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2AF1B-B2BC-4A87-880D-37EAEF87FF03}" v="161" dt="2024-08-29T07:38:22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E032AF1B-B2BC-4A87-880D-37EAEF87FF03}"/>
    <pc:docChg chg="custSel addSld delSld modSld">
      <pc:chgData name="Kirstin Godsk" userId="75e39c0b-5185-405b-8958-e7f885f74107" providerId="ADAL" clId="{E032AF1B-B2BC-4A87-880D-37EAEF87FF03}" dt="2024-08-29T07:41:11.380" v="506" actId="2696"/>
      <pc:docMkLst>
        <pc:docMk/>
      </pc:docMkLst>
      <pc:sldChg chg="modSp mod">
        <pc:chgData name="Kirstin Godsk" userId="75e39c0b-5185-405b-8958-e7f885f74107" providerId="ADAL" clId="{E032AF1B-B2BC-4A87-880D-37EAEF87FF03}" dt="2024-08-29T07:20:44.661" v="48" actId="20577"/>
        <pc:sldMkLst>
          <pc:docMk/>
          <pc:sldMk cId="1448649788" sldId="261"/>
        </pc:sldMkLst>
        <pc:spChg chg="mod">
          <ac:chgData name="Kirstin Godsk" userId="75e39c0b-5185-405b-8958-e7f885f74107" providerId="ADAL" clId="{E032AF1B-B2BC-4A87-880D-37EAEF87FF03}" dt="2024-08-29T07:20:44.661" v="48" actId="20577"/>
          <ac:spMkLst>
            <pc:docMk/>
            <pc:sldMk cId="1448649788" sldId="261"/>
            <ac:spMk id="3" creationId="{12D8C34F-7EF4-8B62-893A-C1CE7E412200}"/>
          </ac:spMkLst>
        </pc:spChg>
      </pc:sldChg>
      <pc:sldChg chg="addSp delSp modSp new mod setBg">
        <pc:chgData name="Kirstin Godsk" userId="75e39c0b-5185-405b-8958-e7f885f74107" providerId="ADAL" clId="{E032AF1B-B2BC-4A87-880D-37EAEF87FF03}" dt="2024-08-29T07:29:15.536" v="159" actId="26606"/>
        <pc:sldMkLst>
          <pc:docMk/>
          <pc:sldMk cId="3544484019" sldId="262"/>
        </pc:sldMkLst>
        <pc:spChg chg="mod">
          <ac:chgData name="Kirstin Godsk" userId="75e39c0b-5185-405b-8958-e7f885f74107" providerId="ADAL" clId="{E032AF1B-B2BC-4A87-880D-37EAEF87FF03}" dt="2024-08-29T07:29:15.536" v="159" actId="26606"/>
          <ac:spMkLst>
            <pc:docMk/>
            <pc:sldMk cId="3544484019" sldId="262"/>
            <ac:spMk id="2" creationId="{5E6BF890-53FD-18C4-8799-0EF1C7509238}"/>
          </ac:spMkLst>
        </pc:spChg>
        <pc:spChg chg="del mod">
          <ac:chgData name="Kirstin Godsk" userId="75e39c0b-5185-405b-8958-e7f885f74107" providerId="ADAL" clId="{E032AF1B-B2BC-4A87-880D-37EAEF87FF03}" dt="2024-08-29T07:29:15.536" v="159" actId="26606"/>
          <ac:spMkLst>
            <pc:docMk/>
            <pc:sldMk cId="3544484019" sldId="262"/>
            <ac:spMk id="3" creationId="{BC484195-EED5-ED56-2907-E3D94B846F42}"/>
          </ac:spMkLst>
        </pc:spChg>
        <pc:spChg chg="add">
          <ac:chgData name="Kirstin Godsk" userId="75e39c0b-5185-405b-8958-e7f885f74107" providerId="ADAL" clId="{E032AF1B-B2BC-4A87-880D-37EAEF87FF03}" dt="2024-08-29T07:29:15.536" v="159" actId="26606"/>
          <ac:spMkLst>
            <pc:docMk/>
            <pc:sldMk cId="3544484019" sldId="262"/>
            <ac:spMk id="9" creationId="{2C33F367-76E5-4D2A-96B1-4FD443CDD1CF}"/>
          </ac:spMkLst>
        </pc:spChg>
        <pc:spChg chg="add">
          <ac:chgData name="Kirstin Godsk" userId="75e39c0b-5185-405b-8958-e7f885f74107" providerId="ADAL" clId="{E032AF1B-B2BC-4A87-880D-37EAEF87FF03}" dt="2024-08-29T07:29:15.536" v="159" actId="26606"/>
          <ac:spMkLst>
            <pc:docMk/>
            <pc:sldMk cId="3544484019" sldId="262"/>
            <ac:spMk id="11" creationId="{6F769419-3E73-449D-B62A-0CDEC946A679}"/>
          </ac:spMkLst>
        </pc:spChg>
        <pc:grpChg chg="add">
          <ac:chgData name="Kirstin Godsk" userId="75e39c0b-5185-405b-8958-e7f885f74107" providerId="ADAL" clId="{E032AF1B-B2BC-4A87-880D-37EAEF87FF03}" dt="2024-08-29T07:29:15.536" v="159" actId="26606"/>
          <ac:grpSpMkLst>
            <pc:docMk/>
            <pc:sldMk cId="3544484019" sldId="262"/>
            <ac:grpSpMk id="13" creationId="{A6515200-42F9-488F-9895-6CDBCD1E87C8}"/>
          </ac:grpSpMkLst>
        </pc:grpChg>
        <pc:graphicFrameChg chg="add">
          <ac:chgData name="Kirstin Godsk" userId="75e39c0b-5185-405b-8958-e7f885f74107" providerId="ADAL" clId="{E032AF1B-B2BC-4A87-880D-37EAEF87FF03}" dt="2024-08-29T07:29:15.536" v="159" actId="26606"/>
          <ac:graphicFrameMkLst>
            <pc:docMk/>
            <pc:sldMk cId="3544484019" sldId="262"/>
            <ac:graphicFrameMk id="5" creationId="{990D774E-19B3-A04A-2759-E649D97AB9E6}"/>
          </ac:graphicFrameMkLst>
        </pc:graphicFrameChg>
      </pc:sldChg>
      <pc:sldChg chg="addSp delSp modSp new mod setBg">
        <pc:chgData name="Kirstin Godsk" userId="75e39c0b-5185-405b-8958-e7f885f74107" providerId="ADAL" clId="{E032AF1B-B2BC-4A87-880D-37EAEF87FF03}" dt="2024-08-29T07:34:42.252" v="432" actId="20577"/>
        <pc:sldMkLst>
          <pc:docMk/>
          <pc:sldMk cId="1422815521" sldId="263"/>
        </pc:sldMkLst>
        <pc:spChg chg="mod">
          <ac:chgData name="Kirstin Godsk" userId="75e39c0b-5185-405b-8958-e7f885f74107" providerId="ADAL" clId="{E032AF1B-B2BC-4A87-880D-37EAEF87FF03}" dt="2024-08-29T07:31:35.563" v="271" actId="26606"/>
          <ac:spMkLst>
            <pc:docMk/>
            <pc:sldMk cId="1422815521" sldId="263"/>
            <ac:spMk id="2" creationId="{2CACA89B-FCC3-DB79-3B30-F351AD17242D}"/>
          </ac:spMkLst>
        </pc:spChg>
        <pc:spChg chg="del mod">
          <ac:chgData name="Kirstin Godsk" userId="75e39c0b-5185-405b-8958-e7f885f74107" providerId="ADAL" clId="{E032AF1B-B2BC-4A87-880D-37EAEF87FF03}" dt="2024-08-29T07:31:35.563" v="271" actId="26606"/>
          <ac:spMkLst>
            <pc:docMk/>
            <pc:sldMk cId="1422815521" sldId="263"/>
            <ac:spMk id="3" creationId="{CF91BB06-FCA6-A6D9-487B-F238FE53A41B}"/>
          </ac:spMkLst>
        </pc:spChg>
        <pc:spChg chg="add">
          <ac:chgData name="Kirstin Godsk" userId="75e39c0b-5185-405b-8958-e7f885f74107" providerId="ADAL" clId="{E032AF1B-B2BC-4A87-880D-37EAEF87FF03}" dt="2024-08-29T07:33:27.522" v="329" actId="26606"/>
          <ac:spMkLst>
            <pc:docMk/>
            <pc:sldMk cId="1422815521" sldId="263"/>
            <ac:spMk id="10" creationId="{8735A508-2662-409F-B5A3-AEA22CE92AD9}"/>
          </ac:spMkLst>
        </pc:spChg>
        <pc:spChg chg="add">
          <ac:chgData name="Kirstin Godsk" userId="75e39c0b-5185-405b-8958-e7f885f74107" providerId="ADAL" clId="{E032AF1B-B2BC-4A87-880D-37EAEF87FF03}" dt="2024-08-29T07:33:27.522" v="329" actId="26606"/>
          <ac:spMkLst>
            <pc:docMk/>
            <pc:sldMk cId="1422815521" sldId="263"/>
            <ac:spMk id="12" creationId="{CB8B592B-E5AA-4055-8CB3-6AEDB35AD4E5}"/>
          </ac:spMkLst>
        </pc:spChg>
        <pc:grpChg chg="add">
          <ac:chgData name="Kirstin Godsk" userId="75e39c0b-5185-405b-8958-e7f885f74107" providerId="ADAL" clId="{E032AF1B-B2BC-4A87-880D-37EAEF87FF03}" dt="2024-08-29T07:33:27.522" v="329" actId="26606"/>
          <ac:grpSpMkLst>
            <pc:docMk/>
            <pc:sldMk cId="1422815521" sldId="263"/>
            <ac:grpSpMk id="14" creationId="{6E8443E6-406A-4E9D-BBDF-18D82C7E570C}"/>
          </ac:grpSpMkLst>
        </pc:grpChg>
        <pc:graphicFrameChg chg="add mod modGraphic">
          <ac:chgData name="Kirstin Godsk" userId="75e39c0b-5185-405b-8958-e7f885f74107" providerId="ADAL" clId="{E032AF1B-B2BC-4A87-880D-37EAEF87FF03}" dt="2024-08-29T07:34:42.252" v="432" actId="20577"/>
          <ac:graphicFrameMkLst>
            <pc:docMk/>
            <pc:sldMk cId="1422815521" sldId="263"/>
            <ac:graphicFrameMk id="5" creationId="{A34F6049-B192-8EFC-3193-145AC04D5AF9}"/>
          </ac:graphicFrameMkLst>
        </pc:graphicFrameChg>
      </pc:sldChg>
      <pc:sldChg chg="addSp delSp modSp new mod setBg setClrOvrMap">
        <pc:chgData name="Kirstin Godsk" userId="75e39c0b-5185-405b-8958-e7f885f74107" providerId="ADAL" clId="{E032AF1B-B2BC-4A87-880D-37EAEF87FF03}" dt="2024-08-29T07:38:34.054" v="453" actId="26606"/>
        <pc:sldMkLst>
          <pc:docMk/>
          <pc:sldMk cId="1797009748" sldId="264"/>
        </pc:sldMkLst>
        <pc:spChg chg="mod">
          <ac:chgData name="Kirstin Godsk" userId="75e39c0b-5185-405b-8958-e7f885f74107" providerId="ADAL" clId="{E032AF1B-B2BC-4A87-880D-37EAEF87FF03}" dt="2024-08-29T07:38:34.054" v="453" actId="26606"/>
          <ac:spMkLst>
            <pc:docMk/>
            <pc:sldMk cId="1797009748" sldId="264"/>
            <ac:spMk id="2" creationId="{A1B19097-2DEB-B7D3-661A-84A6AB3E73A2}"/>
          </ac:spMkLst>
        </pc:spChg>
        <pc:spChg chg="del">
          <ac:chgData name="Kirstin Godsk" userId="75e39c0b-5185-405b-8958-e7f885f74107" providerId="ADAL" clId="{E032AF1B-B2BC-4A87-880D-37EAEF87FF03}" dt="2024-08-29T07:38:22.892" v="450"/>
          <ac:spMkLst>
            <pc:docMk/>
            <pc:sldMk cId="1797009748" sldId="264"/>
            <ac:spMk id="3" creationId="{1BD51216-6440-53E4-B2BA-728BADF661B6}"/>
          </ac:spMkLst>
        </pc:spChg>
        <pc:spChg chg="add">
          <ac:chgData name="Kirstin Godsk" userId="75e39c0b-5185-405b-8958-e7f885f74107" providerId="ADAL" clId="{E032AF1B-B2BC-4A87-880D-37EAEF87FF03}" dt="2024-08-29T07:38:34.054" v="453" actId="26606"/>
          <ac:spMkLst>
            <pc:docMk/>
            <pc:sldMk cId="1797009748" sldId="264"/>
            <ac:spMk id="9" creationId="{C7600ACD-B117-937D-8767-71563C323725}"/>
          </ac:spMkLst>
        </pc:spChg>
        <pc:spChg chg="add">
          <ac:chgData name="Kirstin Godsk" userId="75e39c0b-5185-405b-8958-e7f885f74107" providerId="ADAL" clId="{E032AF1B-B2BC-4A87-880D-37EAEF87FF03}" dt="2024-08-29T07:38:34.054" v="453" actId="26606"/>
          <ac:spMkLst>
            <pc:docMk/>
            <pc:sldMk cId="1797009748" sldId="264"/>
            <ac:spMk id="12" creationId="{D6F819BF-BEC4-454B-82CF-C7F1926407F9}"/>
          </ac:spMkLst>
        </pc:spChg>
        <pc:spChg chg="add">
          <ac:chgData name="Kirstin Godsk" userId="75e39c0b-5185-405b-8958-e7f885f74107" providerId="ADAL" clId="{E032AF1B-B2BC-4A87-880D-37EAEF87FF03}" dt="2024-08-29T07:38:34.054" v="453" actId="26606"/>
          <ac:spMkLst>
            <pc:docMk/>
            <pc:sldMk cId="1797009748" sldId="264"/>
            <ac:spMk id="14" creationId="{79D5C3D0-88DD-405B-A549-4B5C3712E181}"/>
          </ac:spMkLst>
        </pc:spChg>
        <pc:grpChg chg="add">
          <ac:chgData name="Kirstin Godsk" userId="75e39c0b-5185-405b-8958-e7f885f74107" providerId="ADAL" clId="{E032AF1B-B2BC-4A87-880D-37EAEF87FF03}" dt="2024-08-29T07:38:34.054" v="453" actId="26606"/>
          <ac:grpSpMkLst>
            <pc:docMk/>
            <pc:sldMk cId="1797009748" sldId="264"/>
            <ac:grpSpMk id="16" creationId="{B29E1950-A366-48B7-8DAB-726C0DE58072}"/>
          </ac:grpSpMkLst>
        </pc:grpChg>
        <pc:picChg chg="add mod">
          <ac:chgData name="Kirstin Godsk" userId="75e39c0b-5185-405b-8958-e7f885f74107" providerId="ADAL" clId="{E032AF1B-B2BC-4A87-880D-37EAEF87FF03}" dt="2024-08-29T07:38:34.054" v="453" actId="26606"/>
          <ac:picMkLst>
            <pc:docMk/>
            <pc:sldMk cId="1797009748" sldId="264"/>
            <ac:picMk id="5" creationId="{2D59A481-467C-4A94-F4FB-33EAC6DFE400}"/>
          </ac:picMkLst>
        </pc:picChg>
      </pc:sldChg>
      <pc:sldChg chg="modSp new del mod">
        <pc:chgData name="Kirstin Godsk" userId="75e39c0b-5185-405b-8958-e7f885f74107" providerId="ADAL" clId="{E032AF1B-B2BC-4A87-880D-37EAEF87FF03}" dt="2024-08-29T07:41:11.380" v="506" actId="2696"/>
        <pc:sldMkLst>
          <pc:docMk/>
          <pc:sldMk cId="972833513" sldId="265"/>
        </pc:sldMkLst>
        <pc:spChg chg="mod">
          <ac:chgData name="Kirstin Godsk" userId="75e39c0b-5185-405b-8958-e7f885f74107" providerId="ADAL" clId="{E032AF1B-B2BC-4A87-880D-37EAEF87FF03}" dt="2024-08-29T07:40:10.847" v="460" actId="20577"/>
          <ac:spMkLst>
            <pc:docMk/>
            <pc:sldMk cId="972833513" sldId="265"/>
            <ac:spMk id="2" creationId="{E1D558AA-866A-93E1-051F-0A8EAB17CA8B}"/>
          </ac:spMkLst>
        </pc:spChg>
        <pc:spChg chg="mod">
          <ac:chgData name="Kirstin Godsk" userId="75e39c0b-5185-405b-8958-e7f885f74107" providerId="ADAL" clId="{E032AF1B-B2BC-4A87-880D-37EAEF87FF03}" dt="2024-08-29T07:40:49.583" v="505" actId="20577"/>
          <ac:spMkLst>
            <pc:docMk/>
            <pc:sldMk cId="972833513" sldId="265"/>
            <ac:spMk id="3" creationId="{79D6B9A7-FA30-2BDC-2955-EAF6C79DDEE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3CEA4C-2F43-4AED-84FB-634C055E245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E576F02-8B2F-4923-AA51-32E78A38A899}">
      <dgm:prSet/>
      <dgm:spPr/>
      <dgm:t>
        <a:bodyPr/>
        <a:lstStyle/>
        <a:p>
          <a:r>
            <a:rPr lang="da-DK"/>
            <a:t>Gode præstationer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høj kohæsion</a:t>
          </a:r>
          <a:endParaRPr lang="en-US"/>
        </a:p>
      </dgm:t>
    </dgm:pt>
    <dgm:pt modelId="{13D278C9-0534-453B-8123-02EA06F616F4}" type="parTrans" cxnId="{9490DBEB-0D05-4491-AC9D-8213F4B375EB}">
      <dgm:prSet/>
      <dgm:spPr/>
      <dgm:t>
        <a:bodyPr/>
        <a:lstStyle/>
        <a:p>
          <a:endParaRPr lang="en-US"/>
        </a:p>
      </dgm:t>
    </dgm:pt>
    <dgm:pt modelId="{D1D99FB1-4879-467E-B1B4-C039189E8E60}" type="sibTrans" cxnId="{9490DBEB-0D05-4491-AC9D-8213F4B375EB}">
      <dgm:prSet/>
      <dgm:spPr/>
      <dgm:t>
        <a:bodyPr/>
        <a:lstStyle/>
        <a:p>
          <a:endParaRPr lang="en-US"/>
        </a:p>
      </dgm:t>
    </dgm:pt>
    <dgm:pt modelId="{7771C948-5F7A-4B08-9A84-B7CBC7940824}">
      <dgm:prSet/>
      <dgm:spPr/>
      <dgm:t>
        <a:bodyPr/>
        <a:lstStyle/>
        <a:p>
          <a:r>
            <a:rPr lang="da-DK"/>
            <a:t>Dårlige præstationer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lav kohæsion</a:t>
          </a:r>
          <a:endParaRPr lang="en-US"/>
        </a:p>
      </dgm:t>
    </dgm:pt>
    <dgm:pt modelId="{68FC0014-15F7-4BBF-9EE9-9889277CD057}" type="parTrans" cxnId="{1C79BCF0-A9B3-40D3-915F-5ACEFEF87D0D}">
      <dgm:prSet/>
      <dgm:spPr/>
      <dgm:t>
        <a:bodyPr/>
        <a:lstStyle/>
        <a:p>
          <a:endParaRPr lang="en-US"/>
        </a:p>
      </dgm:t>
    </dgm:pt>
    <dgm:pt modelId="{8DBB952A-D2FB-497A-B412-A3F152118305}" type="sibTrans" cxnId="{1C79BCF0-A9B3-40D3-915F-5ACEFEF87D0D}">
      <dgm:prSet/>
      <dgm:spPr/>
      <dgm:t>
        <a:bodyPr/>
        <a:lstStyle/>
        <a:p>
          <a:endParaRPr lang="en-US"/>
        </a:p>
      </dgm:t>
    </dgm:pt>
    <dgm:pt modelId="{5F6CC58B-AA8B-4283-A1A8-3847671547B5}" type="pres">
      <dgm:prSet presAssocID="{AB3CEA4C-2F43-4AED-84FB-634C055E245E}" presName="linear" presStyleCnt="0">
        <dgm:presLayoutVars>
          <dgm:animLvl val="lvl"/>
          <dgm:resizeHandles val="exact"/>
        </dgm:presLayoutVars>
      </dgm:prSet>
      <dgm:spPr/>
    </dgm:pt>
    <dgm:pt modelId="{294828D4-78D0-424E-9EE1-83F41E3F3AA1}" type="pres">
      <dgm:prSet presAssocID="{1E576F02-8B2F-4923-AA51-32E78A38A89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41DE2A-043B-4CF8-B3B3-D4BF74318E5F}" type="pres">
      <dgm:prSet presAssocID="{D1D99FB1-4879-467E-B1B4-C039189E8E60}" presName="spacer" presStyleCnt="0"/>
      <dgm:spPr/>
    </dgm:pt>
    <dgm:pt modelId="{43E463A8-A93D-4A8A-BAAA-16FDFD39D77B}" type="pres">
      <dgm:prSet presAssocID="{7771C948-5F7A-4B08-9A84-B7CBC794082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3464DA2-FC79-4839-9FBA-10AA1826B586}" type="presOf" srcId="{7771C948-5F7A-4B08-9A84-B7CBC7940824}" destId="{43E463A8-A93D-4A8A-BAAA-16FDFD39D77B}" srcOrd="0" destOrd="0" presId="urn:microsoft.com/office/officeart/2005/8/layout/vList2"/>
    <dgm:cxn modelId="{0B022ABD-1392-48AD-890C-CD603324FA0A}" type="presOf" srcId="{AB3CEA4C-2F43-4AED-84FB-634C055E245E}" destId="{5F6CC58B-AA8B-4283-A1A8-3847671547B5}" srcOrd="0" destOrd="0" presId="urn:microsoft.com/office/officeart/2005/8/layout/vList2"/>
    <dgm:cxn modelId="{9490DBEB-0D05-4491-AC9D-8213F4B375EB}" srcId="{AB3CEA4C-2F43-4AED-84FB-634C055E245E}" destId="{1E576F02-8B2F-4923-AA51-32E78A38A899}" srcOrd="0" destOrd="0" parTransId="{13D278C9-0534-453B-8123-02EA06F616F4}" sibTransId="{D1D99FB1-4879-467E-B1B4-C039189E8E60}"/>
    <dgm:cxn modelId="{1C79BCF0-A9B3-40D3-915F-5ACEFEF87D0D}" srcId="{AB3CEA4C-2F43-4AED-84FB-634C055E245E}" destId="{7771C948-5F7A-4B08-9A84-B7CBC7940824}" srcOrd="1" destOrd="0" parTransId="{68FC0014-15F7-4BBF-9EE9-9889277CD057}" sibTransId="{8DBB952A-D2FB-497A-B412-A3F152118305}"/>
    <dgm:cxn modelId="{42D531FB-2DAF-4D5C-B5CD-032D3CD69701}" type="presOf" srcId="{1E576F02-8B2F-4923-AA51-32E78A38A899}" destId="{294828D4-78D0-424E-9EE1-83F41E3F3AA1}" srcOrd="0" destOrd="0" presId="urn:microsoft.com/office/officeart/2005/8/layout/vList2"/>
    <dgm:cxn modelId="{44C7E452-AFA7-4AB6-BFDA-98CD553F9A29}" type="presParOf" srcId="{5F6CC58B-AA8B-4283-A1A8-3847671547B5}" destId="{294828D4-78D0-424E-9EE1-83F41E3F3AA1}" srcOrd="0" destOrd="0" presId="urn:microsoft.com/office/officeart/2005/8/layout/vList2"/>
    <dgm:cxn modelId="{CE2E94DE-1A7D-4473-B61C-7154BDCC99FE}" type="presParOf" srcId="{5F6CC58B-AA8B-4283-A1A8-3847671547B5}" destId="{FD41DE2A-043B-4CF8-B3B3-D4BF74318E5F}" srcOrd="1" destOrd="0" presId="urn:microsoft.com/office/officeart/2005/8/layout/vList2"/>
    <dgm:cxn modelId="{E25A20E6-A779-4B6D-A9E5-C568838197B0}" type="presParOf" srcId="{5F6CC58B-AA8B-4283-A1A8-3847671547B5}" destId="{43E463A8-A93D-4A8A-BAAA-16FDFD39D77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A309B9-D926-41DD-8AF7-69B0E38F2F85}" type="doc">
      <dgm:prSet loTypeId="urn:microsoft.com/office/officeart/2005/8/layout/list1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B42BEDB-C445-4840-9440-E2D2F5E6C4BB}">
      <dgm:prSet/>
      <dgm:spPr/>
      <dgm:t>
        <a:bodyPr/>
        <a:lstStyle/>
        <a:p>
          <a:r>
            <a:rPr lang="da-DK"/>
            <a:t>Tre typer idrætshold:</a:t>
          </a:r>
          <a:endParaRPr lang="en-US"/>
        </a:p>
      </dgm:t>
    </dgm:pt>
    <dgm:pt modelId="{A429BE3C-6D9F-4744-B945-644E86BB1143}" type="parTrans" cxnId="{9E0134A9-5A3F-46C0-8EB6-5FEB9AFA8C86}">
      <dgm:prSet/>
      <dgm:spPr/>
      <dgm:t>
        <a:bodyPr/>
        <a:lstStyle/>
        <a:p>
          <a:endParaRPr lang="en-US"/>
        </a:p>
      </dgm:t>
    </dgm:pt>
    <dgm:pt modelId="{FD9AB2CC-9DCB-457D-8B1F-A68F24B10691}" type="sibTrans" cxnId="{9E0134A9-5A3F-46C0-8EB6-5FEB9AFA8C86}">
      <dgm:prSet/>
      <dgm:spPr/>
      <dgm:t>
        <a:bodyPr/>
        <a:lstStyle/>
        <a:p>
          <a:endParaRPr lang="en-US"/>
        </a:p>
      </dgm:t>
    </dgm:pt>
    <dgm:pt modelId="{1C25E874-F951-4EF3-86EA-DB9B9BD3A7AA}">
      <dgm:prSet/>
      <dgm:spPr/>
      <dgm:t>
        <a:bodyPr/>
        <a:lstStyle/>
        <a:p>
          <a:r>
            <a:rPr lang="da-DK" dirty="0"/>
            <a:t>Uafhængige hold – stafet, bowling (Social kohæsion mindst betydning)</a:t>
          </a:r>
          <a:endParaRPr lang="en-US" dirty="0"/>
        </a:p>
      </dgm:t>
    </dgm:pt>
    <dgm:pt modelId="{A8C074F0-DE9E-4990-AD8D-F539CCFE8AC4}" type="parTrans" cxnId="{8F634397-A0BB-44E4-9D25-E787FAB78928}">
      <dgm:prSet/>
      <dgm:spPr/>
      <dgm:t>
        <a:bodyPr/>
        <a:lstStyle/>
        <a:p>
          <a:endParaRPr lang="en-US"/>
        </a:p>
      </dgm:t>
    </dgm:pt>
    <dgm:pt modelId="{2DAC136B-3790-4800-AA4C-439955DE7446}" type="sibTrans" cxnId="{8F634397-A0BB-44E4-9D25-E787FAB78928}">
      <dgm:prSet/>
      <dgm:spPr/>
      <dgm:t>
        <a:bodyPr/>
        <a:lstStyle/>
        <a:p>
          <a:endParaRPr lang="en-US"/>
        </a:p>
      </dgm:t>
    </dgm:pt>
    <dgm:pt modelId="{CB08FCBF-B38C-43CB-B283-1979964F563B}">
      <dgm:prSet/>
      <dgm:spPr/>
      <dgm:t>
        <a:bodyPr/>
        <a:lstStyle/>
        <a:p>
          <a:r>
            <a:rPr lang="da-DK" dirty="0"/>
            <a:t>Co-aktive hold – kajak, kano (Social kohæsion mindre betydning)</a:t>
          </a:r>
          <a:endParaRPr lang="en-US" dirty="0"/>
        </a:p>
      </dgm:t>
    </dgm:pt>
    <dgm:pt modelId="{E86EF477-52BB-44F3-8F38-977BC43C6F90}" type="parTrans" cxnId="{F9AC046B-0A23-4643-A9FA-18DD6A2D76D2}">
      <dgm:prSet/>
      <dgm:spPr/>
      <dgm:t>
        <a:bodyPr/>
        <a:lstStyle/>
        <a:p>
          <a:endParaRPr lang="en-US"/>
        </a:p>
      </dgm:t>
    </dgm:pt>
    <dgm:pt modelId="{F651C9F9-6209-4997-B972-70521190D267}" type="sibTrans" cxnId="{F9AC046B-0A23-4643-A9FA-18DD6A2D76D2}">
      <dgm:prSet/>
      <dgm:spPr/>
      <dgm:t>
        <a:bodyPr/>
        <a:lstStyle/>
        <a:p>
          <a:endParaRPr lang="en-US"/>
        </a:p>
      </dgm:t>
    </dgm:pt>
    <dgm:pt modelId="{7C3C3D68-3528-4070-8513-E0ADFBF19B1E}">
      <dgm:prSet/>
      <dgm:spPr/>
      <dgm:t>
        <a:bodyPr/>
        <a:lstStyle/>
        <a:p>
          <a:r>
            <a:rPr lang="da-DK" dirty="0"/>
            <a:t>Interaktive hold – fodbold, håndbold (Social kohæsion stor betydning)</a:t>
          </a:r>
          <a:endParaRPr lang="en-US" dirty="0"/>
        </a:p>
      </dgm:t>
    </dgm:pt>
    <dgm:pt modelId="{CCFB6370-6331-40C6-A03B-075AD6372B40}" type="parTrans" cxnId="{1F23A286-64FF-4D33-9FB4-82DF04912B02}">
      <dgm:prSet/>
      <dgm:spPr/>
      <dgm:t>
        <a:bodyPr/>
        <a:lstStyle/>
        <a:p>
          <a:endParaRPr lang="en-US"/>
        </a:p>
      </dgm:t>
    </dgm:pt>
    <dgm:pt modelId="{7E4D811B-7433-4921-8587-55D7DF100D56}" type="sibTrans" cxnId="{1F23A286-64FF-4D33-9FB4-82DF04912B02}">
      <dgm:prSet/>
      <dgm:spPr/>
      <dgm:t>
        <a:bodyPr/>
        <a:lstStyle/>
        <a:p>
          <a:endParaRPr lang="en-US"/>
        </a:p>
      </dgm:t>
    </dgm:pt>
    <dgm:pt modelId="{4928FE89-FD48-41E6-A167-43C65AC610FD}" type="pres">
      <dgm:prSet presAssocID="{49A309B9-D926-41DD-8AF7-69B0E38F2F85}" presName="linear" presStyleCnt="0">
        <dgm:presLayoutVars>
          <dgm:dir/>
          <dgm:animLvl val="lvl"/>
          <dgm:resizeHandles val="exact"/>
        </dgm:presLayoutVars>
      </dgm:prSet>
      <dgm:spPr/>
    </dgm:pt>
    <dgm:pt modelId="{DF92CAD3-5422-41D2-950D-1C71825CD8F5}" type="pres">
      <dgm:prSet presAssocID="{7B42BEDB-C445-4840-9440-E2D2F5E6C4BB}" presName="parentLin" presStyleCnt="0"/>
      <dgm:spPr/>
    </dgm:pt>
    <dgm:pt modelId="{94FB033F-FE93-431A-94BC-571B6FA58890}" type="pres">
      <dgm:prSet presAssocID="{7B42BEDB-C445-4840-9440-E2D2F5E6C4BB}" presName="parentLeftMargin" presStyleLbl="node1" presStyleIdx="0" presStyleCnt="1"/>
      <dgm:spPr/>
    </dgm:pt>
    <dgm:pt modelId="{743009EC-6563-451D-9601-AB0D538DB7A4}" type="pres">
      <dgm:prSet presAssocID="{7B42BEDB-C445-4840-9440-E2D2F5E6C4B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326F40C-63BB-481A-AB1F-CB5322E444D8}" type="pres">
      <dgm:prSet presAssocID="{7B42BEDB-C445-4840-9440-E2D2F5E6C4BB}" presName="negativeSpace" presStyleCnt="0"/>
      <dgm:spPr/>
    </dgm:pt>
    <dgm:pt modelId="{F2BF9697-7AF9-4E8F-8499-C15CB9D492E0}" type="pres">
      <dgm:prSet presAssocID="{7B42BEDB-C445-4840-9440-E2D2F5E6C4B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FF4D6315-DE79-4983-9471-5407FA1B355E}" type="presOf" srcId="{7B42BEDB-C445-4840-9440-E2D2F5E6C4BB}" destId="{94FB033F-FE93-431A-94BC-571B6FA58890}" srcOrd="0" destOrd="0" presId="urn:microsoft.com/office/officeart/2005/8/layout/list1"/>
    <dgm:cxn modelId="{29BECB32-3691-485C-BBD8-D077067465B6}" type="presOf" srcId="{7C3C3D68-3528-4070-8513-E0ADFBF19B1E}" destId="{F2BF9697-7AF9-4E8F-8499-C15CB9D492E0}" srcOrd="0" destOrd="2" presId="urn:microsoft.com/office/officeart/2005/8/layout/list1"/>
    <dgm:cxn modelId="{F9AC046B-0A23-4643-A9FA-18DD6A2D76D2}" srcId="{7B42BEDB-C445-4840-9440-E2D2F5E6C4BB}" destId="{CB08FCBF-B38C-43CB-B283-1979964F563B}" srcOrd="1" destOrd="0" parTransId="{E86EF477-52BB-44F3-8F38-977BC43C6F90}" sibTransId="{F651C9F9-6209-4997-B972-70521190D267}"/>
    <dgm:cxn modelId="{376AC06F-5C49-4A63-A761-27BD887F7606}" type="presOf" srcId="{CB08FCBF-B38C-43CB-B283-1979964F563B}" destId="{F2BF9697-7AF9-4E8F-8499-C15CB9D492E0}" srcOrd="0" destOrd="1" presId="urn:microsoft.com/office/officeart/2005/8/layout/list1"/>
    <dgm:cxn modelId="{1F23A286-64FF-4D33-9FB4-82DF04912B02}" srcId="{7B42BEDB-C445-4840-9440-E2D2F5E6C4BB}" destId="{7C3C3D68-3528-4070-8513-E0ADFBF19B1E}" srcOrd="2" destOrd="0" parTransId="{CCFB6370-6331-40C6-A03B-075AD6372B40}" sibTransId="{7E4D811B-7433-4921-8587-55D7DF100D56}"/>
    <dgm:cxn modelId="{8F634397-A0BB-44E4-9D25-E787FAB78928}" srcId="{7B42BEDB-C445-4840-9440-E2D2F5E6C4BB}" destId="{1C25E874-F951-4EF3-86EA-DB9B9BD3A7AA}" srcOrd="0" destOrd="0" parTransId="{A8C074F0-DE9E-4990-AD8D-F539CCFE8AC4}" sibTransId="{2DAC136B-3790-4800-AA4C-439955DE7446}"/>
    <dgm:cxn modelId="{A94C26A4-2281-4F53-A5C2-C9690415B5DE}" type="presOf" srcId="{1C25E874-F951-4EF3-86EA-DB9B9BD3A7AA}" destId="{F2BF9697-7AF9-4E8F-8499-C15CB9D492E0}" srcOrd="0" destOrd="0" presId="urn:microsoft.com/office/officeart/2005/8/layout/list1"/>
    <dgm:cxn modelId="{9E0134A9-5A3F-46C0-8EB6-5FEB9AFA8C86}" srcId="{49A309B9-D926-41DD-8AF7-69B0E38F2F85}" destId="{7B42BEDB-C445-4840-9440-E2D2F5E6C4BB}" srcOrd="0" destOrd="0" parTransId="{A429BE3C-6D9F-4744-B945-644E86BB1143}" sibTransId="{FD9AB2CC-9DCB-457D-8B1F-A68F24B10691}"/>
    <dgm:cxn modelId="{461A10D3-B0F4-44AB-835A-93CA955981FD}" type="presOf" srcId="{7B42BEDB-C445-4840-9440-E2D2F5E6C4BB}" destId="{743009EC-6563-451D-9601-AB0D538DB7A4}" srcOrd="1" destOrd="0" presId="urn:microsoft.com/office/officeart/2005/8/layout/list1"/>
    <dgm:cxn modelId="{B0D514F9-BE4C-43B0-AFC5-3FC443A6028C}" type="presOf" srcId="{49A309B9-D926-41DD-8AF7-69B0E38F2F85}" destId="{4928FE89-FD48-41E6-A167-43C65AC610FD}" srcOrd="0" destOrd="0" presId="urn:microsoft.com/office/officeart/2005/8/layout/list1"/>
    <dgm:cxn modelId="{6408955A-9317-45AC-A8FA-58965C3F785D}" type="presParOf" srcId="{4928FE89-FD48-41E6-A167-43C65AC610FD}" destId="{DF92CAD3-5422-41D2-950D-1C71825CD8F5}" srcOrd="0" destOrd="0" presId="urn:microsoft.com/office/officeart/2005/8/layout/list1"/>
    <dgm:cxn modelId="{A3B9175F-4ABA-4B32-A633-8A4A26C5A5AF}" type="presParOf" srcId="{DF92CAD3-5422-41D2-950D-1C71825CD8F5}" destId="{94FB033F-FE93-431A-94BC-571B6FA58890}" srcOrd="0" destOrd="0" presId="urn:microsoft.com/office/officeart/2005/8/layout/list1"/>
    <dgm:cxn modelId="{EBA72D57-B37E-459B-AED3-6D7346E5D11F}" type="presParOf" srcId="{DF92CAD3-5422-41D2-950D-1C71825CD8F5}" destId="{743009EC-6563-451D-9601-AB0D538DB7A4}" srcOrd="1" destOrd="0" presId="urn:microsoft.com/office/officeart/2005/8/layout/list1"/>
    <dgm:cxn modelId="{DCDF978B-BB42-4DD3-A00C-B1EFBE8E04A9}" type="presParOf" srcId="{4928FE89-FD48-41E6-A167-43C65AC610FD}" destId="{D326F40C-63BB-481A-AB1F-CB5322E444D8}" srcOrd="1" destOrd="0" presId="urn:microsoft.com/office/officeart/2005/8/layout/list1"/>
    <dgm:cxn modelId="{6C668E0D-9AA2-42D0-831C-303E7662B1F7}" type="presParOf" srcId="{4928FE89-FD48-41E6-A167-43C65AC610FD}" destId="{F2BF9697-7AF9-4E8F-8499-C15CB9D492E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828D4-78D0-424E-9EE1-83F41E3F3AA1}">
      <dsp:nvSpPr>
        <dsp:cNvPr id="0" name=""/>
        <dsp:cNvSpPr/>
      </dsp:nvSpPr>
      <dsp:spPr>
        <a:xfrm>
          <a:off x="0" y="31750"/>
          <a:ext cx="6190459" cy="22935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Gode præstationer </a:t>
          </a:r>
          <a:r>
            <a:rPr lang="da-DK" sz="4100" kern="1200">
              <a:sym typeface="Wingdings" panose="05000000000000000000" pitchFamily="2" charset="2"/>
            </a:rPr>
            <a:t></a:t>
          </a:r>
          <a:r>
            <a:rPr lang="da-DK" sz="4100" kern="1200"/>
            <a:t>høj kohæsion</a:t>
          </a:r>
          <a:endParaRPr lang="en-US" sz="4100" kern="1200"/>
        </a:p>
      </dsp:txBody>
      <dsp:txXfrm>
        <a:off x="111963" y="143713"/>
        <a:ext cx="5966533" cy="2069639"/>
      </dsp:txXfrm>
    </dsp:sp>
    <dsp:sp modelId="{43E463A8-A93D-4A8A-BAAA-16FDFD39D77B}">
      <dsp:nvSpPr>
        <dsp:cNvPr id="0" name=""/>
        <dsp:cNvSpPr/>
      </dsp:nvSpPr>
      <dsp:spPr>
        <a:xfrm>
          <a:off x="0" y="2443396"/>
          <a:ext cx="6190459" cy="2293565"/>
        </a:xfrm>
        <a:prstGeom prst="roundRect">
          <a:avLst/>
        </a:prstGeom>
        <a:solidFill>
          <a:schemeClr val="accent2">
            <a:hueOff val="-8754431"/>
            <a:satOff val="-7900"/>
            <a:lumOff val="-176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Dårlige præstationer</a:t>
          </a:r>
          <a:r>
            <a:rPr lang="da-DK" sz="4100" kern="1200">
              <a:sym typeface="Wingdings" panose="05000000000000000000" pitchFamily="2" charset="2"/>
            </a:rPr>
            <a:t></a:t>
          </a:r>
          <a:r>
            <a:rPr lang="da-DK" sz="4100" kern="1200"/>
            <a:t> lav kohæsion</a:t>
          </a:r>
          <a:endParaRPr lang="en-US" sz="4100" kern="1200"/>
        </a:p>
      </dsp:txBody>
      <dsp:txXfrm>
        <a:off x="111963" y="2555359"/>
        <a:ext cx="5966533" cy="2069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F9697-7AF9-4E8F-8499-C15CB9D492E0}">
      <dsp:nvSpPr>
        <dsp:cNvPr id="0" name=""/>
        <dsp:cNvSpPr/>
      </dsp:nvSpPr>
      <dsp:spPr>
        <a:xfrm>
          <a:off x="0" y="443413"/>
          <a:ext cx="8534400" cy="311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541528" rIns="66236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600" kern="1200" dirty="0"/>
            <a:t>Uafhængige hold – stafet, bowling (Social kohæsion mindst betydning)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600" kern="1200" dirty="0"/>
            <a:t>Co-aktive hold – kajak, kano (Social kohæsion mindre betydning)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600" kern="1200" dirty="0"/>
            <a:t>Interaktive hold – fodbold, håndbold (Social kohæsion stor betydning)</a:t>
          </a:r>
          <a:endParaRPr lang="en-US" sz="2600" kern="1200" dirty="0"/>
        </a:p>
      </dsp:txBody>
      <dsp:txXfrm>
        <a:off x="0" y="443413"/>
        <a:ext cx="8534400" cy="3112200"/>
      </dsp:txXfrm>
    </dsp:sp>
    <dsp:sp modelId="{743009EC-6563-451D-9601-AB0D538DB7A4}">
      <dsp:nvSpPr>
        <dsp:cNvPr id="0" name=""/>
        <dsp:cNvSpPr/>
      </dsp:nvSpPr>
      <dsp:spPr>
        <a:xfrm>
          <a:off x="426720" y="59653"/>
          <a:ext cx="5974080" cy="7675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/>
            <a:t>Tre typer idrætshold:</a:t>
          </a:r>
          <a:endParaRPr lang="en-US" sz="2600" kern="1200"/>
        </a:p>
      </dsp:txBody>
      <dsp:txXfrm>
        <a:off x="464187" y="97120"/>
        <a:ext cx="589914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67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440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9470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6961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1336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1340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7041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86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24063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5458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2978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211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785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0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03649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77573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3638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DA24AF3-658C-4416-B997-F3A3B3A73C98}" type="datetimeFigureOut">
              <a:rPr lang="en-DK" smtClean="0"/>
              <a:t>29/08/2024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D09A221-CB9C-4FAA-A149-D5621EA25ECD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29936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4D395-E3D5-6CC4-3471-33EC73367B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Team og hold</a:t>
            </a:r>
            <a:endParaRPr lang="en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E6D8B2-A400-F147-FBFD-8987A94BB0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B-for bedre idræt s. 155- 163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41908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BC8FEA-9491-447C-AF45-E3A7C685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da-DK" sz="5200" dirty="0"/>
              <a:t>Gruppe vs. team</a:t>
            </a:r>
            <a:endParaRPr lang="en-DK" sz="5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9FC9F5-0673-72E0-900B-BB56CED33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Gruppe: Flere individer samlet hvor de påvirker hinanden.</a:t>
            </a:r>
          </a:p>
          <a:p>
            <a:r>
              <a:rPr lang="da-DK" dirty="0">
                <a:solidFill>
                  <a:schemeClr val="tx1"/>
                </a:solidFill>
              </a:rPr>
              <a:t>Team: Gruppen har nu et fælles mål</a:t>
            </a:r>
            <a:endParaRPr lang="en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80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1E37E7-B46B-B3B5-DCA6-4902C0F3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1142462"/>
          </a:xfrm>
        </p:spPr>
        <p:txBody>
          <a:bodyPr anchor="b">
            <a:normAutofit/>
          </a:bodyPr>
          <a:lstStyle/>
          <a:p>
            <a:r>
              <a:rPr lang="da-DK" sz="2800"/>
              <a:t>Synergi-effekten</a:t>
            </a:r>
            <a:endParaRPr lang="en-DK" sz="2800"/>
          </a:p>
        </p:txBody>
      </p:sp>
      <p:sp>
        <p:nvSpPr>
          <p:cNvPr id="1035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er er heltene fra EM 1992 i dag | TV2 Østjylland">
            <a:extLst>
              <a:ext uri="{FF2B5EF4-FFF2-40B4-BE49-F238E27FC236}">
                <a16:creationId xmlns:a16="http://schemas.microsoft.com/office/drawing/2014/main" id="{E07AC901-A626-4FB1-290D-EA3BB4564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3" r="15304" b="1"/>
          <a:stretch/>
        </p:blipFill>
        <p:spPr bwMode="auto"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96F00B29-8E0A-A53D-7FC4-214354C2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10" y="1822449"/>
            <a:ext cx="3479419" cy="3070226"/>
          </a:xfrm>
        </p:spPr>
        <p:txBody>
          <a:bodyPr anchor="t">
            <a:normAutofit/>
          </a:bodyPr>
          <a:lstStyle/>
          <a:p>
            <a:r>
              <a:rPr lang="en-US" sz="1400" dirty="0" err="1"/>
              <a:t>Helheden</a:t>
            </a:r>
            <a:r>
              <a:rPr lang="en-US" sz="1400" dirty="0"/>
              <a:t> er </a:t>
            </a:r>
            <a:r>
              <a:rPr lang="en-US" sz="1400" dirty="0" err="1"/>
              <a:t>stærkere</a:t>
            </a:r>
            <a:r>
              <a:rPr lang="en-US" sz="1400" dirty="0"/>
              <a:t> end </a:t>
            </a:r>
            <a:r>
              <a:rPr lang="en-US" sz="1400" dirty="0" err="1"/>
              <a:t>summen</a:t>
            </a:r>
            <a:r>
              <a:rPr lang="en-US" sz="1400" dirty="0"/>
              <a:t> </a:t>
            </a:r>
            <a:r>
              <a:rPr lang="en-US" sz="1400" dirty="0" err="1"/>
              <a:t>af</a:t>
            </a:r>
            <a:r>
              <a:rPr lang="en-US" sz="1400" dirty="0"/>
              <a:t> </a:t>
            </a:r>
            <a:r>
              <a:rPr lang="en-US" sz="1400" dirty="0" err="1"/>
              <a:t>enkeltdelene</a:t>
            </a:r>
            <a:endParaRPr lang="en-US" sz="1400" dirty="0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310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6" name="Straight Connector 2075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8" name="Straight Connector 2077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0" name="Straight Connector 2079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2" name="Straight Connector 2081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4" name="Straight Connector 2083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6" name="Rectangle 2085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702C06-25EB-27EB-9DE2-F771CAB2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>
                <a:solidFill>
                  <a:srgbClr val="FFFFFF"/>
                </a:solidFill>
              </a:rPr>
              <a:t>Ringelmann-</a:t>
            </a:r>
            <a:r>
              <a:rPr lang="en-US" sz="4100" dirty="0" err="1">
                <a:solidFill>
                  <a:srgbClr val="FFFFFF"/>
                </a:solidFill>
              </a:rPr>
              <a:t>effekten</a:t>
            </a:r>
            <a:endParaRPr lang="en-US" sz="4100" dirty="0">
              <a:solidFill>
                <a:srgbClr val="FFFFFF"/>
              </a:solidFill>
            </a:endParaRPr>
          </a:p>
        </p:txBody>
      </p:sp>
      <p:sp>
        <p:nvSpPr>
          <p:cNvPr id="2070" name="Content Placeholder 2053">
            <a:extLst>
              <a:ext uri="{FF2B5EF4-FFF2-40B4-BE49-F238E27FC236}">
                <a16:creationId xmlns:a16="http://schemas.microsoft.com/office/drawing/2014/main" id="{E844F6CB-5A54-DD54-F071-29F6E923F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09" y="3843868"/>
            <a:ext cx="2827315" cy="156474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solidFill>
                  <a:srgbClr val="0F496F"/>
                </a:solidFill>
              </a:rPr>
              <a:t>Den </a:t>
            </a:r>
            <a:r>
              <a:rPr lang="en-US" sz="2100" dirty="0" err="1">
                <a:solidFill>
                  <a:srgbClr val="0F496F"/>
                </a:solidFill>
              </a:rPr>
              <a:t>enkeltes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indsats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falder</a:t>
            </a:r>
            <a:r>
              <a:rPr lang="en-US" sz="2100" dirty="0">
                <a:solidFill>
                  <a:srgbClr val="0F496F"/>
                </a:solidFill>
              </a:rPr>
              <a:t> I takt med </a:t>
            </a:r>
            <a:r>
              <a:rPr lang="en-US" sz="2100" dirty="0" err="1">
                <a:solidFill>
                  <a:srgbClr val="0F496F"/>
                </a:solidFill>
              </a:rPr>
              <a:t>antallet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af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teammedlemmer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stiger</a:t>
            </a:r>
            <a:r>
              <a:rPr lang="en-US" sz="2100" dirty="0">
                <a:solidFill>
                  <a:srgbClr val="0F496F"/>
                </a:solidFill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100" dirty="0" err="1">
                <a:solidFill>
                  <a:srgbClr val="0F496F"/>
                </a:solidFill>
              </a:rPr>
              <a:t>Vigtigt</a:t>
            </a:r>
            <a:r>
              <a:rPr lang="en-US" sz="2100" dirty="0">
                <a:solidFill>
                  <a:srgbClr val="0F496F"/>
                </a:solidFill>
              </a:rPr>
              <a:t> at </a:t>
            </a:r>
            <a:r>
              <a:rPr lang="en-US" sz="2100" dirty="0" err="1">
                <a:solidFill>
                  <a:srgbClr val="0F496F"/>
                </a:solidFill>
              </a:rPr>
              <a:t>synes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ens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egen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indsats</a:t>
            </a:r>
            <a:r>
              <a:rPr lang="en-US" sz="2100" dirty="0">
                <a:solidFill>
                  <a:srgbClr val="0F496F"/>
                </a:solidFill>
              </a:rPr>
              <a:t> er </a:t>
            </a:r>
            <a:r>
              <a:rPr lang="en-US" sz="2100" dirty="0" err="1">
                <a:solidFill>
                  <a:srgbClr val="0F496F"/>
                </a:solidFill>
              </a:rPr>
              <a:t>betydningsfuld</a:t>
            </a:r>
            <a:r>
              <a:rPr lang="en-US" sz="2100" dirty="0">
                <a:solidFill>
                  <a:srgbClr val="0F496F"/>
                </a:solidFill>
              </a:rPr>
              <a:t> for at </a:t>
            </a:r>
            <a:r>
              <a:rPr lang="en-US" sz="2100" dirty="0" err="1">
                <a:solidFill>
                  <a:srgbClr val="0F496F"/>
                </a:solidFill>
              </a:rPr>
              <a:t>undgå</a:t>
            </a:r>
            <a:r>
              <a:rPr lang="en-US" sz="2100" dirty="0">
                <a:solidFill>
                  <a:srgbClr val="0F496F"/>
                </a:solidFill>
              </a:rPr>
              <a:t> </a:t>
            </a:r>
            <a:r>
              <a:rPr lang="en-US" sz="2100" dirty="0" err="1">
                <a:solidFill>
                  <a:srgbClr val="0F496F"/>
                </a:solidFill>
              </a:rPr>
              <a:t>effekten</a:t>
            </a:r>
            <a:endParaRPr lang="en-US" sz="2100" dirty="0">
              <a:solidFill>
                <a:srgbClr val="0F496F"/>
              </a:solidFill>
            </a:endParaRPr>
          </a:p>
        </p:txBody>
      </p:sp>
      <p:sp useBgFill="1">
        <p:nvSpPr>
          <p:cNvPr id="2088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Ringelmann Effect">
            <a:extLst>
              <a:ext uri="{FF2B5EF4-FFF2-40B4-BE49-F238E27FC236}">
                <a16:creationId xmlns:a16="http://schemas.microsoft.com/office/drawing/2014/main" id="{E94FF62D-93A9-6528-CEE4-272D69DD6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1217" y="1445058"/>
            <a:ext cx="5450437" cy="363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90" name="Group 2089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091" name="Straight Connector 2090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2" name="Straight Connector 2091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3" name="Straight Connector 2092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4" name="Straight Connector 2093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5" name="Straight Connector 2094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7925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5E65B2-3878-CA5C-15D4-2E90686A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79" y="4487332"/>
            <a:ext cx="5627158" cy="1507067"/>
          </a:xfrm>
        </p:spPr>
        <p:txBody>
          <a:bodyPr>
            <a:normAutofit/>
          </a:bodyPr>
          <a:lstStyle/>
          <a:p>
            <a:r>
              <a:rPr lang="da-DK" dirty="0"/>
              <a:t>Teamudvikling- </a:t>
            </a:r>
            <a:r>
              <a:rPr lang="da-DK" sz="1800" dirty="0"/>
              <a:t>det sker ikke straks</a:t>
            </a:r>
            <a:endParaRPr lang="en-DK" sz="1800" dirty="0"/>
          </a:p>
        </p:txBody>
      </p:sp>
      <p:pic>
        <p:nvPicPr>
          <p:cNvPr id="21" name="Picture 4" descr="En storm bryggeri på hav">
            <a:extLst>
              <a:ext uri="{FF2B5EF4-FFF2-40B4-BE49-F238E27FC236}">
                <a16:creationId xmlns:a16="http://schemas.microsoft.com/office/drawing/2014/main" id="{FB2457EC-5FE4-70F5-2455-F08057BE6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59" r="42155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2A4CFA34-4A50-6E8D-C2C8-C7A110C6E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612" y="685800"/>
            <a:ext cx="6626072" cy="3615267"/>
          </a:xfrm>
        </p:spPr>
        <p:txBody>
          <a:bodyPr>
            <a:normAutofit/>
          </a:bodyPr>
          <a:lstStyle/>
          <a:p>
            <a:r>
              <a:rPr lang="da-DK" dirty="0" err="1"/>
              <a:t>Forming</a:t>
            </a:r>
            <a:r>
              <a:rPr lang="da-DK" dirty="0"/>
              <a:t> - kendskab</a:t>
            </a:r>
          </a:p>
          <a:p>
            <a:r>
              <a:rPr lang="da-DK" dirty="0" err="1"/>
              <a:t>Storming</a:t>
            </a:r>
            <a:r>
              <a:rPr lang="da-DK" dirty="0"/>
              <a:t> - markering</a:t>
            </a:r>
          </a:p>
          <a:p>
            <a:r>
              <a:rPr lang="da-DK" dirty="0" err="1"/>
              <a:t>Norming</a:t>
            </a:r>
            <a:r>
              <a:rPr lang="da-DK" dirty="0"/>
              <a:t> –normer udvikles</a:t>
            </a:r>
          </a:p>
          <a:p>
            <a:r>
              <a:rPr lang="da-DK" dirty="0" err="1"/>
              <a:t>Performing</a:t>
            </a:r>
            <a:r>
              <a:rPr lang="da-DK" dirty="0"/>
              <a:t>- teamet er en enhed</a:t>
            </a:r>
          </a:p>
          <a:p>
            <a:r>
              <a:rPr lang="da-DK" dirty="0"/>
              <a:t>Afslutning – team opløsning</a:t>
            </a:r>
          </a:p>
          <a:p>
            <a:endParaRPr lang="en-DK" dirty="0"/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454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1D2EF7-99BF-748A-49B0-85852F686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79" y="4487332"/>
            <a:ext cx="5627158" cy="15070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300" dirty="0"/>
              <a:t>Kohæsion </a:t>
            </a:r>
            <a:r>
              <a:rPr lang="da-DK" sz="2000" dirty="0"/>
              <a:t>– det som binder team medlemmerne sammen</a:t>
            </a:r>
            <a:endParaRPr lang="en-DK" sz="2000" dirty="0"/>
          </a:p>
        </p:txBody>
      </p:sp>
      <p:pic>
        <p:nvPicPr>
          <p:cNvPr id="5" name="Picture 4" descr="Hænder, der holder hinandens håndled, og som er sammenkædet med en cirkel">
            <a:extLst>
              <a:ext uri="{FF2B5EF4-FFF2-40B4-BE49-F238E27FC236}">
                <a16:creationId xmlns:a16="http://schemas.microsoft.com/office/drawing/2014/main" id="{29FF88AD-74F0-4F08-10E6-9EE69BB50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74" r="31139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D8C34F-7EF4-8B62-893A-C1CE7E412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612" y="685800"/>
            <a:ext cx="6626072" cy="3615267"/>
          </a:xfrm>
        </p:spPr>
        <p:txBody>
          <a:bodyPr>
            <a:normAutofit/>
          </a:bodyPr>
          <a:lstStyle/>
          <a:p>
            <a:r>
              <a:rPr lang="da-DK" dirty="0"/>
              <a:t>Opgavekohæsion – arbejde sammen om et fælles mål</a:t>
            </a:r>
          </a:p>
          <a:p>
            <a:r>
              <a:rPr lang="da-DK" dirty="0"/>
              <a:t>Socialkohæsion – hvor godt kan teammedlemmerne lide hinanden</a:t>
            </a:r>
            <a:endParaRPr lang="en-DK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8649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33F367-76E5-4D2A-96B1-4FD443CDD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Diagonal Corner Rectangle 21">
            <a:extLst>
              <a:ext uri="{FF2B5EF4-FFF2-40B4-BE49-F238E27FC236}">
                <a16:creationId xmlns:a16="http://schemas.microsoft.com/office/drawing/2014/main" id="{6F769419-3E73-449D-B62A-0CDEC946A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8129873" cy="685800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515200-42F9-488F-9895-6CDBCD1E8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3185F0E-78D5-4C2D-9239-D3515B448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5BD9142-FF9C-4EED-A027-18D095481B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F547D3-9752-4481-B3A8-50E08610B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1999C2F-3D0D-4813-9696-83630A6FE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C737390-C9CA-456B-9F40-D7A76EA2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E6BF890-53FD-18C4-8799-0EF1C7509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8661" y="941424"/>
            <a:ext cx="3043896" cy="3248611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Kohæsion vs. præstation</a:t>
            </a:r>
            <a:endParaRPr lang="en-DK" dirty="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990D774E-19B3-A04A-2759-E649D97AB9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811410"/>
              </p:ext>
            </p:extLst>
          </p:nvPr>
        </p:nvGraphicFramePr>
        <p:xfrm>
          <a:off x="940645" y="941424"/>
          <a:ext cx="6190459" cy="476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4484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735A508-2662-409F-B5A3-AEA22CE9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ingle Corner Rectangle 17">
            <a:extLst>
              <a:ext uri="{FF2B5EF4-FFF2-40B4-BE49-F238E27FC236}">
                <a16:creationId xmlns:a16="http://schemas.microsoft.com/office/drawing/2014/main" id="{CB8B592B-E5AA-4055-8CB3-6AEDB35AD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38352"/>
            </a:avLst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  <a:alpha val="70000"/>
                </a:schemeClr>
              </a:gs>
              <a:gs pos="100000">
                <a:schemeClr val="dk2">
                  <a:shade val="96000"/>
                  <a:satMod val="120000"/>
                  <a:lumMod val="90000"/>
                  <a:alpha val="80000"/>
                </a:schemeClr>
              </a:gs>
            </a:gsLst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ACA89B-FCC3-DB79-3B30-F351AD17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da-DK" dirty="0"/>
              <a:t>Social kohæsion vs. opgavekohæsion</a:t>
            </a:r>
            <a:endParaRPr lang="en-DK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8443E6-406A-4E9D-BBDF-18D82C7E5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97444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1BA182A-2104-4C55-A000-6A17CB398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7FCCA59-6939-4760-9F82-2FC2E686F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B56C56-4387-44BD-B03A-5191625A5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2F6CE9C-E697-4BCF-9715-53021444C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5D51363-57A9-46E1-8441-64EAF401C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A34F6049-B192-8EFC-3193-145AC04D5A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946754"/>
              </p:ext>
            </p:extLst>
          </p:nvPr>
        </p:nvGraphicFramePr>
        <p:xfrm>
          <a:off x="684212" y="685800"/>
          <a:ext cx="8534400" cy="3615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2815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6F819BF-BEC4-454B-82CF-C7F192640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B19097-2DEB-B7D3-661A-84A6AB3E7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382941" cy="1142462"/>
          </a:xfrm>
        </p:spPr>
        <p:txBody>
          <a:bodyPr anchor="b">
            <a:normAutofit/>
          </a:bodyPr>
          <a:lstStyle/>
          <a:p>
            <a:r>
              <a:rPr lang="da-DK" sz="2400">
                <a:solidFill>
                  <a:srgbClr val="FFFFFF"/>
                </a:solidFill>
              </a:rPr>
              <a:t>Fire typer team</a:t>
            </a:r>
            <a:endParaRPr lang="en-DK" sz="2400">
              <a:solidFill>
                <a:srgbClr val="FFFFFF"/>
              </a:solidFill>
            </a:endParaRPr>
          </a:p>
        </p:txBody>
      </p:sp>
      <p:sp useBgFill="1">
        <p:nvSpPr>
          <p:cNvPr id="14" name="Snip Diagonal Corner Rectangle 21">
            <a:extLst>
              <a:ext uri="{FF2B5EF4-FFF2-40B4-BE49-F238E27FC236}">
                <a16:creationId xmlns:a16="http://schemas.microsoft.com/office/drawing/2014/main" id="{79D5C3D0-88DD-405B-A549-4B5C3712E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12" y="641648"/>
            <a:ext cx="6575496" cy="5286838"/>
          </a:xfrm>
          <a:prstGeom prst="snip2DiagRect">
            <a:avLst>
              <a:gd name="adj1" fmla="val 8741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skærmbillede, Font/skrifttype, menu&#10;&#10;Automatisk genereret beskrivelse">
            <a:extLst>
              <a:ext uri="{FF2B5EF4-FFF2-40B4-BE49-F238E27FC236}">
                <a16:creationId xmlns:a16="http://schemas.microsoft.com/office/drawing/2014/main" id="{2D59A481-467C-4A94-F4FB-33EAC6DFE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17" y="1755157"/>
            <a:ext cx="5641063" cy="301796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600ACD-B117-937D-8767-71563C323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10" y="1822449"/>
            <a:ext cx="3479419" cy="2922591"/>
          </a:xfrm>
        </p:spPr>
        <p:txBody>
          <a:bodyPr anchor="t">
            <a:normAutofit/>
          </a:bodyPr>
          <a:lstStyle/>
          <a:p>
            <a:endParaRPr lang="en-US" sz="1200">
              <a:solidFill>
                <a:srgbClr val="0F496F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9E1950-A366-48B7-8DAB-726C0DE58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4123CD-2156-4134-A3FB-C82036B5F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2DAEA8-4DC7-4972-8972-06976C61D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33B16A3-1C35-4E6B-88DA-2A2550F94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06381D1-240B-4A28-88D3-6ACC575DC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C8CFC7B-B818-47F0-AE87-6B34B07D1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7009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</TotalTime>
  <Words>175</Words>
  <Application>Microsoft Office PowerPoint</Application>
  <PresentationFormat>Widescreen</PresentationFormat>
  <Paragraphs>28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Wingdings</vt:lpstr>
      <vt:lpstr>Wingdings 3</vt:lpstr>
      <vt:lpstr>Udsnit</vt:lpstr>
      <vt:lpstr>Team og hold</vt:lpstr>
      <vt:lpstr>Gruppe vs. team</vt:lpstr>
      <vt:lpstr>Synergi-effekten</vt:lpstr>
      <vt:lpstr>Ringelmann-effekten</vt:lpstr>
      <vt:lpstr>Teamudvikling- det sker ikke straks</vt:lpstr>
      <vt:lpstr>Kohæsion – det som binder team medlemmerne sammen</vt:lpstr>
      <vt:lpstr>Kohæsion vs. præstation</vt:lpstr>
      <vt:lpstr>Social kohæsion vs. opgavekohæsion</vt:lpstr>
      <vt:lpstr>Fire typer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2024-08-29T07:03:11Z</dcterms:created>
  <dcterms:modified xsi:type="dcterms:W3CDTF">2024-08-29T07:41:18Z</dcterms:modified>
</cp:coreProperties>
</file>