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2" d="100"/>
          <a:sy n="62" d="100"/>
        </p:scale>
        <p:origin x="1400" y="5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E2E2053-8DF7-46F8-B811-D00B9CF0F3A1}" type="datetimeFigureOut">
              <a:rPr lang="da-DK" smtClean="0"/>
              <a:t>31-08-2022</a:t>
            </a:fld>
            <a:endParaRPr lang="da-DK"/>
          </a:p>
        </p:txBody>
      </p:sp>
      <p:sp>
        <p:nvSpPr>
          <p:cNvPr id="4" name="Pladsholder til slidebillede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6" name="Pladsholder til sidefod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a-DK"/>
          </a:p>
        </p:txBody>
      </p:sp>
      <p:sp>
        <p:nvSpPr>
          <p:cNvPr id="7" name="Pladsholder til sli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AB559D6-69CC-4309-91B4-CD8157CB0722}" type="slidenum">
              <a:rPr lang="da-DK" smtClean="0"/>
              <a:t>‹nr.›</a:t>
            </a:fld>
            <a:endParaRPr lang="da-DK"/>
          </a:p>
        </p:txBody>
      </p:sp>
    </p:spTree>
    <p:extLst>
      <p:ext uri="{BB962C8B-B14F-4D97-AF65-F5344CB8AC3E}">
        <p14:creationId xmlns:p14="http://schemas.microsoft.com/office/powerpoint/2010/main" val="8971703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To ”Roman Empires”… hmm… arven er stærk… et stærkt brand?</a:t>
            </a:r>
          </a:p>
        </p:txBody>
      </p:sp>
      <p:sp>
        <p:nvSpPr>
          <p:cNvPr id="4" name="Pladsholder til slidenummer 3"/>
          <p:cNvSpPr>
            <a:spLocks noGrp="1"/>
          </p:cNvSpPr>
          <p:nvPr>
            <p:ph type="sldNum" sz="quarter" idx="5"/>
          </p:nvPr>
        </p:nvSpPr>
        <p:spPr/>
        <p:txBody>
          <a:bodyPr/>
          <a:lstStyle/>
          <a:p>
            <a:fld id="{2AB559D6-69CC-4309-91B4-CD8157CB0722}" type="slidenum">
              <a:rPr lang="da-DK" smtClean="0"/>
              <a:t>5</a:t>
            </a:fld>
            <a:endParaRPr lang="da-DK"/>
          </a:p>
        </p:txBody>
      </p:sp>
    </p:spTree>
    <p:extLst>
      <p:ext uri="{BB962C8B-B14F-4D97-AF65-F5344CB8AC3E}">
        <p14:creationId xmlns:p14="http://schemas.microsoft.com/office/powerpoint/2010/main" val="40903171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s">
    <p:spTree>
      <p:nvGrpSpPr>
        <p:cNvPr id="1" name=""/>
        <p:cNvGrpSpPr/>
        <p:nvPr/>
      </p:nvGrpSpPr>
      <p:grpSpPr>
        <a:xfrm>
          <a:off x="0" y="0"/>
          <a:ext cx="0" cy="0"/>
          <a:chOff x="0" y="0"/>
          <a:chExt cx="0" cy="0"/>
        </a:xfrm>
      </p:grpSpPr>
      <p:sp>
        <p:nvSpPr>
          <p:cNvPr id="7" name="Rektangel med afrundet, diagonalt hjørne 6"/>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el 7"/>
          <p:cNvSpPr>
            <a:spLocks noGrp="1"/>
          </p:cNvSpPr>
          <p:nvPr>
            <p:ph type="ctrTitle"/>
          </p:nvPr>
        </p:nvSpPr>
        <p:spPr>
          <a:xfrm>
            <a:off x="464234" y="381001"/>
            <a:ext cx="8229600" cy="2209800"/>
          </a:xfrm>
        </p:spPr>
        <p:txBody>
          <a:bodyPr lIns="45720" rIns="228600" anchor="b">
            <a:normAutofit/>
          </a:bodyPr>
          <a:lstStyle>
            <a:lvl1pPr marL="0" algn="r">
              <a:defRPr sz="4800"/>
            </a:lvl1pPr>
            <a:extLst/>
          </a:lstStyle>
          <a:p>
            <a:r>
              <a:rPr kumimoji="0" lang="da-DK"/>
              <a:t>Klik for at redigere titeltypografi i masteren</a:t>
            </a:r>
            <a:endParaRPr kumimoji="0" lang="en-US"/>
          </a:p>
        </p:txBody>
      </p:sp>
      <p:sp>
        <p:nvSpPr>
          <p:cNvPr id="9" name="Undertitel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da-DK"/>
              <a:t>Klik for at redigere undertiteltypografien i masteren</a:t>
            </a:r>
            <a:endParaRPr kumimoji="0" lang="en-US"/>
          </a:p>
        </p:txBody>
      </p:sp>
      <p:sp>
        <p:nvSpPr>
          <p:cNvPr id="10" name="Pladsholder til dato 9"/>
          <p:cNvSpPr>
            <a:spLocks noGrp="1"/>
          </p:cNvSpPr>
          <p:nvPr>
            <p:ph type="dt" sz="half" idx="10"/>
          </p:nvPr>
        </p:nvSpPr>
        <p:spPr>
          <a:xfrm>
            <a:off x="5562600" y="6509004"/>
            <a:ext cx="3002280" cy="274320"/>
          </a:xfrm>
        </p:spPr>
        <p:txBody>
          <a:bodyPr vert="horz" rtlCol="0"/>
          <a:lstStyle/>
          <a:p>
            <a:fld id="{24E451B1-A2E0-455C-A831-3AC72112B28A}" type="datetimeFigureOut">
              <a:rPr lang="da-DK" smtClean="0"/>
              <a:pPr/>
              <a:t>31-08-2022</a:t>
            </a:fld>
            <a:endParaRPr lang="da-DK"/>
          </a:p>
        </p:txBody>
      </p:sp>
      <p:sp>
        <p:nvSpPr>
          <p:cNvPr id="11" name="Pladsholder til diasnummer 10"/>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749F0003-624C-401B-9296-902E3BC51673}" type="slidenum">
              <a:rPr lang="da-DK" smtClean="0"/>
              <a:pPr/>
              <a:t>‹nr.›</a:t>
            </a:fld>
            <a:endParaRPr lang="da-DK"/>
          </a:p>
        </p:txBody>
      </p:sp>
      <p:sp>
        <p:nvSpPr>
          <p:cNvPr id="12" name="Pladsholder til sidefod 11"/>
          <p:cNvSpPr>
            <a:spLocks noGrp="1"/>
          </p:cNvSpPr>
          <p:nvPr>
            <p:ph type="ftr" sz="quarter" idx="12"/>
          </p:nvPr>
        </p:nvSpPr>
        <p:spPr>
          <a:xfrm>
            <a:off x="1600200" y="6509004"/>
            <a:ext cx="3907464" cy="274320"/>
          </a:xfrm>
        </p:spPr>
        <p:txBody>
          <a:bodyPr vert="horz" rtlCol="0"/>
          <a:lstStyle/>
          <a:p>
            <a:endParaRPr lang="da-DK"/>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da-DK"/>
              <a:t>Klik for at redigere titeltypografi i masteren</a:t>
            </a:r>
            <a:endParaRPr kumimoji="0" lang="en-US"/>
          </a:p>
        </p:txBody>
      </p:sp>
      <p:sp>
        <p:nvSpPr>
          <p:cNvPr id="3" name="Pladsholder til lodret titel 2"/>
          <p:cNvSpPr>
            <a:spLocks noGrp="1"/>
          </p:cNvSpPr>
          <p:nvPr>
            <p:ph type="body" orient="vert" idx="1"/>
          </p:nvPr>
        </p:nvSpPr>
        <p:spPr/>
        <p:txBody>
          <a:bodyPr vert="eaVert"/>
          <a:lstStyle/>
          <a:p>
            <a:pPr lvl="0" eaLnBrk="1" latinLnBrk="0" hangingPunct="1"/>
            <a:r>
              <a:rPr lang="da-DK"/>
              <a:t>Klik for at redigere typografi i masteren</a:t>
            </a:r>
          </a:p>
          <a:p>
            <a:pPr lvl="1" eaLnBrk="1" latinLnBrk="0" hangingPunct="1"/>
            <a:r>
              <a:rPr lang="da-DK"/>
              <a:t>Andet niveau</a:t>
            </a:r>
          </a:p>
          <a:p>
            <a:pPr lvl="2" eaLnBrk="1" latinLnBrk="0" hangingPunct="1"/>
            <a:r>
              <a:rPr lang="da-DK"/>
              <a:t>Tredje niveau</a:t>
            </a:r>
          </a:p>
          <a:p>
            <a:pPr lvl="3" eaLnBrk="1" latinLnBrk="0" hangingPunct="1"/>
            <a:r>
              <a:rPr lang="da-DK"/>
              <a:t>Fjerde niveau</a:t>
            </a:r>
          </a:p>
          <a:p>
            <a:pPr lvl="4" eaLnBrk="1" latinLnBrk="0" hangingPunct="1"/>
            <a:r>
              <a:rPr lang="da-DK"/>
              <a:t>Femte niveau</a:t>
            </a:r>
            <a:endParaRPr kumimoji="0" lang="en-US"/>
          </a:p>
        </p:txBody>
      </p:sp>
      <p:sp>
        <p:nvSpPr>
          <p:cNvPr id="4" name="Pladsholder til dato 3"/>
          <p:cNvSpPr>
            <a:spLocks noGrp="1"/>
          </p:cNvSpPr>
          <p:nvPr>
            <p:ph type="dt" sz="half" idx="10"/>
          </p:nvPr>
        </p:nvSpPr>
        <p:spPr/>
        <p:txBody>
          <a:bodyPr/>
          <a:lstStyle/>
          <a:p>
            <a:fld id="{24E451B1-A2E0-455C-A831-3AC72112B28A}" type="datetimeFigureOut">
              <a:rPr lang="da-DK" smtClean="0"/>
              <a:pPr/>
              <a:t>31-08-2022</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749F0003-624C-401B-9296-902E3BC51673}" type="slidenum">
              <a:rPr lang="da-DK" smtClean="0"/>
              <a:pPr/>
              <a:t>‹nr.›</a:t>
            </a:fld>
            <a:endParaRPr lang="da-DK"/>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p:cNvSpPr>
            <a:spLocks noGrp="1"/>
          </p:cNvSpPr>
          <p:nvPr>
            <p:ph type="title" orient="vert"/>
          </p:nvPr>
        </p:nvSpPr>
        <p:spPr>
          <a:xfrm>
            <a:off x="6629400" y="274638"/>
            <a:ext cx="2057400" cy="5851525"/>
          </a:xfrm>
        </p:spPr>
        <p:txBody>
          <a:bodyPr vert="eaVert"/>
          <a:lstStyle>
            <a:lvl1pPr algn="l">
              <a:defRPr/>
            </a:lvl1pPr>
            <a:extLst/>
          </a:lstStyle>
          <a:p>
            <a:r>
              <a:rPr kumimoji="0" lang="da-DK"/>
              <a:t>Klik for at redigere titeltypografi i masteren</a:t>
            </a:r>
            <a:endParaRPr kumimoji="0" lang="en-US"/>
          </a:p>
        </p:txBody>
      </p:sp>
      <p:sp>
        <p:nvSpPr>
          <p:cNvPr id="3" name="Pladsholder til lodret titel 2"/>
          <p:cNvSpPr>
            <a:spLocks noGrp="1"/>
          </p:cNvSpPr>
          <p:nvPr>
            <p:ph type="body" orient="vert" idx="1"/>
          </p:nvPr>
        </p:nvSpPr>
        <p:spPr>
          <a:xfrm>
            <a:off x="457200" y="274638"/>
            <a:ext cx="6019800" cy="5851525"/>
          </a:xfrm>
        </p:spPr>
        <p:txBody>
          <a:bodyPr vert="eaVert"/>
          <a:lstStyle/>
          <a:p>
            <a:pPr lvl="0" eaLnBrk="1" latinLnBrk="0" hangingPunct="1"/>
            <a:r>
              <a:rPr lang="da-DK"/>
              <a:t>Klik for at redigere typografi i masteren</a:t>
            </a:r>
          </a:p>
          <a:p>
            <a:pPr lvl="1" eaLnBrk="1" latinLnBrk="0" hangingPunct="1"/>
            <a:r>
              <a:rPr lang="da-DK"/>
              <a:t>Andet niveau</a:t>
            </a:r>
          </a:p>
          <a:p>
            <a:pPr lvl="2" eaLnBrk="1" latinLnBrk="0" hangingPunct="1"/>
            <a:r>
              <a:rPr lang="da-DK"/>
              <a:t>Tredje niveau</a:t>
            </a:r>
          </a:p>
          <a:p>
            <a:pPr lvl="3" eaLnBrk="1" latinLnBrk="0" hangingPunct="1"/>
            <a:r>
              <a:rPr lang="da-DK"/>
              <a:t>Fjerde niveau</a:t>
            </a:r>
          </a:p>
          <a:p>
            <a:pPr lvl="4" eaLnBrk="1" latinLnBrk="0" hangingPunct="1"/>
            <a:r>
              <a:rPr lang="da-DK"/>
              <a:t>Femte niveau</a:t>
            </a:r>
            <a:endParaRPr kumimoji="0" lang="en-US"/>
          </a:p>
        </p:txBody>
      </p:sp>
      <p:sp>
        <p:nvSpPr>
          <p:cNvPr id="4" name="Pladsholder til dato 3"/>
          <p:cNvSpPr>
            <a:spLocks noGrp="1"/>
          </p:cNvSpPr>
          <p:nvPr>
            <p:ph type="dt" sz="half" idx="10"/>
          </p:nvPr>
        </p:nvSpPr>
        <p:spPr/>
        <p:txBody>
          <a:bodyPr/>
          <a:lstStyle/>
          <a:p>
            <a:fld id="{24E451B1-A2E0-455C-A831-3AC72112B28A}" type="datetimeFigureOut">
              <a:rPr lang="da-DK" smtClean="0"/>
              <a:pPr/>
              <a:t>31-08-2022</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749F0003-624C-401B-9296-902E3BC51673}" type="slidenum">
              <a:rPr lang="da-DK" smtClean="0"/>
              <a:pPr/>
              <a:t>‹nr.›</a:t>
            </a:fld>
            <a:endParaRPr lang="da-DK"/>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7" name="Rektangel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el 1"/>
          <p:cNvSpPr>
            <a:spLocks noGrp="1"/>
          </p:cNvSpPr>
          <p:nvPr>
            <p:ph type="title"/>
          </p:nvPr>
        </p:nvSpPr>
        <p:spPr/>
        <p:txBody>
          <a:bodyPr/>
          <a:lstStyle/>
          <a:p>
            <a:r>
              <a:rPr kumimoji="0" lang="da-DK"/>
              <a:t>Klik for at redigere titeltypografi i masteren</a:t>
            </a:r>
            <a:endParaRPr kumimoji="0" lang="en-US"/>
          </a:p>
        </p:txBody>
      </p:sp>
      <p:sp>
        <p:nvSpPr>
          <p:cNvPr id="3" name="Pladsholder til indhold 2"/>
          <p:cNvSpPr>
            <a:spLocks noGrp="1"/>
          </p:cNvSpPr>
          <p:nvPr>
            <p:ph idx="1"/>
          </p:nvPr>
        </p:nvSpPr>
        <p:spPr/>
        <p:txBody>
          <a:bodyPr/>
          <a:lstStyle/>
          <a:p>
            <a:pPr lvl="0" eaLnBrk="1" latinLnBrk="0" hangingPunct="1"/>
            <a:r>
              <a:rPr lang="da-DK"/>
              <a:t>Klik for at redigere typografi i masteren</a:t>
            </a:r>
          </a:p>
          <a:p>
            <a:pPr lvl="1" eaLnBrk="1" latinLnBrk="0" hangingPunct="1"/>
            <a:r>
              <a:rPr lang="da-DK"/>
              <a:t>Andet niveau</a:t>
            </a:r>
          </a:p>
          <a:p>
            <a:pPr lvl="2" eaLnBrk="1" latinLnBrk="0" hangingPunct="1"/>
            <a:r>
              <a:rPr lang="da-DK"/>
              <a:t>Tredje niveau</a:t>
            </a:r>
          </a:p>
          <a:p>
            <a:pPr lvl="3" eaLnBrk="1" latinLnBrk="0" hangingPunct="1"/>
            <a:r>
              <a:rPr lang="da-DK"/>
              <a:t>Fjerde niveau</a:t>
            </a:r>
          </a:p>
          <a:p>
            <a:pPr lvl="4" eaLnBrk="1" latinLnBrk="0" hangingPunct="1"/>
            <a:r>
              <a:rPr lang="da-DK"/>
              <a:t>Femte niveau</a:t>
            </a:r>
            <a:endParaRPr kumimoji="0" lang="en-US"/>
          </a:p>
        </p:txBody>
      </p:sp>
      <p:sp>
        <p:nvSpPr>
          <p:cNvPr id="4" name="Pladsholder til dato 3"/>
          <p:cNvSpPr>
            <a:spLocks noGrp="1"/>
          </p:cNvSpPr>
          <p:nvPr>
            <p:ph type="dt" sz="half" idx="10"/>
          </p:nvPr>
        </p:nvSpPr>
        <p:spPr/>
        <p:txBody>
          <a:bodyPr/>
          <a:lstStyle/>
          <a:p>
            <a:fld id="{24E451B1-A2E0-455C-A831-3AC72112B28A}" type="datetimeFigureOut">
              <a:rPr lang="da-DK" smtClean="0"/>
              <a:pPr/>
              <a:t>31-08-2022</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749F0003-624C-401B-9296-902E3BC51673}" type="slidenum">
              <a:rPr lang="da-DK" smtClean="0"/>
              <a:pPr/>
              <a:t>‹nr.›</a:t>
            </a:fld>
            <a:endParaRPr lang="da-DK"/>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fsnitsoverskrift">
    <p:bg>
      <p:bgRef idx="1001">
        <a:schemeClr val="bg2"/>
      </p:bgRef>
    </p:bg>
    <p:spTree>
      <p:nvGrpSpPr>
        <p:cNvPr id="1" name=""/>
        <p:cNvGrpSpPr/>
        <p:nvPr/>
      </p:nvGrpSpPr>
      <p:grpSpPr>
        <a:xfrm>
          <a:off x="0" y="0"/>
          <a:ext cx="0" cy="0"/>
          <a:chOff x="0" y="0"/>
          <a:chExt cx="0" cy="0"/>
        </a:xfrm>
      </p:grpSpPr>
      <p:sp>
        <p:nvSpPr>
          <p:cNvPr id="7" name="Rektangel 6"/>
          <p:cNvSpPr/>
          <p:nvPr/>
        </p:nvSpPr>
        <p:spPr>
          <a:xfrm>
            <a:off x="1000128" y="3267456"/>
            <a:ext cx="74066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el 1"/>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kumimoji="0" lang="da-DK"/>
              <a:t>Klik for at redigere titeltypografi i masteren</a:t>
            </a:r>
            <a:endParaRPr kumimoji="0" lang="en-US"/>
          </a:p>
        </p:txBody>
      </p:sp>
      <p:sp>
        <p:nvSpPr>
          <p:cNvPr id="3" name="Pladsholder til tekst 2"/>
          <p:cNvSpPr>
            <a:spLocks noGrp="1"/>
          </p:cNvSpPr>
          <p:nvPr>
            <p:ph type="body" idx="1"/>
          </p:nvPr>
        </p:nvSpPr>
        <p:spPr>
          <a:xfrm>
            <a:off x="722313" y="3287713"/>
            <a:ext cx="7772400" cy="1509712"/>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da-DK"/>
              <a:t>Klik for at redigere typografi i masteren</a:t>
            </a:r>
          </a:p>
        </p:txBody>
      </p:sp>
      <p:sp>
        <p:nvSpPr>
          <p:cNvPr id="8" name="Pladsholder til dato 7"/>
          <p:cNvSpPr>
            <a:spLocks noGrp="1"/>
          </p:cNvSpPr>
          <p:nvPr>
            <p:ph type="dt" sz="half" idx="10"/>
          </p:nvPr>
        </p:nvSpPr>
        <p:spPr>
          <a:xfrm>
            <a:off x="5562600" y="6513670"/>
            <a:ext cx="3002280" cy="274320"/>
          </a:xfrm>
        </p:spPr>
        <p:txBody>
          <a:bodyPr vert="horz" rtlCol="0"/>
          <a:lstStyle/>
          <a:p>
            <a:fld id="{24E451B1-A2E0-455C-A831-3AC72112B28A}" type="datetimeFigureOut">
              <a:rPr lang="da-DK" smtClean="0"/>
              <a:pPr/>
              <a:t>31-08-2022</a:t>
            </a:fld>
            <a:endParaRPr lang="da-DK"/>
          </a:p>
        </p:txBody>
      </p:sp>
      <p:sp>
        <p:nvSpPr>
          <p:cNvPr id="9" name="Pladsholder til diasnummer 8"/>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749F0003-624C-401B-9296-902E3BC51673}" type="slidenum">
              <a:rPr lang="da-DK" smtClean="0"/>
              <a:pPr/>
              <a:t>‹nr.›</a:t>
            </a:fld>
            <a:endParaRPr lang="da-DK"/>
          </a:p>
        </p:txBody>
      </p:sp>
      <p:sp>
        <p:nvSpPr>
          <p:cNvPr id="10" name="Pladsholder til sidefod 9"/>
          <p:cNvSpPr>
            <a:spLocks noGrp="1"/>
          </p:cNvSpPr>
          <p:nvPr>
            <p:ph type="ftr" sz="quarter" idx="12"/>
          </p:nvPr>
        </p:nvSpPr>
        <p:spPr>
          <a:xfrm>
            <a:off x="1600200" y="6513670"/>
            <a:ext cx="3907464" cy="274320"/>
          </a:xfrm>
        </p:spPr>
        <p:txBody>
          <a:bodyPr vert="horz" rtlCol="0"/>
          <a:lstStyle/>
          <a:p>
            <a:endParaRPr lang="da-DK"/>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da-DK"/>
              <a:t>Klik for at redigere titeltypografi i masteren</a:t>
            </a:r>
            <a:endParaRPr kumimoji="0" lang="en-US"/>
          </a:p>
        </p:txBody>
      </p:sp>
      <p:sp>
        <p:nvSpPr>
          <p:cNvPr id="3" name="Pladsholder til indhold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da-DK"/>
              <a:t>Klik for at redigere typografi i masteren</a:t>
            </a:r>
          </a:p>
          <a:p>
            <a:pPr lvl="1" eaLnBrk="1" latinLnBrk="0" hangingPunct="1"/>
            <a:r>
              <a:rPr lang="da-DK"/>
              <a:t>Andet niveau</a:t>
            </a:r>
          </a:p>
          <a:p>
            <a:pPr lvl="2" eaLnBrk="1" latinLnBrk="0" hangingPunct="1"/>
            <a:r>
              <a:rPr lang="da-DK"/>
              <a:t>Tredje niveau</a:t>
            </a:r>
          </a:p>
          <a:p>
            <a:pPr lvl="3" eaLnBrk="1" latinLnBrk="0" hangingPunct="1"/>
            <a:r>
              <a:rPr lang="da-DK"/>
              <a:t>Fjerde niveau</a:t>
            </a:r>
          </a:p>
          <a:p>
            <a:pPr lvl="4" eaLnBrk="1" latinLnBrk="0" hangingPunct="1"/>
            <a:r>
              <a:rPr lang="da-DK"/>
              <a:t>Femte niveau</a:t>
            </a:r>
            <a:endParaRPr kumimoji="0" lang="en-US"/>
          </a:p>
        </p:txBody>
      </p:sp>
      <p:sp>
        <p:nvSpPr>
          <p:cNvPr id="4" name="Pladsholder til indhold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da-DK"/>
              <a:t>Klik for at redigere typografi i masteren</a:t>
            </a:r>
          </a:p>
          <a:p>
            <a:pPr lvl="1" eaLnBrk="1" latinLnBrk="0" hangingPunct="1"/>
            <a:r>
              <a:rPr lang="da-DK"/>
              <a:t>Andet niveau</a:t>
            </a:r>
          </a:p>
          <a:p>
            <a:pPr lvl="2" eaLnBrk="1" latinLnBrk="0" hangingPunct="1"/>
            <a:r>
              <a:rPr lang="da-DK"/>
              <a:t>Tredje niveau</a:t>
            </a:r>
          </a:p>
          <a:p>
            <a:pPr lvl="3" eaLnBrk="1" latinLnBrk="0" hangingPunct="1"/>
            <a:r>
              <a:rPr lang="da-DK"/>
              <a:t>Fjerde niveau</a:t>
            </a:r>
          </a:p>
          <a:p>
            <a:pPr lvl="4" eaLnBrk="1" latinLnBrk="0" hangingPunct="1"/>
            <a:r>
              <a:rPr lang="da-DK"/>
              <a:t>Femte niveau</a:t>
            </a:r>
            <a:endParaRPr kumimoji="0" lang="en-US"/>
          </a:p>
        </p:txBody>
      </p:sp>
      <p:sp>
        <p:nvSpPr>
          <p:cNvPr id="5" name="Pladsholder til dato 4"/>
          <p:cNvSpPr>
            <a:spLocks noGrp="1"/>
          </p:cNvSpPr>
          <p:nvPr>
            <p:ph type="dt" sz="half" idx="10"/>
          </p:nvPr>
        </p:nvSpPr>
        <p:spPr/>
        <p:txBody>
          <a:bodyPr/>
          <a:lstStyle/>
          <a:p>
            <a:fld id="{24E451B1-A2E0-455C-A831-3AC72112B28A}" type="datetimeFigureOut">
              <a:rPr lang="da-DK" smtClean="0"/>
              <a:pPr/>
              <a:t>31-08-2022</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diasnummer 6"/>
          <p:cNvSpPr>
            <a:spLocks noGrp="1"/>
          </p:cNvSpPr>
          <p:nvPr>
            <p:ph type="sldNum" sz="quarter" idx="12"/>
          </p:nvPr>
        </p:nvSpPr>
        <p:spPr>
          <a:xfrm>
            <a:off x="8641080" y="6514568"/>
            <a:ext cx="464288" cy="274320"/>
          </a:xfrm>
        </p:spPr>
        <p:txBody>
          <a:bodyPr/>
          <a:lstStyle/>
          <a:p>
            <a:fld id="{749F0003-624C-401B-9296-902E3BC51673}" type="slidenum">
              <a:rPr lang="da-DK" smtClean="0"/>
              <a:pPr/>
              <a:t>‹nr.›</a:t>
            </a:fld>
            <a:endParaRPr lang="da-DK"/>
          </a:p>
        </p:txBody>
      </p:sp>
      <p:sp>
        <p:nvSpPr>
          <p:cNvPr id="10" name="Rektangel 9"/>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10" name="Rektangel 9"/>
          <p:cNvSpPr/>
          <p:nvPr/>
        </p:nvSpPr>
        <p:spPr>
          <a:xfrm>
            <a:off x="616744"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p>
            <a:pPr algn="ctr" eaLnBrk="1" latinLnBrk="0" hangingPunct="1"/>
            <a:endParaRPr kumimoji="0" lang="en-US"/>
          </a:p>
        </p:txBody>
      </p:sp>
      <p:sp>
        <p:nvSpPr>
          <p:cNvPr id="11" name="Rektangel 10"/>
          <p:cNvSpPr/>
          <p:nvPr/>
        </p:nvSpPr>
        <p:spPr>
          <a:xfrm>
            <a:off x="4800600"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p>
            <a:pPr algn="ctr" eaLnBrk="1" latinLnBrk="0" hangingPunct="1"/>
            <a:endParaRPr kumimoji="0" lang="en-US"/>
          </a:p>
        </p:txBody>
      </p:sp>
      <p:sp>
        <p:nvSpPr>
          <p:cNvPr id="2" name="Titel 1"/>
          <p:cNvSpPr>
            <a:spLocks noGrp="1"/>
          </p:cNvSpPr>
          <p:nvPr>
            <p:ph type="title"/>
          </p:nvPr>
        </p:nvSpPr>
        <p:spPr>
          <a:xfrm>
            <a:off x="457200" y="251948"/>
            <a:ext cx="8229600" cy="1143000"/>
          </a:xfrm>
        </p:spPr>
        <p:txBody>
          <a:bodyPr anchor="b"/>
          <a:lstStyle>
            <a:lvl1pPr>
              <a:defRPr/>
            </a:lvl1pPr>
            <a:extLst/>
          </a:lstStyle>
          <a:p>
            <a:r>
              <a:rPr kumimoji="0" lang="da-DK"/>
              <a:t>Klik for at redigere titeltypografi i masteren</a:t>
            </a:r>
            <a:endParaRPr kumimoji="0" lang="en-US"/>
          </a:p>
        </p:txBody>
      </p:sp>
      <p:sp>
        <p:nvSpPr>
          <p:cNvPr id="3" name="Pladsholder til tekst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da-DK"/>
              <a:t>Klik for at redigere typografi i masteren</a:t>
            </a:r>
          </a:p>
        </p:txBody>
      </p:sp>
      <p:sp>
        <p:nvSpPr>
          <p:cNvPr id="4" name="Pladsholder til tekst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da-DK"/>
              <a:t>Klik for at redigere typografi i masteren</a:t>
            </a:r>
          </a:p>
        </p:txBody>
      </p:sp>
      <p:sp>
        <p:nvSpPr>
          <p:cNvPr id="5" name="Pladsholder til indhold 4"/>
          <p:cNvSpPr>
            <a:spLocks noGrp="1"/>
          </p:cNvSpPr>
          <p:nvPr>
            <p:ph sz="quarter" idx="2"/>
          </p:nvPr>
        </p:nvSpPr>
        <p:spPr>
          <a:xfrm>
            <a:off x="457200" y="2362200"/>
            <a:ext cx="4040188" cy="3941763"/>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da-DK"/>
              <a:t>Klik for at redigere typografi i masteren</a:t>
            </a:r>
          </a:p>
          <a:p>
            <a:pPr lvl="1" eaLnBrk="1" latinLnBrk="0" hangingPunct="1"/>
            <a:r>
              <a:rPr lang="da-DK"/>
              <a:t>Andet niveau</a:t>
            </a:r>
          </a:p>
          <a:p>
            <a:pPr lvl="2" eaLnBrk="1" latinLnBrk="0" hangingPunct="1"/>
            <a:r>
              <a:rPr lang="da-DK"/>
              <a:t>Tredje niveau</a:t>
            </a:r>
          </a:p>
          <a:p>
            <a:pPr lvl="3" eaLnBrk="1" latinLnBrk="0" hangingPunct="1"/>
            <a:r>
              <a:rPr lang="da-DK"/>
              <a:t>Fjerde niveau</a:t>
            </a:r>
          </a:p>
          <a:p>
            <a:pPr lvl="4" eaLnBrk="1" latinLnBrk="0" hangingPunct="1"/>
            <a:r>
              <a:rPr lang="da-DK"/>
              <a:t>Femte niveau</a:t>
            </a:r>
            <a:endParaRPr kumimoji="0" lang="en-US"/>
          </a:p>
        </p:txBody>
      </p:sp>
      <p:sp>
        <p:nvSpPr>
          <p:cNvPr id="6" name="Pladsholder til indhold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da-DK"/>
              <a:t>Klik for at redigere typografi i masteren</a:t>
            </a:r>
          </a:p>
          <a:p>
            <a:pPr lvl="1" eaLnBrk="1" latinLnBrk="0" hangingPunct="1"/>
            <a:r>
              <a:rPr lang="da-DK"/>
              <a:t>Andet niveau</a:t>
            </a:r>
          </a:p>
          <a:p>
            <a:pPr lvl="2" eaLnBrk="1" latinLnBrk="0" hangingPunct="1"/>
            <a:r>
              <a:rPr lang="da-DK"/>
              <a:t>Tredje niveau</a:t>
            </a:r>
          </a:p>
          <a:p>
            <a:pPr lvl="3" eaLnBrk="1" latinLnBrk="0" hangingPunct="1"/>
            <a:r>
              <a:rPr lang="da-DK"/>
              <a:t>Fjerde niveau</a:t>
            </a:r>
          </a:p>
          <a:p>
            <a:pPr lvl="4" eaLnBrk="1" latinLnBrk="0" hangingPunct="1"/>
            <a:r>
              <a:rPr lang="da-DK"/>
              <a:t>Femte niveau</a:t>
            </a:r>
            <a:endParaRPr kumimoji="0" lang="en-US"/>
          </a:p>
        </p:txBody>
      </p:sp>
      <p:sp>
        <p:nvSpPr>
          <p:cNvPr id="7" name="Pladsholder til dato 6"/>
          <p:cNvSpPr>
            <a:spLocks noGrp="1"/>
          </p:cNvSpPr>
          <p:nvPr>
            <p:ph type="dt" sz="half" idx="10"/>
          </p:nvPr>
        </p:nvSpPr>
        <p:spPr/>
        <p:txBody>
          <a:bodyPr/>
          <a:lstStyle/>
          <a:p>
            <a:fld id="{24E451B1-A2E0-455C-A831-3AC72112B28A}" type="datetimeFigureOut">
              <a:rPr lang="da-DK" smtClean="0"/>
              <a:pPr/>
              <a:t>31-08-2022</a:t>
            </a:fld>
            <a:endParaRPr lang="da-DK"/>
          </a:p>
        </p:txBody>
      </p:sp>
      <p:sp>
        <p:nvSpPr>
          <p:cNvPr id="8" name="Pladsholder til sidefod 7"/>
          <p:cNvSpPr>
            <a:spLocks noGrp="1"/>
          </p:cNvSpPr>
          <p:nvPr>
            <p:ph type="ftr" sz="quarter" idx="11"/>
          </p:nvPr>
        </p:nvSpPr>
        <p:spPr/>
        <p:txBody>
          <a:bodyPr/>
          <a:lstStyle/>
          <a:p>
            <a:endParaRPr lang="da-DK"/>
          </a:p>
        </p:txBody>
      </p:sp>
      <p:sp>
        <p:nvSpPr>
          <p:cNvPr id="9" name="Pladsholder til diasnummer 8"/>
          <p:cNvSpPr>
            <a:spLocks noGrp="1"/>
          </p:cNvSpPr>
          <p:nvPr>
            <p:ph type="sldNum" sz="quarter" idx="12"/>
          </p:nvPr>
        </p:nvSpPr>
        <p:spPr>
          <a:xfrm>
            <a:off x="8641080" y="6514568"/>
            <a:ext cx="464288" cy="274320"/>
          </a:xfrm>
        </p:spPr>
        <p:txBody>
          <a:bodyPr/>
          <a:lstStyle/>
          <a:p>
            <a:fld id="{749F0003-624C-401B-9296-902E3BC51673}" type="slidenum">
              <a:rPr lang="da-DK" smtClean="0"/>
              <a:pPr/>
              <a:t>‹nr.›</a:t>
            </a:fld>
            <a:endParaRPr lang="da-DK"/>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53218"/>
            <a:ext cx="8229600" cy="1143000"/>
          </a:xfrm>
        </p:spPr>
        <p:txBody>
          <a:bodyPr/>
          <a:lstStyle/>
          <a:p>
            <a:r>
              <a:rPr kumimoji="0" lang="da-DK"/>
              <a:t>Klik for at redigere titeltypografi i masteren</a:t>
            </a:r>
            <a:endParaRPr kumimoji="0" lang="en-US"/>
          </a:p>
        </p:txBody>
      </p:sp>
      <p:sp>
        <p:nvSpPr>
          <p:cNvPr id="3" name="Pladsholder til dato 2"/>
          <p:cNvSpPr>
            <a:spLocks noGrp="1"/>
          </p:cNvSpPr>
          <p:nvPr>
            <p:ph type="dt" sz="half" idx="10"/>
          </p:nvPr>
        </p:nvSpPr>
        <p:spPr/>
        <p:txBody>
          <a:bodyPr/>
          <a:lstStyle/>
          <a:p>
            <a:fld id="{24E451B1-A2E0-455C-A831-3AC72112B28A}" type="datetimeFigureOut">
              <a:rPr lang="da-DK" smtClean="0"/>
              <a:pPr/>
              <a:t>31-08-2022</a:t>
            </a:fld>
            <a:endParaRPr lang="da-DK"/>
          </a:p>
        </p:txBody>
      </p:sp>
      <p:sp>
        <p:nvSpPr>
          <p:cNvPr id="4" name="Pladsholder til sidefod 3"/>
          <p:cNvSpPr>
            <a:spLocks noGrp="1"/>
          </p:cNvSpPr>
          <p:nvPr>
            <p:ph type="ftr" sz="quarter" idx="11"/>
          </p:nvPr>
        </p:nvSpPr>
        <p:spPr/>
        <p:txBody>
          <a:bodyPr/>
          <a:lstStyle/>
          <a:p>
            <a:endParaRPr lang="da-DK"/>
          </a:p>
        </p:txBody>
      </p:sp>
      <p:sp>
        <p:nvSpPr>
          <p:cNvPr id="5" name="Pladsholder til diasnummer 4"/>
          <p:cNvSpPr>
            <a:spLocks noGrp="1"/>
          </p:cNvSpPr>
          <p:nvPr>
            <p:ph type="sldNum" sz="quarter" idx="12"/>
          </p:nvPr>
        </p:nvSpPr>
        <p:spPr/>
        <p:txBody>
          <a:bodyPr/>
          <a:lstStyle/>
          <a:p>
            <a:fld id="{749F0003-624C-401B-9296-902E3BC51673}" type="slidenum">
              <a:rPr lang="da-DK" smtClean="0"/>
              <a:pPr/>
              <a:t>‹nr.›</a:t>
            </a:fld>
            <a:endParaRPr lang="da-DK"/>
          </a:p>
        </p:txBody>
      </p:sp>
      <p:sp>
        <p:nvSpPr>
          <p:cNvPr id="7" name="Rektangel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Pladsholder til dato 1"/>
          <p:cNvSpPr>
            <a:spLocks noGrp="1"/>
          </p:cNvSpPr>
          <p:nvPr>
            <p:ph type="dt" sz="half" idx="10"/>
          </p:nvPr>
        </p:nvSpPr>
        <p:spPr/>
        <p:txBody>
          <a:bodyPr/>
          <a:lstStyle/>
          <a:p>
            <a:fld id="{24E451B1-A2E0-455C-A831-3AC72112B28A}" type="datetimeFigureOut">
              <a:rPr lang="da-DK" smtClean="0"/>
              <a:pPr/>
              <a:t>31-08-2022</a:t>
            </a:fld>
            <a:endParaRPr lang="da-DK"/>
          </a:p>
        </p:txBody>
      </p:sp>
      <p:sp>
        <p:nvSpPr>
          <p:cNvPr id="3" name="Pladsholder til sidefod 2"/>
          <p:cNvSpPr>
            <a:spLocks noGrp="1"/>
          </p:cNvSpPr>
          <p:nvPr>
            <p:ph type="ftr" sz="quarter" idx="11"/>
          </p:nvPr>
        </p:nvSpPr>
        <p:spPr/>
        <p:txBody>
          <a:bodyPr/>
          <a:lstStyle/>
          <a:p>
            <a:endParaRPr lang="da-DK"/>
          </a:p>
        </p:txBody>
      </p:sp>
      <p:sp>
        <p:nvSpPr>
          <p:cNvPr id="4" name="Pladsholder til diasnummer 3"/>
          <p:cNvSpPr>
            <a:spLocks noGrp="1"/>
          </p:cNvSpPr>
          <p:nvPr>
            <p:ph type="sldNum" sz="quarter" idx="12"/>
          </p:nvPr>
        </p:nvSpPr>
        <p:spPr/>
        <p:txBody>
          <a:bodyPr/>
          <a:lstStyle/>
          <a:p>
            <a:fld id="{749F0003-624C-401B-9296-902E3BC51673}" type="slidenum">
              <a:rPr lang="da-DK" smtClean="0"/>
              <a:pPr/>
              <a:t>‹nr.›</a:t>
            </a:fld>
            <a:endParaRPr lang="da-DK"/>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dhold med billedtekst">
    <p:bg>
      <p:bgRef idx="1001">
        <a:schemeClr val="bg2"/>
      </p:bgRef>
    </p:bg>
    <p:spTree>
      <p:nvGrpSpPr>
        <p:cNvPr id="1" name=""/>
        <p:cNvGrpSpPr/>
        <p:nvPr/>
      </p:nvGrpSpPr>
      <p:grpSpPr>
        <a:xfrm>
          <a:off x="0" y="0"/>
          <a:ext cx="0" cy="0"/>
          <a:chOff x="0" y="0"/>
          <a:chExt cx="0" cy="0"/>
        </a:xfrm>
      </p:grpSpPr>
      <p:sp>
        <p:nvSpPr>
          <p:cNvPr id="8" name="Rektangel 7"/>
          <p:cNvSpPr/>
          <p:nvPr/>
        </p:nvSpPr>
        <p:spPr>
          <a:xfrm>
            <a:off x="5057552" y="105765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el 1"/>
          <p:cNvSpPr>
            <a:spLocks noGrp="1"/>
          </p:cNvSpPr>
          <p:nvPr>
            <p:ph type="title"/>
          </p:nvPr>
        </p:nvSpPr>
        <p:spPr>
          <a:xfrm>
            <a:off x="4963136" y="304800"/>
            <a:ext cx="3931920" cy="762000"/>
          </a:xfrm>
        </p:spPr>
        <p:txBody>
          <a:bodyPr anchor="b"/>
          <a:lstStyle>
            <a:lvl1pPr marL="0" algn="r">
              <a:buNone/>
              <a:defRPr sz="2000" b="1"/>
            </a:lvl1pPr>
            <a:extLst/>
          </a:lstStyle>
          <a:p>
            <a:r>
              <a:rPr kumimoji="0" lang="da-DK"/>
              <a:t>Klik for at redigere titeltypografi i masteren</a:t>
            </a:r>
            <a:endParaRPr kumimoji="0" lang="en-US"/>
          </a:p>
        </p:txBody>
      </p:sp>
      <p:sp>
        <p:nvSpPr>
          <p:cNvPr id="3" name="Pladsholder til tekst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da-DK"/>
              <a:t>Klik for at redigere typografi i masteren</a:t>
            </a:r>
          </a:p>
        </p:txBody>
      </p:sp>
      <p:sp>
        <p:nvSpPr>
          <p:cNvPr id="4" name="Pladsholder til indhold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da-DK"/>
              <a:t>Klik for at redigere typografi i masteren</a:t>
            </a:r>
          </a:p>
          <a:p>
            <a:pPr lvl="1" eaLnBrk="1" latinLnBrk="0" hangingPunct="1"/>
            <a:r>
              <a:rPr lang="da-DK"/>
              <a:t>Andet niveau</a:t>
            </a:r>
          </a:p>
          <a:p>
            <a:pPr lvl="2" eaLnBrk="1" latinLnBrk="0" hangingPunct="1"/>
            <a:r>
              <a:rPr lang="da-DK"/>
              <a:t>Tredje niveau</a:t>
            </a:r>
          </a:p>
          <a:p>
            <a:pPr lvl="3" eaLnBrk="1" latinLnBrk="0" hangingPunct="1"/>
            <a:r>
              <a:rPr lang="da-DK"/>
              <a:t>Fjerde niveau</a:t>
            </a:r>
          </a:p>
          <a:p>
            <a:pPr lvl="4" eaLnBrk="1" latinLnBrk="0" hangingPunct="1"/>
            <a:r>
              <a:rPr lang="da-DK"/>
              <a:t>Femte niveau</a:t>
            </a:r>
            <a:endParaRPr kumimoji="0" lang="en-US"/>
          </a:p>
        </p:txBody>
      </p:sp>
      <p:sp>
        <p:nvSpPr>
          <p:cNvPr id="9" name="Pladsholder til dato 8"/>
          <p:cNvSpPr>
            <a:spLocks noGrp="1"/>
          </p:cNvSpPr>
          <p:nvPr>
            <p:ph type="dt" sz="half" idx="10"/>
          </p:nvPr>
        </p:nvSpPr>
        <p:spPr>
          <a:xfrm>
            <a:off x="5562600" y="6513670"/>
            <a:ext cx="3002280" cy="274320"/>
          </a:xfrm>
        </p:spPr>
        <p:txBody>
          <a:bodyPr vert="horz" rtlCol="0"/>
          <a:lstStyle/>
          <a:p>
            <a:fld id="{24E451B1-A2E0-455C-A831-3AC72112B28A}" type="datetimeFigureOut">
              <a:rPr lang="da-DK" smtClean="0"/>
              <a:pPr/>
              <a:t>31-08-2022</a:t>
            </a:fld>
            <a:endParaRPr lang="da-DK"/>
          </a:p>
        </p:txBody>
      </p:sp>
      <p:sp>
        <p:nvSpPr>
          <p:cNvPr id="10" name="Pladsholder til diasnummer 9"/>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749F0003-624C-401B-9296-902E3BC51673}" type="slidenum">
              <a:rPr lang="da-DK" smtClean="0"/>
              <a:pPr/>
              <a:t>‹nr.›</a:t>
            </a:fld>
            <a:endParaRPr lang="da-DK"/>
          </a:p>
        </p:txBody>
      </p:sp>
      <p:sp>
        <p:nvSpPr>
          <p:cNvPr id="11" name="Pladsholder til sidefod 10"/>
          <p:cNvSpPr>
            <a:spLocks noGrp="1"/>
          </p:cNvSpPr>
          <p:nvPr>
            <p:ph type="ftr" sz="quarter" idx="12"/>
          </p:nvPr>
        </p:nvSpPr>
        <p:spPr>
          <a:xfrm>
            <a:off x="1600200" y="6513670"/>
            <a:ext cx="3907464" cy="274320"/>
          </a:xfrm>
        </p:spPr>
        <p:txBody>
          <a:bodyPr vert="horz" rtlCol="0"/>
          <a:lstStyle/>
          <a:p>
            <a:endParaRPr lang="da-DK"/>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lede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3040443" y="4724400"/>
            <a:ext cx="5486400" cy="664536"/>
          </a:xfrm>
        </p:spPr>
        <p:txBody>
          <a:bodyPr anchor="b"/>
          <a:lstStyle>
            <a:lvl1pPr marL="0" algn="r">
              <a:buNone/>
              <a:defRPr sz="2000" b="1"/>
            </a:lvl1pPr>
            <a:extLst/>
          </a:lstStyle>
          <a:p>
            <a:r>
              <a:rPr kumimoji="0" lang="da-DK"/>
              <a:t>Klik for at redigere titeltypografi i masteren</a:t>
            </a:r>
            <a:endParaRPr kumimoji="0" lang="en-US"/>
          </a:p>
        </p:txBody>
      </p:sp>
      <p:sp>
        <p:nvSpPr>
          <p:cNvPr id="4" name="Pladsholder til tekst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da-DK"/>
              <a:t>Klik for at redigere typografi i masteren</a:t>
            </a:r>
          </a:p>
        </p:txBody>
      </p:sp>
      <p:sp>
        <p:nvSpPr>
          <p:cNvPr id="13" name="Pladsholder til billede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da-DK">
                <a:solidFill>
                  <a:schemeClr val="lt1"/>
                </a:solidFill>
                <a:latin typeface="+mn-lt"/>
                <a:ea typeface="+mn-ea"/>
                <a:cs typeface="+mn-cs"/>
              </a:rPr>
              <a:t>Klik på ikonet for at tilføje et billede</a:t>
            </a:r>
            <a:endParaRPr kumimoji="0" lang="en-US" dirty="0">
              <a:solidFill>
                <a:schemeClr val="lt1"/>
              </a:solidFill>
              <a:latin typeface="+mn-lt"/>
              <a:ea typeface="+mn-ea"/>
              <a:cs typeface="+mn-cs"/>
            </a:endParaRPr>
          </a:p>
        </p:txBody>
      </p:sp>
      <p:sp>
        <p:nvSpPr>
          <p:cNvPr id="8" name="Pladsholder til dato 7"/>
          <p:cNvSpPr>
            <a:spLocks noGrp="1"/>
          </p:cNvSpPr>
          <p:nvPr>
            <p:ph type="dt" sz="half" idx="10"/>
          </p:nvPr>
        </p:nvSpPr>
        <p:spPr>
          <a:xfrm>
            <a:off x="5562600" y="6509004"/>
            <a:ext cx="3002280" cy="274320"/>
          </a:xfrm>
        </p:spPr>
        <p:txBody>
          <a:bodyPr vert="horz" rtlCol="0"/>
          <a:lstStyle/>
          <a:p>
            <a:fld id="{24E451B1-A2E0-455C-A831-3AC72112B28A}" type="datetimeFigureOut">
              <a:rPr lang="da-DK" smtClean="0"/>
              <a:pPr/>
              <a:t>31-08-2022</a:t>
            </a:fld>
            <a:endParaRPr lang="da-DK"/>
          </a:p>
        </p:txBody>
      </p:sp>
      <p:sp>
        <p:nvSpPr>
          <p:cNvPr id="9" name="Pladsholder til diasnummer 8"/>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749F0003-624C-401B-9296-902E3BC51673}" type="slidenum">
              <a:rPr lang="da-DK" smtClean="0"/>
              <a:pPr/>
              <a:t>‹nr.›</a:t>
            </a:fld>
            <a:endParaRPr lang="da-DK"/>
          </a:p>
        </p:txBody>
      </p:sp>
      <p:sp>
        <p:nvSpPr>
          <p:cNvPr id="10" name="Pladsholder til sidefod 9"/>
          <p:cNvSpPr>
            <a:spLocks noGrp="1"/>
          </p:cNvSpPr>
          <p:nvPr>
            <p:ph type="ftr" sz="quarter" idx="12"/>
          </p:nvPr>
        </p:nvSpPr>
        <p:spPr>
          <a:xfrm>
            <a:off x="1600200" y="6509004"/>
            <a:ext cx="3907464" cy="274320"/>
          </a:xfrm>
        </p:spPr>
        <p:txBody>
          <a:bodyPr vert="horz" rtlCol="0"/>
          <a:lstStyle/>
          <a:p>
            <a:endParaRPr lang="da-DK"/>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Rektangel med afrundet, diagonalt hjørne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ladsholder til sidefod 2"/>
          <p:cNvSpPr>
            <a:spLocks noGrp="1"/>
          </p:cNvSpPr>
          <p:nvPr>
            <p:ph type="ftr" sz="quarter" idx="3"/>
          </p:nvPr>
        </p:nvSpPr>
        <p:spPr>
          <a:xfrm>
            <a:off x="1295400" y="6400800"/>
            <a:ext cx="4212264" cy="274320"/>
          </a:xfrm>
          <a:prstGeom prst="rect">
            <a:avLst/>
          </a:prstGeom>
        </p:spPr>
        <p:txBody>
          <a:bodyPr/>
          <a:lstStyle>
            <a:lvl1pPr algn="r" eaLnBrk="1" latinLnBrk="0" hangingPunct="1">
              <a:defRPr kumimoji="0" sz="1300">
                <a:solidFill>
                  <a:schemeClr val="bg2">
                    <a:tint val="60000"/>
                    <a:satMod val="155000"/>
                  </a:schemeClr>
                </a:solidFill>
              </a:defRPr>
            </a:lvl1pPr>
            <a:extLst/>
          </a:lstStyle>
          <a:p>
            <a:endParaRPr lang="da-DK"/>
          </a:p>
        </p:txBody>
      </p:sp>
      <p:sp>
        <p:nvSpPr>
          <p:cNvPr id="14" name="Pladsholder til dato 13"/>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fld id="{24E451B1-A2E0-455C-A831-3AC72112B28A}" type="datetimeFigureOut">
              <a:rPr lang="da-DK" smtClean="0"/>
              <a:pPr/>
              <a:t>31-08-2022</a:t>
            </a:fld>
            <a:endParaRPr lang="da-DK"/>
          </a:p>
        </p:txBody>
      </p:sp>
      <p:sp>
        <p:nvSpPr>
          <p:cNvPr id="23" name="Pladsholder til diasnummer 22"/>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extLst/>
          </a:lstStyle>
          <a:p>
            <a:fld id="{749F0003-624C-401B-9296-902E3BC51673}" type="slidenum">
              <a:rPr lang="da-DK" smtClean="0"/>
              <a:pPr/>
              <a:t>‹nr.›</a:t>
            </a:fld>
            <a:endParaRPr lang="da-DK"/>
          </a:p>
        </p:txBody>
      </p:sp>
      <p:sp>
        <p:nvSpPr>
          <p:cNvPr id="22" name="Pladsholder til titel 21"/>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p>
            <a:r>
              <a:rPr kumimoji="0" lang="da-DK"/>
              <a:t>Klik for at redigere titeltypografi i masteren</a:t>
            </a:r>
            <a:endParaRPr kumimoji="0" lang="en-US"/>
          </a:p>
        </p:txBody>
      </p:sp>
      <p:sp>
        <p:nvSpPr>
          <p:cNvPr id="13" name="Pladsholder til tekst 12"/>
          <p:cNvSpPr>
            <a:spLocks noGrp="1"/>
          </p:cNvSpPr>
          <p:nvPr>
            <p:ph type="body" idx="1"/>
          </p:nvPr>
        </p:nvSpPr>
        <p:spPr>
          <a:xfrm>
            <a:off x="457200" y="1646237"/>
            <a:ext cx="8229600" cy="4526280"/>
          </a:xfrm>
          <a:prstGeom prst="rect">
            <a:avLst/>
          </a:prstGeom>
        </p:spPr>
        <p:txBody>
          <a:bodyPr>
            <a:normAutofit/>
          </a:bodyPr>
          <a:lstStyle/>
          <a:p>
            <a:pPr lvl="0" eaLnBrk="1" latinLnBrk="0" hangingPunct="1"/>
            <a:r>
              <a:rPr kumimoji="0" lang="da-DK"/>
              <a:t>Klik for at redigere typografi i masteren</a:t>
            </a:r>
          </a:p>
          <a:p>
            <a:pPr lvl="1" eaLnBrk="1" latinLnBrk="0" hangingPunct="1"/>
            <a:r>
              <a:rPr kumimoji="0" lang="da-DK"/>
              <a:t>Andet niveau</a:t>
            </a:r>
          </a:p>
          <a:p>
            <a:pPr lvl="2" eaLnBrk="1" latinLnBrk="0" hangingPunct="1"/>
            <a:r>
              <a:rPr kumimoji="0" lang="da-DK"/>
              <a:t>Tredje niveau</a:t>
            </a:r>
          </a:p>
          <a:p>
            <a:pPr lvl="3" eaLnBrk="1" latinLnBrk="0" hangingPunct="1"/>
            <a:r>
              <a:rPr kumimoji="0" lang="da-DK"/>
              <a:t>Fjerde niveau</a:t>
            </a:r>
          </a:p>
          <a:p>
            <a:pPr lvl="4" eaLnBrk="1" latinLnBrk="0" hangingPunct="1"/>
            <a:r>
              <a:rPr kumimoji="0" lang="da-DK"/>
              <a:t>Femte niveau</a:t>
            </a:r>
            <a:endParaRPr kumimoji="0"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da-DK" dirty="0"/>
              <a:t>Fra antikken til middelalderen</a:t>
            </a:r>
          </a:p>
        </p:txBody>
      </p:sp>
      <p:sp>
        <p:nvSpPr>
          <p:cNvPr id="3" name="Undertitel 2"/>
          <p:cNvSpPr>
            <a:spLocks noGrp="1"/>
          </p:cNvSpPr>
          <p:nvPr>
            <p:ph type="subTitle" idx="1"/>
          </p:nvPr>
        </p:nvSpPr>
        <p:spPr/>
        <p:txBody>
          <a:bodyPr/>
          <a:lstStyle/>
          <a:p>
            <a:r>
              <a:rPr lang="da-DK" dirty="0"/>
              <a:t>Romerrigets sammenbrud afløses af en række fyrstedømmer / kongeriger</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a-DK" dirty="0"/>
              <a:t>Fra antikken til middelalderen</a:t>
            </a:r>
          </a:p>
        </p:txBody>
      </p:sp>
      <p:sp>
        <p:nvSpPr>
          <p:cNvPr id="3" name="Pladsholder til indhold 2"/>
          <p:cNvSpPr>
            <a:spLocks noGrp="1"/>
          </p:cNvSpPr>
          <p:nvPr>
            <p:ph idx="1"/>
          </p:nvPr>
        </p:nvSpPr>
        <p:spPr/>
        <p:txBody>
          <a:bodyPr>
            <a:normAutofit fontScale="85000" lnSpcReduction="20000"/>
          </a:bodyPr>
          <a:lstStyle/>
          <a:p>
            <a:r>
              <a:rPr lang="da-DK" dirty="0"/>
              <a:t>Stammestater blev grundlagt i Frankrig, Spanien osv. i 400-tallet. Disse stammestater kaldes også kongeriger = stater med én hersker, uafhængige af Romerriget.</a:t>
            </a:r>
          </a:p>
          <a:p>
            <a:pPr>
              <a:buNone/>
            </a:pPr>
            <a:r>
              <a:rPr lang="da-DK" dirty="0"/>
              <a:t> </a:t>
            </a:r>
          </a:p>
          <a:p>
            <a:r>
              <a:rPr lang="da-DK" dirty="0"/>
              <a:t>Sådan en hersker var måske en særlig magtfuld høvding eller godsejer med flere fæstere, der samler andre magtfulde høvdinge eller godsejere og deres bønder om sig og efterhånden udstrækker sin indflydelse og magt til et større område = et kongerige …og den samfundsstruktur man kalder </a:t>
            </a:r>
            <a:r>
              <a:rPr lang="da-DK" b="1" dirty="0"/>
              <a:t>feudalismen</a:t>
            </a:r>
            <a:r>
              <a:rPr lang="da-DK" dirty="0"/>
              <a:t>!</a:t>
            </a:r>
          </a:p>
          <a:p>
            <a:endParaRPr lang="da-DK"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4" y="5949280"/>
            <a:ext cx="8229600" cy="710952"/>
          </a:xfrm>
        </p:spPr>
        <p:txBody>
          <a:bodyPr>
            <a:normAutofit fontScale="90000"/>
          </a:bodyPr>
          <a:lstStyle/>
          <a:p>
            <a:pPr algn="l"/>
            <a:r>
              <a:rPr lang="da-DK" sz="1800" b="1" dirty="0"/>
              <a:t>Her ses Romerrigets deling og stammeangrebene i 300-400-tallet. Det var blandt disse stammer, de nye konger fandtes. Vandaler i Nordafrika, </a:t>
            </a:r>
            <a:r>
              <a:rPr lang="da-DK" sz="1800" b="1" dirty="0" err="1"/>
              <a:t>Visigoter</a:t>
            </a:r>
            <a:r>
              <a:rPr lang="da-DK" sz="1800" b="1" dirty="0"/>
              <a:t> i Spanien, Angelsaksere i England og </a:t>
            </a:r>
            <a:r>
              <a:rPr lang="da-DK" sz="1800" b="1" dirty="0" err="1"/>
              <a:t>Ostrogoter</a:t>
            </a:r>
            <a:r>
              <a:rPr lang="da-DK" sz="1800" b="1" dirty="0"/>
              <a:t> i Italien.</a:t>
            </a:r>
            <a:endParaRPr lang="da-DK" b="1" dirty="0"/>
          </a:p>
        </p:txBody>
      </p:sp>
      <p:pic>
        <p:nvPicPr>
          <p:cNvPr id="4" name="Pladsholder til indhold 3" descr="Unavngivet.bmp"/>
          <p:cNvPicPr>
            <a:picLocks noGrp="1" noChangeAspect="1"/>
          </p:cNvPicPr>
          <p:nvPr>
            <p:ph idx="1"/>
          </p:nvPr>
        </p:nvPicPr>
        <p:blipFill>
          <a:blip r:embed="rId2" cstate="print"/>
          <a:stretch>
            <a:fillRect/>
          </a:stretch>
        </p:blipFill>
        <p:spPr>
          <a:xfrm>
            <a:off x="899592" y="188640"/>
            <a:ext cx="7317730" cy="5472608"/>
          </a:xfr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a-DK" dirty="0"/>
              <a:t>Fra antikken til middelalderen</a:t>
            </a:r>
          </a:p>
        </p:txBody>
      </p:sp>
      <p:sp>
        <p:nvSpPr>
          <p:cNvPr id="3" name="Pladsholder til indhold 2"/>
          <p:cNvSpPr>
            <a:spLocks noGrp="1"/>
          </p:cNvSpPr>
          <p:nvPr>
            <p:ph idx="1"/>
          </p:nvPr>
        </p:nvSpPr>
        <p:spPr/>
        <p:txBody>
          <a:bodyPr/>
          <a:lstStyle/>
          <a:p>
            <a:r>
              <a:rPr lang="da-DK" i="1" dirty="0"/>
              <a:t>Vi taler om at man går fra en </a:t>
            </a:r>
            <a:r>
              <a:rPr lang="da-DK" b="1" dirty="0"/>
              <a:t>central til en decentral statsdannelse!! </a:t>
            </a:r>
            <a:r>
              <a:rPr lang="da-DK" i="1" dirty="0"/>
              <a:t>(En central magt smuldrer og erstattes af en række mindre fyrstedømmer/kongeriger – der som sagt samler andre mindre fyrster under sig, som igen samler mindre magtfulde stormænd under sig, som igen = decentral statsdannelse…)</a:t>
            </a:r>
            <a:endParaRPr lang="da-DK" dirty="0"/>
          </a:p>
          <a:p>
            <a:endParaRPr lang="da-DK"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euratlas.net/history/europe/1000/1000.jpg"/>
          <p:cNvPicPr>
            <a:picLocks noChangeAspect="1" noChangeArrowheads="1"/>
          </p:cNvPicPr>
          <p:nvPr/>
        </p:nvPicPr>
        <p:blipFill>
          <a:blip r:embed="rId3" cstate="print"/>
          <a:srcRect/>
          <a:stretch>
            <a:fillRect/>
          </a:stretch>
        </p:blipFill>
        <p:spPr bwMode="auto">
          <a:xfrm>
            <a:off x="539552" y="188640"/>
            <a:ext cx="7992888" cy="5976664"/>
          </a:xfrm>
          <a:prstGeom prst="rect">
            <a:avLst/>
          </a:prstGeom>
          <a:noFill/>
        </p:spPr>
      </p:pic>
      <p:sp>
        <p:nvSpPr>
          <p:cNvPr id="5" name="Tekstboks 4"/>
          <p:cNvSpPr txBox="1"/>
          <p:nvPr/>
        </p:nvSpPr>
        <p:spPr>
          <a:xfrm>
            <a:off x="539552" y="6381328"/>
            <a:ext cx="8496944" cy="369332"/>
          </a:xfrm>
          <a:prstGeom prst="rect">
            <a:avLst/>
          </a:prstGeom>
          <a:noFill/>
        </p:spPr>
        <p:txBody>
          <a:bodyPr wrap="square" rtlCol="0">
            <a:spAutoFit/>
          </a:bodyPr>
          <a:lstStyle/>
          <a:p>
            <a:r>
              <a:rPr lang="da-DK" dirty="0"/>
              <a:t>Europa omkring år 1000 (ca. 500 år efter Romerrigets endelige sammenbrud)</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a-DK" dirty="0"/>
              <a:t>Fra antikken til middelalderen</a:t>
            </a:r>
          </a:p>
        </p:txBody>
      </p:sp>
      <p:sp>
        <p:nvSpPr>
          <p:cNvPr id="3" name="Pladsholder til indhold 2"/>
          <p:cNvSpPr>
            <a:spLocks noGrp="1"/>
          </p:cNvSpPr>
          <p:nvPr>
            <p:ph idx="1"/>
          </p:nvPr>
        </p:nvSpPr>
        <p:spPr/>
        <p:txBody>
          <a:bodyPr>
            <a:normAutofit fontScale="92500" lnSpcReduction="10000"/>
          </a:bodyPr>
          <a:lstStyle/>
          <a:p>
            <a:r>
              <a:rPr lang="da-DK" dirty="0"/>
              <a:t>Kirken råder som den eneste institution over skrivekyndige = nøgleposition blandt de nye konger (kommunikation og love) = magt. </a:t>
            </a:r>
          </a:p>
          <a:p>
            <a:r>
              <a:rPr lang="da-DK" dirty="0"/>
              <a:t>Derudover forestår kirken også dåb og begravelse og andre nødvendige ritualer = magtfuld institution.</a:t>
            </a:r>
          </a:p>
          <a:p>
            <a:endParaRPr lang="da-DK" dirty="0"/>
          </a:p>
          <a:p>
            <a:r>
              <a:rPr lang="da-DK" b="1" dirty="0"/>
              <a:t>Feudalismen opstår, og kristendommen består i det vestlige Europa</a:t>
            </a:r>
          </a:p>
          <a:p>
            <a:endParaRPr lang="da-DK"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http://www.bocart.dk/gfx/europakort.gif"/>
          <p:cNvPicPr>
            <a:picLocks noChangeAspect="1" noChangeArrowheads="1"/>
          </p:cNvPicPr>
          <p:nvPr/>
        </p:nvPicPr>
        <p:blipFill>
          <a:blip r:embed="rId2" cstate="print"/>
          <a:srcRect/>
          <a:stretch>
            <a:fillRect/>
          </a:stretch>
        </p:blipFill>
        <p:spPr bwMode="auto">
          <a:xfrm>
            <a:off x="1763688" y="404664"/>
            <a:ext cx="5832648" cy="5978161"/>
          </a:xfrm>
          <a:prstGeom prst="rect">
            <a:avLst/>
          </a:prstGeom>
          <a:noFill/>
        </p:spPr>
      </p:pic>
      <p:sp>
        <p:nvSpPr>
          <p:cNvPr id="5" name="Tekstboks 4"/>
          <p:cNvSpPr txBox="1"/>
          <p:nvPr/>
        </p:nvSpPr>
        <p:spPr>
          <a:xfrm>
            <a:off x="539552" y="2348880"/>
            <a:ext cx="1584176" cy="369332"/>
          </a:xfrm>
          <a:prstGeom prst="rect">
            <a:avLst/>
          </a:prstGeom>
          <a:noFill/>
        </p:spPr>
        <p:txBody>
          <a:bodyPr wrap="square" rtlCol="0">
            <a:spAutoFit/>
          </a:bodyPr>
          <a:lstStyle/>
          <a:p>
            <a:r>
              <a:rPr lang="da-DK" dirty="0"/>
              <a:t>Europa i dag</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a-DK" dirty="0"/>
              <a:t>Fra antikken til middelalderen</a:t>
            </a:r>
          </a:p>
        </p:txBody>
      </p:sp>
      <p:sp>
        <p:nvSpPr>
          <p:cNvPr id="3" name="Pladsholder til indhold 2"/>
          <p:cNvSpPr>
            <a:spLocks noGrp="1"/>
          </p:cNvSpPr>
          <p:nvPr>
            <p:ph idx="1"/>
          </p:nvPr>
        </p:nvSpPr>
        <p:spPr/>
        <p:txBody>
          <a:bodyPr/>
          <a:lstStyle/>
          <a:p>
            <a:r>
              <a:rPr lang="da-DK" dirty="0"/>
              <a:t>Forklaringen på de mange små lande og den fælles religion i Europa. </a:t>
            </a:r>
          </a:p>
          <a:p>
            <a:endParaRPr lang="da-DK" dirty="0"/>
          </a:p>
          <a:p>
            <a:r>
              <a:rPr lang="da-DK" dirty="0"/>
              <a:t>Titel på forløb:</a:t>
            </a:r>
          </a:p>
          <a:p>
            <a:pPr marL="0" indent="0">
              <a:buNone/>
            </a:pPr>
            <a:r>
              <a:rPr lang="da-DK" dirty="0"/>
              <a:t>	Stat og religion i antikken</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Håndsats">
  <a:themeElements>
    <a:clrScheme name="Håndsats">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Håndsats">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Håndsats">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Foundry</Template>
  <TotalTime>27</TotalTime>
  <Words>299</Words>
  <Application>Microsoft Office PowerPoint</Application>
  <PresentationFormat>Skærmshow (4:3)</PresentationFormat>
  <Paragraphs>23</Paragraphs>
  <Slides>8</Slides>
  <Notes>1</Notes>
  <HiddenSlides>0</HiddenSlides>
  <MMClips>0</MMClips>
  <ScaleCrop>false</ScaleCrop>
  <HeadingPairs>
    <vt:vector size="6" baseType="variant">
      <vt:variant>
        <vt:lpstr>Benyttede skrifttyper</vt:lpstr>
      </vt:variant>
      <vt:variant>
        <vt:i4>3</vt:i4>
      </vt:variant>
      <vt:variant>
        <vt:lpstr>Tema</vt:lpstr>
      </vt:variant>
      <vt:variant>
        <vt:i4>1</vt:i4>
      </vt:variant>
      <vt:variant>
        <vt:lpstr>Slidetitler</vt:lpstr>
      </vt:variant>
      <vt:variant>
        <vt:i4>8</vt:i4>
      </vt:variant>
    </vt:vector>
  </HeadingPairs>
  <TitlesOfParts>
    <vt:vector size="12" baseType="lpstr">
      <vt:lpstr>Calibri</vt:lpstr>
      <vt:lpstr>Rockwell</vt:lpstr>
      <vt:lpstr>Wingdings 2</vt:lpstr>
      <vt:lpstr>Håndsats</vt:lpstr>
      <vt:lpstr>Fra antikken til middelalderen</vt:lpstr>
      <vt:lpstr>Fra antikken til middelalderen</vt:lpstr>
      <vt:lpstr>Her ses Romerrigets deling og stammeangrebene i 300-400-tallet. Det var blandt disse stammer, de nye konger fandtes. Vandaler i Nordafrika, Visigoter i Spanien, Angelsaksere i England og Ostrogoter i Italien.</vt:lpstr>
      <vt:lpstr>Fra antikken til middelalderen</vt:lpstr>
      <vt:lpstr>PowerPoint-præsentation</vt:lpstr>
      <vt:lpstr>Fra antikken til middelalderen</vt:lpstr>
      <vt:lpstr>PowerPoint-præsentation</vt:lpstr>
      <vt:lpstr>Fra antikken til middelalderen</vt:lpstr>
    </vt:vector>
  </TitlesOfParts>
  <Company>Aalborghus Gymnasium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Fra antikken til middelalderen</dc:title>
  <dc:creator>Stinne Fisker</dc:creator>
  <cp:lastModifiedBy>Stinne Fisker</cp:lastModifiedBy>
  <cp:revision>13</cp:revision>
  <dcterms:created xsi:type="dcterms:W3CDTF">2012-08-31T07:31:38Z</dcterms:created>
  <dcterms:modified xsi:type="dcterms:W3CDTF">2022-08-31T06:50:16Z</dcterms:modified>
</cp:coreProperties>
</file>