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65" r:id="rId7"/>
    <p:sldId id="267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65EEF0-8F87-4C88-B089-18D184DB0C48}" v="324" dt="2024-08-30T09:37:13.7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52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Wejse Nielsen" userId="da262f09-71d6-4276-8ce8-91c500bb462f" providerId="ADAL" clId="{AA65EEF0-8F87-4C88-B089-18D184DB0C48}"/>
    <pc:docChg chg="undo custSel modSld">
      <pc:chgData name="Christina Wejse Nielsen" userId="da262f09-71d6-4276-8ce8-91c500bb462f" providerId="ADAL" clId="{AA65EEF0-8F87-4C88-B089-18D184DB0C48}" dt="2024-08-30T09:37:13.708" v="496" actId="6549"/>
      <pc:docMkLst>
        <pc:docMk/>
      </pc:docMkLst>
      <pc:sldChg chg="delSp mod">
        <pc:chgData name="Christina Wejse Nielsen" userId="da262f09-71d6-4276-8ce8-91c500bb462f" providerId="ADAL" clId="{AA65EEF0-8F87-4C88-B089-18D184DB0C48}" dt="2024-08-30T08:47:14.308" v="122" actId="478"/>
        <pc:sldMkLst>
          <pc:docMk/>
          <pc:sldMk cId="697250271" sldId="257"/>
        </pc:sldMkLst>
        <pc:spChg chg="del">
          <ac:chgData name="Christina Wejse Nielsen" userId="da262f09-71d6-4276-8ce8-91c500bb462f" providerId="ADAL" clId="{AA65EEF0-8F87-4C88-B089-18D184DB0C48}" dt="2024-08-30T08:47:14.308" v="122" actId="478"/>
          <ac:spMkLst>
            <pc:docMk/>
            <pc:sldMk cId="697250271" sldId="257"/>
            <ac:spMk id="3" creationId="{2E8A6804-930B-4D38-96A9-EA72F035306D}"/>
          </ac:spMkLst>
        </pc:spChg>
      </pc:sldChg>
      <pc:sldChg chg="addSp delSp modSp mod delAnim">
        <pc:chgData name="Christina Wejse Nielsen" userId="da262f09-71d6-4276-8ce8-91c500bb462f" providerId="ADAL" clId="{AA65EEF0-8F87-4C88-B089-18D184DB0C48}" dt="2024-08-30T08:55:31.568" v="135" actId="14100"/>
        <pc:sldMkLst>
          <pc:docMk/>
          <pc:sldMk cId="1486936506" sldId="258"/>
        </pc:sldMkLst>
        <pc:picChg chg="del">
          <ac:chgData name="Christina Wejse Nielsen" userId="da262f09-71d6-4276-8ce8-91c500bb462f" providerId="ADAL" clId="{AA65EEF0-8F87-4C88-B089-18D184DB0C48}" dt="2024-08-30T08:51:56.534" v="123" actId="478"/>
          <ac:picMkLst>
            <pc:docMk/>
            <pc:sldMk cId="1486936506" sldId="258"/>
            <ac:picMk id="4" creationId="{F6FA346A-E935-443B-9FC2-759B8F910748}"/>
          </ac:picMkLst>
        </pc:picChg>
        <pc:picChg chg="del">
          <ac:chgData name="Christina Wejse Nielsen" userId="da262f09-71d6-4276-8ce8-91c500bb462f" providerId="ADAL" clId="{AA65EEF0-8F87-4C88-B089-18D184DB0C48}" dt="2024-08-30T08:55:23.570" v="132" actId="478"/>
          <ac:picMkLst>
            <pc:docMk/>
            <pc:sldMk cId="1486936506" sldId="258"/>
            <ac:picMk id="5" creationId="{6A6B2526-1025-4B6C-9BE1-FD963F218FA5}"/>
          </ac:picMkLst>
        </pc:picChg>
        <pc:picChg chg="add mod modCrop">
          <ac:chgData name="Christina Wejse Nielsen" userId="da262f09-71d6-4276-8ce8-91c500bb462f" providerId="ADAL" clId="{AA65EEF0-8F87-4C88-B089-18D184DB0C48}" dt="2024-08-30T08:52:21.868" v="131" actId="732"/>
          <ac:picMkLst>
            <pc:docMk/>
            <pc:sldMk cId="1486936506" sldId="258"/>
            <ac:picMk id="7" creationId="{329BFE89-732D-088A-A1A0-ECA9310CFE5D}"/>
          </ac:picMkLst>
        </pc:picChg>
        <pc:picChg chg="add mod">
          <ac:chgData name="Christina Wejse Nielsen" userId="da262f09-71d6-4276-8ce8-91c500bb462f" providerId="ADAL" clId="{AA65EEF0-8F87-4C88-B089-18D184DB0C48}" dt="2024-08-30T08:55:31.568" v="135" actId="14100"/>
          <ac:picMkLst>
            <pc:docMk/>
            <pc:sldMk cId="1486936506" sldId="258"/>
            <ac:picMk id="9" creationId="{A8183E6D-A8B7-1BA6-12A3-0BEBEAB1CBB2}"/>
          </ac:picMkLst>
        </pc:picChg>
      </pc:sldChg>
      <pc:sldChg chg="delSp modSp mod modAnim">
        <pc:chgData name="Christina Wejse Nielsen" userId="da262f09-71d6-4276-8ce8-91c500bb462f" providerId="ADAL" clId="{AA65EEF0-8F87-4C88-B089-18D184DB0C48}" dt="2024-08-30T08:45:44.866" v="113" actId="114"/>
        <pc:sldMkLst>
          <pc:docMk/>
          <pc:sldMk cId="260231385" sldId="259"/>
        </pc:sldMkLst>
        <pc:spChg chg="mod">
          <ac:chgData name="Christina Wejse Nielsen" userId="da262f09-71d6-4276-8ce8-91c500bb462f" providerId="ADAL" clId="{AA65EEF0-8F87-4C88-B089-18D184DB0C48}" dt="2024-08-30T08:45:44.866" v="113" actId="114"/>
          <ac:spMkLst>
            <pc:docMk/>
            <pc:sldMk cId="260231385" sldId="259"/>
            <ac:spMk id="3" creationId="{7D089743-2343-4A60-A0F8-2307621CCD88}"/>
          </ac:spMkLst>
        </pc:spChg>
        <pc:picChg chg="mod">
          <ac:chgData name="Christina Wejse Nielsen" userId="da262f09-71d6-4276-8ce8-91c500bb462f" providerId="ADAL" clId="{AA65EEF0-8F87-4C88-B089-18D184DB0C48}" dt="2024-08-30T08:45:01.206" v="103" actId="1076"/>
          <ac:picMkLst>
            <pc:docMk/>
            <pc:sldMk cId="260231385" sldId="259"/>
            <ac:picMk id="4" creationId="{F1F2BE81-A533-4E89-A7B9-99EF35384D00}"/>
          </ac:picMkLst>
        </pc:picChg>
        <pc:picChg chg="del">
          <ac:chgData name="Christina Wejse Nielsen" userId="da262f09-71d6-4276-8ce8-91c500bb462f" providerId="ADAL" clId="{AA65EEF0-8F87-4C88-B089-18D184DB0C48}" dt="2024-08-30T08:44:43.488" v="99" actId="478"/>
          <ac:picMkLst>
            <pc:docMk/>
            <pc:sldMk cId="260231385" sldId="259"/>
            <ac:picMk id="5" creationId="{54334C41-453A-43D5-A3F5-3E9B82BEC6C1}"/>
          </ac:picMkLst>
        </pc:picChg>
      </pc:sldChg>
      <pc:sldChg chg="addSp delSp modSp mod delAnim modAnim">
        <pc:chgData name="Christina Wejse Nielsen" userId="da262f09-71d6-4276-8ce8-91c500bb462f" providerId="ADAL" clId="{AA65EEF0-8F87-4C88-B089-18D184DB0C48}" dt="2024-08-30T08:45:56.404" v="121" actId="20577"/>
        <pc:sldMkLst>
          <pc:docMk/>
          <pc:sldMk cId="3192510759" sldId="260"/>
        </pc:sldMkLst>
        <pc:spChg chg="mod">
          <ac:chgData name="Christina Wejse Nielsen" userId="da262f09-71d6-4276-8ce8-91c500bb462f" providerId="ADAL" clId="{AA65EEF0-8F87-4C88-B089-18D184DB0C48}" dt="2024-08-30T08:45:56.404" v="121" actId="20577"/>
          <ac:spMkLst>
            <pc:docMk/>
            <pc:sldMk cId="3192510759" sldId="260"/>
            <ac:spMk id="3" creationId="{079223BF-8233-4DD4-A7F9-86DEAAC66BB2}"/>
          </ac:spMkLst>
        </pc:spChg>
        <pc:picChg chg="del mod">
          <ac:chgData name="Christina Wejse Nielsen" userId="da262f09-71d6-4276-8ce8-91c500bb462f" providerId="ADAL" clId="{AA65EEF0-8F87-4C88-B089-18D184DB0C48}" dt="2024-08-30T08:44:29.127" v="93" actId="478"/>
          <ac:picMkLst>
            <pc:docMk/>
            <pc:sldMk cId="3192510759" sldId="260"/>
            <ac:picMk id="4" creationId="{0A076AB5-6FA4-4B4A-A843-2B94138574EB}"/>
          </ac:picMkLst>
        </pc:picChg>
        <pc:picChg chg="add mod">
          <ac:chgData name="Christina Wejse Nielsen" userId="da262f09-71d6-4276-8ce8-91c500bb462f" providerId="ADAL" clId="{AA65EEF0-8F87-4C88-B089-18D184DB0C48}" dt="2024-08-30T08:44:38.085" v="98" actId="1076"/>
          <ac:picMkLst>
            <pc:docMk/>
            <pc:sldMk cId="3192510759" sldId="260"/>
            <ac:picMk id="6" creationId="{F47B9AA1-1FC1-8536-21F5-BA8B35C98CE6}"/>
          </ac:picMkLst>
        </pc:picChg>
        <pc:picChg chg="del">
          <ac:chgData name="Christina Wejse Nielsen" userId="da262f09-71d6-4276-8ce8-91c500bb462f" providerId="ADAL" clId="{AA65EEF0-8F87-4C88-B089-18D184DB0C48}" dt="2024-08-30T08:40:14.932" v="91" actId="478"/>
          <ac:picMkLst>
            <pc:docMk/>
            <pc:sldMk cId="3192510759" sldId="260"/>
            <ac:picMk id="1026" creationId="{B0C75F87-FEA3-4F42-992B-CD8F8A2E0F0D}"/>
          </ac:picMkLst>
        </pc:picChg>
      </pc:sldChg>
      <pc:sldChg chg="addSp delSp modSp mod modAnim">
        <pc:chgData name="Christina Wejse Nielsen" userId="da262f09-71d6-4276-8ce8-91c500bb462f" providerId="ADAL" clId="{AA65EEF0-8F87-4C88-B089-18D184DB0C48}" dt="2024-08-30T09:36:30.046" v="478" actId="14100"/>
        <pc:sldMkLst>
          <pc:docMk/>
          <pc:sldMk cId="585115935" sldId="261"/>
        </pc:sldMkLst>
        <pc:spChg chg="mod">
          <ac:chgData name="Christina Wejse Nielsen" userId="da262f09-71d6-4276-8ce8-91c500bb462f" providerId="ADAL" clId="{AA65EEF0-8F87-4C88-B089-18D184DB0C48}" dt="2024-08-30T09:36:30.046" v="478" actId="14100"/>
          <ac:spMkLst>
            <pc:docMk/>
            <pc:sldMk cId="585115935" sldId="261"/>
            <ac:spMk id="3" creationId="{8C52469F-FA64-4CAD-994F-48BABF6ABC4F}"/>
          </ac:spMkLst>
        </pc:spChg>
        <pc:picChg chg="del">
          <ac:chgData name="Christina Wejse Nielsen" userId="da262f09-71d6-4276-8ce8-91c500bb462f" providerId="ADAL" clId="{AA65EEF0-8F87-4C88-B089-18D184DB0C48}" dt="2024-08-30T09:13:48.877" v="152" actId="478"/>
          <ac:picMkLst>
            <pc:docMk/>
            <pc:sldMk cId="585115935" sldId="261"/>
            <ac:picMk id="4" creationId="{CCB41351-B91B-4131-B69A-9832F41AE5B0}"/>
          </ac:picMkLst>
        </pc:picChg>
        <pc:picChg chg="add del mod modCrop">
          <ac:chgData name="Christina Wejse Nielsen" userId="da262f09-71d6-4276-8ce8-91c500bb462f" providerId="ADAL" clId="{AA65EEF0-8F87-4C88-B089-18D184DB0C48}" dt="2024-08-30T09:14:05.580" v="158" actId="478"/>
          <ac:picMkLst>
            <pc:docMk/>
            <pc:sldMk cId="585115935" sldId="261"/>
            <ac:picMk id="6" creationId="{64C46591-18C1-45E8-5928-63C49C48BB75}"/>
          </ac:picMkLst>
        </pc:picChg>
        <pc:picChg chg="add del mod modCrop">
          <ac:chgData name="Christina Wejse Nielsen" userId="da262f09-71d6-4276-8ce8-91c500bb462f" providerId="ADAL" clId="{AA65EEF0-8F87-4C88-B089-18D184DB0C48}" dt="2024-08-30T09:15:50.620" v="240" actId="478"/>
          <ac:picMkLst>
            <pc:docMk/>
            <pc:sldMk cId="585115935" sldId="261"/>
            <ac:picMk id="8" creationId="{BC442F7E-2C8E-5CB1-6253-7645C58E0C9A}"/>
          </ac:picMkLst>
        </pc:picChg>
        <pc:picChg chg="add mod modCrop">
          <ac:chgData name="Christina Wejse Nielsen" userId="da262f09-71d6-4276-8ce8-91c500bb462f" providerId="ADAL" clId="{AA65EEF0-8F87-4C88-B089-18D184DB0C48}" dt="2024-08-30T09:35:47.121" v="469" actId="1076"/>
          <ac:picMkLst>
            <pc:docMk/>
            <pc:sldMk cId="585115935" sldId="261"/>
            <ac:picMk id="10" creationId="{7FC012F5-DCFE-4725-28B0-22A21C6082C4}"/>
          </ac:picMkLst>
        </pc:picChg>
      </pc:sldChg>
      <pc:sldChg chg="addSp delSp modSp mod">
        <pc:chgData name="Christina Wejse Nielsen" userId="da262f09-71d6-4276-8ce8-91c500bb462f" providerId="ADAL" clId="{AA65EEF0-8F87-4C88-B089-18D184DB0C48}" dt="2024-08-30T09:37:13.708" v="496" actId="6549"/>
        <pc:sldMkLst>
          <pc:docMk/>
          <pc:sldMk cId="957151430" sldId="262"/>
        </pc:sldMkLst>
        <pc:spChg chg="mod">
          <ac:chgData name="Christina Wejse Nielsen" userId="da262f09-71d6-4276-8ce8-91c500bb462f" providerId="ADAL" clId="{AA65EEF0-8F87-4C88-B089-18D184DB0C48}" dt="2024-08-30T09:37:13.708" v="496" actId="6549"/>
          <ac:spMkLst>
            <pc:docMk/>
            <pc:sldMk cId="957151430" sldId="262"/>
            <ac:spMk id="3" creationId="{886819EC-D79C-4273-873E-56CC9AA4CA09}"/>
          </ac:spMkLst>
        </pc:spChg>
        <pc:picChg chg="del">
          <ac:chgData name="Christina Wejse Nielsen" userId="da262f09-71d6-4276-8ce8-91c500bb462f" providerId="ADAL" clId="{AA65EEF0-8F87-4C88-B089-18D184DB0C48}" dt="2024-08-30T09:31:14.848" v="356" actId="478"/>
          <ac:picMkLst>
            <pc:docMk/>
            <pc:sldMk cId="957151430" sldId="262"/>
            <ac:picMk id="4" creationId="{03C4319A-51B4-47F7-A34B-3B5B1FC40CDF}"/>
          </ac:picMkLst>
        </pc:picChg>
        <pc:picChg chg="add del mod">
          <ac:chgData name="Christina Wejse Nielsen" userId="da262f09-71d6-4276-8ce8-91c500bb462f" providerId="ADAL" clId="{AA65EEF0-8F87-4C88-B089-18D184DB0C48}" dt="2024-08-30T09:32:29.354" v="374" actId="478"/>
          <ac:picMkLst>
            <pc:docMk/>
            <pc:sldMk cId="957151430" sldId="262"/>
            <ac:picMk id="6" creationId="{D0229068-AC62-BED3-7AD3-A41DBF6621E6}"/>
          </ac:picMkLst>
        </pc:picChg>
        <pc:picChg chg="add mod">
          <ac:chgData name="Christina Wejse Nielsen" userId="da262f09-71d6-4276-8ce8-91c500bb462f" providerId="ADAL" clId="{AA65EEF0-8F87-4C88-B089-18D184DB0C48}" dt="2024-08-30T09:32:35.883" v="378" actId="1076"/>
          <ac:picMkLst>
            <pc:docMk/>
            <pc:sldMk cId="957151430" sldId="262"/>
            <ac:picMk id="8" creationId="{FF14E841-BE93-CE4F-FFAD-C591CC27371C}"/>
          </ac:picMkLst>
        </pc:picChg>
      </pc:sldChg>
      <pc:sldChg chg="modSp mod">
        <pc:chgData name="Christina Wejse Nielsen" userId="da262f09-71d6-4276-8ce8-91c500bb462f" providerId="ADAL" clId="{AA65EEF0-8F87-4C88-B089-18D184DB0C48}" dt="2024-08-30T08:36:00.194" v="5" actId="732"/>
        <pc:sldMkLst>
          <pc:docMk/>
          <pc:sldMk cId="3445390391" sldId="263"/>
        </pc:sldMkLst>
        <pc:picChg chg="mod modCrop">
          <ac:chgData name="Christina Wejse Nielsen" userId="da262f09-71d6-4276-8ce8-91c500bb462f" providerId="ADAL" clId="{AA65EEF0-8F87-4C88-B089-18D184DB0C48}" dt="2024-08-30T08:36:00.194" v="5" actId="732"/>
          <ac:picMkLst>
            <pc:docMk/>
            <pc:sldMk cId="3445390391" sldId="263"/>
            <ac:picMk id="5" creationId="{D32D88A1-19C5-00CA-B632-87B98CB91C14}"/>
          </ac:picMkLst>
        </pc:picChg>
      </pc:sldChg>
    </pc:docChg>
  </pc:docChgLst>
  <pc:docChgLst>
    <pc:chgData name="Christina Wejse Nielsen" userId="da262f09-71d6-4276-8ce8-91c500bb462f" providerId="ADAL" clId="{A472AADE-9FEE-408C-AF84-9290DCE7DF12}"/>
    <pc:docChg chg="custSel modSld">
      <pc:chgData name="Christina Wejse Nielsen" userId="da262f09-71d6-4276-8ce8-91c500bb462f" providerId="ADAL" clId="{A472AADE-9FEE-408C-AF84-9290DCE7DF12}" dt="2023-10-03T13:07:41.146" v="7" actId="27636"/>
      <pc:docMkLst>
        <pc:docMk/>
      </pc:docMkLst>
      <pc:sldChg chg="modSp mod">
        <pc:chgData name="Christina Wejse Nielsen" userId="da262f09-71d6-4276-8ce8-91c500bb462f" providerId="ADAL" clId="{A472AADE-9FEE-408C-AF84-9290DCE7DF12}" dt="2023-10-03T13:07:41.146" v="7" actId="27636"/>
        <pc:sldMkLst>
          <pc:docMk/>
          <pc:sldMk cId="260231385" sldId="259"/>
        </pc:sldMkLst>
        <pc:spChg chg="mod">
          <ac:chgData name="Christina Wejse Nielsen" userId="da262f09-71d6-4276-8ce8-91c500bb462f" providerId="ADAL" clId="{A472AADE-9FEE-408C-AF84-9290DCE7DF12}" dt="2023-10-03T13:07:41.146" v="7" actId="27636"/>
          <ac:spMkLst>
            <pc:docMk/>
            <pc:sldMk cId="260231385" sldId="259"/>
            <ac:spMk id="3" creationId="{7D089743-2343-4A60-A0F8-2307621CCD88}"/>
          </ac:spMkLst>
        </pc:spChg>
      </pc:sldChg>
    </pc:docChg>
  </pc:docChgLst>
  <pc:docChgLst>
    <pc:chgData name="Christina Wejse Nielsen" userId="da262f09-71d6-4276-8ce8-91c500bb462f" providerId="ADAL" clId="{4B1485D6-FE8D-40BA-8AE3-14F4D0A96748}"/>
    <pc:docChg chg="undo custSel addSld delSld modSld sldOrd">
      <pc:chgData name="Christina Wejse Nielsen" userId="da262f09-71d6-4276-8ce8-91c500bb462f" providerId="ADAL" clId="{4B1485D6-FE8D-40BA-8AE3-14F4D0A96748}" dt="2024-08-06T11:44:02.078" v="702" actId="6549"/>
      <pc:docMkLst>
        <pc:docMk/>
      </pc:docMkLst>
      <pc:sldChg chg="modSp mod ord">
        <pc:chgData name="Christina Wejse Nielsen" userId="da262f09-71d6-4276-8ce8-91c500bb462f" providerId="ADAL" clId="{4B1485D6-FE8D-40BA-8AE3-14F4D0A96748}" dt="2024-08-06T11:44:02.078" v="702" actId="6549"/>
        <pc:sldMkLst>
          <pc:docMk/>
          <pc:sldMk cId="697250271" sldId="257"/>
        </pc:sldMkLst>
        <pc:spChg chg="mod">
          <ac:chgData name="Christina Wejse Nielsen" userId="da262f09-71d6-4276-8ce8-91c500bb462f" providerId="ADAL" clId="{4B1485D6-FE8D-40BA-8AE3-14F4D0A96748}" dt="2024-08-06T11:44:02.078" v="702" actId="6549"/>
          <ac:spMkLst>
            <pc:docMk/>
            <pc:sldMk cId="697250271" sldId="257"/>
            <ac:spMk id="3" creationId="{2E8A6804-930B-4D38-96A9-EA72F035306D}"/>
          </ac:spMkLst>
        </pc:spChg>
      </pc:sldChg>
      <pc:sldChg chg="addSp delSp modSp new mod">
        <pc:chgData name="Christina Wejse Nielsen" userId="da262f09-71d6-4276-8ce8-91c500bb462f" providerId="ADAL" clId="{4B1485D6-FE8D-40BA-8AE3-14F4D0A96748}" dt="2024-08-06T11:18:44.025" v="80" actId="732"/>
        <pc:sldMkLst>
          <pc:docMk/>
          <pc:sldMk cId="3445390391" sldId="263"/>
        </pc:sldMkLst>
        <pc:spChg chg="mod">
          <ac:chgData name="Christina Wejse Nielsen" userId="da262f09-71d6-4276-8ce8-91c500bb462f" providerId="ADAL" clId="{4B1485D6-FE8D-40BA-8AE3-14F4D0A96748}" dt="2024-08-06T11:18:31.790" v="79" actId="20577"/>
          <ac:spMkLst>
            <pc:docMk/>
            <pc:sldMk cId="3445390391" sldId="263"/>
            <ac:spMk id="2" creationId="{A2F53F37-5860-2C9D-4191-F9A2397ADDD3}"/>
          </ac:spMkLst>
        </pc:spChg>
        <pc:spChg chg="del">
          <ac:chgData name="Christina Wejse Nielsen" userId="da262f09-71d6-4276-8ce8-91c500bb462f" providerId="ADAL" clId="{4B1485D6-FE8D-40BA-8AE3-14F4D0A96748}" dt="2024-08-06T11:18:15.011" v="1" actId="22"/>
          <ac:spMkLst>
            <pc:docMk/>
            <pc:sldMk cId="3445390391" sldId="263"/>
            <ac:spMk id="3" creationId="{A78CD98D-71E0-EADB-4F3F-32EFE308234A}"/>
          </ac:spMkLst>
        </pc:spChg>
        <pc:picChg chg="add mod ord modCrop">
          <ac:chgData name="Christina Wejse Nielsen" userId="da262f09-71d6-4276-8ce8-91c500bb462f" providerId="ADAL" clId="{4B1485D6-FE8D-40BA-8AE3-14F4D0A96748}" dt="2024-08-06T11:18:44.025" v="80" actId="732"/>
          <ac:picMkLst>
            <pc:docMk/>
            <pc:sldMk cId="3445390391" sldId="263"/>
            <ac:picMk id="5" creationId="{D32D88A1-19C5-00CA-B632-87B98CB91C14}"/>
          </ac:picMkLst>
        </pc:picChg>
      </pc:sldChg>
      <pc:sldChg chg="addSp delSp modSp new mod ord">
        <pc:chgData name="Christina Wejse Nielsen" userId="da262f09-71d6-4276-8ce8-91c500bb462f" providerId="ADAL" clId="{4B1485D6-FE8D-40BA-8AE3-14F4D0A96748}" dt="2024-08-06T11:32:04.450" v="221" actId="20578"/>
        <pc:sldMkLst>
          <pc:docMk/>
          <pc:sldMk cId="2383186374" sldId="264"/>
        </pc:sldMkLst>
        <pc:spChg chg="mod">
          <ac:chgData name="Christina Wejse Nielsen" userId="da262f09-71d6-4276-8ce8-91c500bb462f" providerId="ADAL" clId="{4B1485D6-FE8D-40BA-8AE3-14F4D0A96748}" dt="2024-08-06T11:24:56.151" v="110" actId="20577"/>
          <ac:spMkLst>
            <pc:docMk/>
            <pc:sldMk cId="2383186374" sldId="264"/>
            <ac:spMk id="2" creationId="{236A6015-CA50-F29C-8C9C-E7D5C8033887}"/>
          </ac:spMkLst>
        </pc:spChg>
        <pc:spChg chg="del">
          <ac:chgData name="Christina Wejse Nielsen" userId="da262f09-71d6-4276-8ce8-91c500bb462f" providerId="ADAL" clId="{4B1485D6-FE8D-40BA-8AE3-14F4D0A96748}" dt="2024-08-06T11:24:33.412" v="82" actId="22"/>
          <ac:spMkLst>
            <pc:docMk/>
            <pc:sldMk cId="2383186374" sldId="264"/>
            <ac:spMk id="3" creationId="{AC9E96D0-61E5-C910-6059-D957EB656ED4}"/>
          </ac:spMkLst>
        </pc:spChg>
        <pc:picChg chg="add mod ord">
          <ac:chgData name="Christina Wejse Nielsen" userId="da262f09-71d6-4276-8ce8-91c500bb462f" providerId="ADAL" clId="{4B1485D6-FE8D-40BA-8AE3-14F4D0A96748}" dt="2024-08-06T11:24:33.412" v="82" actId="22"/>
          <ac:picMkLst>
            <pc:docMk/>
            <pc:sldMk cId="2383186374" sldId="264"/>
            <ac:picMk id="5" creationId="{FB02EF92-ED52-46C4-5B73-94E1DC7F4F73}"/>
          </ac:picMkLst>
        </pc:picChg>
      </pc:sldChg>
      <pc:sldChg chg="addSp delSp modSp new mod">
        <pc:chgData name="Christina Wejse Nielsen" userId="da262f09-71d6-4276-8ce8-91c500bb462f" providerId="ADAL" clId="{4B1485D6-FE8D-40BA-8AE3-14F4D0A96748}" dt="2024-08-06T11:42:40.446" v="692" actId="20577"/>
        <pc:sldMkLst>
          <pc:docMk/>
          <pc:sldMk cId="2801621977" sldId="265"/>
        </pc:sldMkLst>
        <pc:spChg chg="mod">
          <ac:chgData name="Christina Wejse Nielsen" userId="da262f09-71d6-4276-8ce8-91c500bb462f" providerId="ADAL" clId="{4B1485D6-FE8D-40BA-8AE3-14F4D0A96748}" dt="2024-08-06T11:32:46.166" v="250" actId="20577"/>
          <ac:spMkLst>
            <pc:docMk/>
            <pc:sldMk cId="2801621977" sldId="265"/>
            <ac:spMk id="2" creationId="{22B93B35-3C4E-B801-EBB1-D6658D04BFFB}"/>
          </ac:spMkLst>
        </pc:spChg>
        <pc:spChg chg="add del mod">
          <ac:chgData name="Christina Wejse Nielsen" userId="da262f09-71d6-4276-8ce8-91c500bb462f" providerId="ADAL" clId="{4B1485D6-FE8D-40BA-8AE3-14F4D0A96748}" dt="2024-08-06T11:39:55.904" v="586" actId="20577"/>
          <ac:spMkLst>
            <pc:docMk/>
            <pc:sldMk cId="2801621977" sldId="265"/>
            <ac:spMk id="3" creationId="{224A0C1A-D490-138E-DC8E-DAB1AF97E45D}"/>
          </ac:spMkLst>
        </pc:spChg>
        <pc:spChg chg="add">
          <ac:chgData name="Christina Wejse Nielsen" userId="da262f09-71d6-4276-8ce8-91c500bb462f" providerId="ADAL" clId="{4B1485D6-FE8D-40BA-8AE3-14F4D0A96748}" dt="2024-08-06T11:31:37.140" v="218"/>
          <ac:spMkLst>
            <pc:docMk/>
            <pc:sldMk cId="2801621977" sldId="265"/>
            <ac:spMk id="5" creationId="{E6283E16-9058-8FA6-6725-1F531617E398}"/>
          </ac:spMkLst>
        </pc:spChg>
        <pc:graphicFrameChg chg="add mod">
          <ac:chgData name="Christina Wejse Nielsen" userId="da262f09-71d6-4276-8ce8-91c500bb462f" providerId="ADAL" clId="{4B1485D6-FE8D-40BA-8AE3-14F4D0A96748}" dt="2024-08-06T11:32:05.583" v="222"/>
          <ac:graphicFrameMkLst>
            <pc:docMk/>
            <pc:sldMk cId="2801621977" sldId="265"/>
            <ac:graphicFrameMk id="4" creationId="{766A7B3F-07D6-D3A4-884F-5E75EB5E4229}"/>
          </ac:graphicFrameMkLst>
        </pc:graphicFrameChg>
        <pc:graphicFrameChg chg="add mod modGraphic">
          <ac:chgData name="Christina Wejse Nielsen" userId="da262f09-71d6-4276-8ce8-91c500bb462f" providerId="ADAL" clId="{4B1485D6-FE8D-40BA-8AE3-14F4D0A96748}" dt="2024-08-06T11:42:40.446" v="692" actId="20577"/>
          <ac:graphicFrameMkLst>
            <pc:docMk/>
            <pc:sldMk cId="2801621977" sldId="265"/>
            <ac:graphicFrameMk id="6" creationId="{C6968998-7ADD-802E-D115-FC87E0C01611}"/>
          </ac:graphicFrameMkLst>
        </pc:graphicFrameChg>
      </pc:sldChg>
      <pc:sldChg chg="new del">
        <pc:chgData name="Christina Wejse Nielsen" userId="da262f09-71d6-4276-8ce8-91c500bb462f" providerId="ADAL" clId="{4B1485D6-FE8D-40BA-8AE3-14F4D0A96748}" dt="2024-08-06T11:43:10.980" v="697" actId="47"/>
        <pc:sldMkLst>
          <pc:docMk/>
          <pc:sldMk cId="72117286" sldId="266"/>
        </pc:sldMkLst>
      </pc:sldChg>
      <pc:sldChg chg="modSp add mod">
        <pc:chgData name="Christina Wejse Nielsen" userId="da262f09-71d6-4276-8ce8-91c500bb462f" providerId="ADAL" clId="{4B1485D6-FE8D-40BA-8AE3-14F4D0A96748}" dt="2024-08-06T11:43:02.110" v="696" actId="20577"/>
        <pc:sldMkLst>
          <pc:docMk/>
          <pc:sldMk cId="1970148988" sldId="267"/>
        </pc:sldMkLst>
        <pc:spChg chg="mod">
          <ac:chgData name="Christina Wejse Nielsen" userId="da262f09-71d6-4276-8ce8-91c500bb462f" providerId="ADAL" clId="{4B1485D6-FE8D-40BA-8AE3-14F4D0A96748}" dt="2024-08-06T11:43:02.110" v="696" actId="20577"/>
          <ac:spMkLst>
            <pc:docMk/>
            <pc:sldMk cId="1970148988" sldId="267"/>
            <ac:spMk id="2" creationId="{22B93B35-3C4E-B801-EBB1-D6658D04BFFB}"/>
          </ac:spMkLst>
        </pc:spChg>
        <pc:spChg chg="mod">
          <ac:chgData name="Christina Wejse Nielsen" userId="da262f09-71d6-4276-8ce8-91c500bb462f" providerId="ADAL" clId="{4B1485D6-FE8D-40BA-8AE3-14F4D0A96748}" dt="2024-08-06T11:42:51.876" v="694" actId="20577"/>
          <ac:spMkLst>
            <pc:docMk/>
            <pc:sldMk cId="1970148988" sldId="267"/>
            <ac:spMk id="3" creationId="{224A0C1A-D490-138E-DC8E-DAB1AF97E45D}"/>
          </ac:spMkLst>
        </pc:spChg>
        <pc:graphicFrameChg chg="mod modGraphic">
          <ac:chgData name="Christina Wejse Nielsen" userId="da262f09-71d6-4276-8ce8-91c500bb462f" providerId="ADAL" clId="{4B1485D6-FE8D-40BA-8AE3-14F4D0A96748}" dt="2024-08-06T11:42:09.696" v="682" actId="20577"/>
          <ac:graphicFrameMkLst>
            <pc:docMk/>
            <pc:sldMk cId="1970148988" sldId="267"/>
            <ac:graphicFrameMk id="6" creationId="{C6968998-7ADD-802E-D115-FC87E0C0161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5A5AF-D9E8-4DD6-999F-A60663D43858}" type="datetimeFigureOut">
              <a:rPr lang="da-DK" smtClean="0"/>
              <a:t>30-08-2024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F8F754-667C-4B51-8BF0-49A83167B7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Differentialregning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BC101FE-1C42-41AB-BEB3-3DEFE99FCE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1. Idéen og de nye begreber</a:t>
            </a:r>
          </a:p>
        </p:txBody>
      </p:sp>
    </p:spTree>
    <p:extLst>
      <p:ext uri="{BB962C8B-B14F-4D97-AF65-F5344CB8AC3E}">
        <p14:creationId xmlns:p14="http://schemas.microsoft.com/office/powerpoint/2010/main" val="2631909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DA3795-7763-43F1-8E36-17BC6DF36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da-DK" dirty="0"/>
              <a:t>Eksempler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8C52469F-FA64-4CAD-994F-48BABF6ABC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1124744"/>
                <a:ext cx="6444208" cy="5733256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da-DK" dirty="0">
                    <a:solidFill>
                      <a:srgbClr val="FF0000"/>
                    </a:solidFill>
                  </a:rPr>
                  <a:t>Tangent:</a:t>
                </a:r>
              </a:p>
              <a:p>
                <a:pPr marL="0" indent="0">
                  <a:buNone/>
                </a:pPr>
                <a:r>
                  <a:rPr lang="da-DK" dirty="0"/>
                  <a:t>På figuren ser vi, at for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a-DK" i="1"/>
                        </m:ctrlPr>
                      </m:sSubPr>
                      <m:e>
                        <m:r>
                          <a:rPr lang="da-DK" i="1"/>
                          <m:t>𝑥</m:t>
                        </m:r>
                      </m:e>
                      <m:sub>
                        <m:r>
                          <a:rPr lang="da-DK" i="1"/>
                          <m:t>0</m:t>
                        </m:r>
                      </m:sub>
                    </m:sSub>
                    <m:r>
                      <a:rPr lang="da-DK" i="1"/>
                      <m:t>=2</m:t>
                    </m:r>
                  </m:oMath>
                </a14:m>
                <a:r>
                  <a:rPr lang="da-DK" dirty="0"/>
                  <a:t> er tangentens </a:t>
                </a:r>
              </a:p>
              <a:p>
                <a:pPr marL="0" indent="0">
                  <a:buNone/>
                </a:pPr>
                <a:r>
                  <a:rPr lang="da-DK" dirty="0"/>
                  <a:t>hældningstal 6. </a:t>
                </a:r>
              </a:p>
              <a:p>
                <a:pPr marL="0" indent="0">
                  <a:buNone/>
                </a:pPr>
                <a:endParaRPr lang="da-DK" dirty="0"/>
              </a:p>
              <a:p>
                <a:pPr marL="0" indent="0">
                  <a:buNone/>
                </a:pPr>
                <a:endParaRPr lang="da-DK" dirty="0"/>
              </a:p>
              <a:p>
                <a:pPr marL="0" indent="0">
                  <a:buNone/>
                </a:pPr>
                <a:r>
                  <a:rPr lang="da-DK" dirty="0"/>
                  <a:t>Det betyder, at:</a:t>
                </a:r>
              </a:p>
              <a:p>
                <a:pPr marL="0" indent="0">
                  <a:buNone/>
                </a:pPr>
                <a:endParaRPr lang="da-DK" dirty="0"/>
              </a:p>
              <a:p>
                <a:pPr marL="514350" indent="-514350">
                  <a:buFont typeface="+mj-lt"/>
                  <a:buAutoNum type="arabicParenR"/>
                </a:pPr>
                <a:r>
                  <a:rPr lang="da-DK" dirty="0"/>
                  <a:t>Differentialkvotienten 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a-DK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a-DK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i="1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da-DK" dirty="0"/>
                  <a:t> er 6. </a:t>
                </a:r>
              </a:p>
              <a:p>
                <a:pPr marL="514350" indent="-514350">
                  <a:buFont typeface="+mj-lt"/>
                  <a:buAutoNum type="arabicParenR"/>
                </a:pPr>
                <a:endParaRPr lang="da-DK" dirty="0"/>
              </a:p>
              <a:p>
                <a:pPr marL="514350" indent="-514350">
                  <a:buFont typeface="+mj-lt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da-DK" i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lang="da-DK" i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a-DK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da-DK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b="0" i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da-DK" dirty="0"/>
                  <a:t>.</a:t>
                </a:r>
              </a:p>
              <a:p>
                <a:pPr marL="514350" indent="-514350">
                  <a:buAutoNum type="arabicParenR"/>
                </a:pPr>
                <a:endParaRPr lang="da-DK" dirty="0"/>
              </a:p>
              <a:p>
                <a:pPr marL="514350" indent="-514350">
                  <a:buFont typeface="Arial" pitchFamily="34" charset="0"/>
                  <a:buAutoNum type="arabicParenR"/>
                </a:pPr>
                <a:r>
                  <a:rPr lang="da-DK" dirty="0"/>
                  <a:t>Væksthastigheden 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a-DK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a-DK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da-DK" dirty="0"/>
                  <a:t> er 6.</a:t>
                </a:r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da-DK" dirty="0"/>
              </a:p>
              <a:p>
                <a:pPr marL="0" indent="0">
                  <a:buNone/>
                </a:pPr>
                <a:endParaRPr lang="da-DK" dirty="0"/>
              </a:p>
              <a:p>
                <a:pPr marL="0" indent="0">
                  <a:buNone/>
                </a:pPr>
                <a:endParaRPr lang="da-DK" dirty="0"/>
              </a:p>
            </p:txBody>
          </p:sp>
        </mc:Choice>
        <mc:Fallback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8C52469F-FA64-4CAD-994F-48BABF6ABC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124744"/>
                <a:ext cx="6444208" cy="5733256"/>
              </a:xfrm>
              <a:blipFill>
                <a:blip r:embed="rId2"/>
                <a:stretch>
                  <a:fillRect l="-1798" t="-2234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Billede 9">
            <a:extLst>
              <a:ext uri="{FF2B5EF4-FFF2-40B4-BE49-F238E27FC236}">
                <a16:creationId xmlns:a16="http://schemas.microsoft.com/office/drawing/2014/main" id="{7FC012F5-DCFE-4725-28B0-22A21C6082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674" t="5843" b="6506"/>
          <a:stretch/>
        </p:blipFill>
        <p:spPr>
          <a:xfrm>
            <a:off x="3635896" y="980728"/>
            <a:ext cx="5217579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15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1531A-234F-427B-9172-1D938983D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Eksempler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886819EC-D79C-4273-873E-56CC9AA4CA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1258364"/>
                <a:ext cx="5940152" cy="5599635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da-DK" dirty="0">
                    <a:solidFill>
                      <a:srgbClr val="00B050"/>
                    </a:solidFill>
                  </a:rPr>
                  <a:t>Sekant:</a:t>
                </a:r>
              </a:p>
              <a:p>
                <a:pPr marL="0" indent="0">
                  <a:buNone/>
                </a:pPr>
                <a:endParaRPr lang="da-DK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da-DK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da-DK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da-DK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da-DK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da-DK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da-DK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da-DK" dirty="0">
                  <a:solidFill>
                    <a:srgbClr val="00B050"/>
                  </a:solidFill>
                </a:endParaRPr>
              </a:p>
              <a:p>
                <a:pPr marL="514350" indent="-514350">
                  <a:buAutoNum type="arabicParenR"/>
                </a:pPr>
                <a:r>
                  <a:rPr lang="da-DK" dirty="0"/>
                  <a:t>Differenskvotienten er </a:t>
                </a:r>
                <a:r>
                  <a:rPr lang="da-DK" dirty="0">
                    <a:solidFill>
                      <a:srgbClr val="00B050"/>
                    </a:solidFill>
                  </a:rPr>
                  <a:t>sekantens</a:t>
                </a:r>
                <a:r>
                  <a:rPr lang="da-DK" dirty="0"/>
                  <a:t> hældningstal.</a:t>
                </a:r>
              </a:p>
              <a:p>
                <a:pPr marL="514350" indent="-514350">
                  <a:buFont typeface="Arial" pitchFamily="34" charset="0"/>
                  <a:buAutoNum type="arabicParenR"/>
                </a:pPr>
                <a:r>
                  <a:rPr lang="da-DK" dirty="0"/>
                  <a:t>Beregnes med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da-DK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a-DK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  <m:r>
                          <a:rPr lang="da-DK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da-DK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da-DK" i="1">
                            <a:latin typeface="Cambria Math" panose="02040503050406030204" pitchFamily="18" charset="0"/>
                          </a:rPr>
                          <m:t>(2)</m:t>
                        </m:r>
                      </m:num>
                      <m:den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da-DK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da-DK" dirty="0"/>
                  <a:t>.</a:t>
                </a:r>
              </a:p>
              <a:p>
                <a:pPr marL="514350" indent="-514350">
                  <a:buAutoNum type="arabicParenR"/>
                </a:pPr>
                <a:r>
                  <a:rPr lang="da-DK" dirty="0"/>
                  <a:t>Den gennemsnitlige væksthastighed fra </a:t>
                </a:r>
                <a14:m>
                  <m:oMath xmlns:m="http://schemas.openxmlformats.org/officeDocument/2006/math">
                    <m:r>
                      <a:rPr lang="da-DK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a-DK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da-DK" dirty="0"/>
                  <a:t> til </a:t>
                </a:r>
                <a14:m>
                  <m:oMath xmlns:m="http://schemas.openxmlformats.org/officeDocument/2006/math">
                    <m:r>
                      <a:rPr lang="da-DK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da-DK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da-DK" dirty="0"/>
                  <a:t> er 3,8.</a:t>
                </a:r>
              </a:p>
              <a:p>
                <a:pPr marL="0" indent="0">
                  <a:buNone/>
                </a:pPr>
                <a:endParaRPr lang="da-DK" dirty="0"/>
              </a:p>
            </p:txBody>
          </p:sp>
        </mc:Choice>
        <mc:Fallback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886819EC-D79C-4273-873E-56CC9AA4CA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258364"/>
                <a:ext cx="5940152" cy="5599635"/>
              </a:xfrm>
              <a:blipFill>
                <a:blip r:embed="rId2"/>
                <a:stretch>
                  <a:fillRect l="-1745" t="-1959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Billede 7">
            <a:extLst>
              <a:ext uri="{FF2B5EF4-FFF2-40B4-BE49-F238E27FC236}">
                <a16:creationId xmlns:a16="http://schemas.microsoft.com/office/drawing/2014/main" id="{FF14E841-BE93-CE4F-FFAD-C591CC273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8863" y="1258364"/>
            <a:ext cx="5807937" cy="3134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151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F53F37-5860-2C9D-4191-F9A2397AD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Hastigheder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D32D88A1-19C5-00CA-B632-87B98CB91C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339"/>
          <a:stretch/>
        </p:blipFill>
        <p:spPr>
          <a:xfrm>
            <a:off x="457200" y="1556792"/>
            <a:ext cx="8229600" cy="4330300"/>
          </a:xfrm>
        </p:spPr>
      </p:pic>
    </p:spTree>
    <p:extLst>
      <p:ext uri="{BB962C8B-B14F-4D97-AF65-F5344CB8AC3E}">
        <p14:creationId xmlns:p14="http://schemas.microsoft.com/office/powerpoint/2010/main" val="3445390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6A6015-CA50-F29C-8C9C-E7D5C80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Hastighed (GeoGebra)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FB02EF92-ED52-46C4-5B73-94E1DC7F4F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37382"/>
            <a:ext cx="8229600" cy="3851598"/>
          </a:xfrm>
        </p:spPr>
      </p:pic>
    </p:spTree>
    <p:extLst>
      <p:ext uri="{BB962C8B-B14F-4D97-AF65-F5344CB8AC3E}">
        <p14:creationId xmlns:p14="http://schemas.microsoft.com/office/powerpoint/2010/main" val="2383186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A033F4-70F0-4807-AB49-7C3DFE157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Sekant og tangent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A3596730-8F30-4C26-9CC3-3BD8CA57D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844824"/>
            <a:ext cx="8784976" cy="489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50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880A25-732C-4E19-85F2-C8CF1E8A8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10"/>
            <a:ext cx="8229600" cy="1143000"/>
          </a:xfrm>
        </p:spPr>
        <p:txBody>
          <a:bodyPr/>
          <a:lstStyle/>
          <a:p>
            <a:r>
              <a:rPr lang="da-DK" dirty="0"/>
              <a:t>Nye begreber (gloser)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DD2FF2C9-E2DC-484D-95BA-4041313DE23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980728"/>
                <a:ext cx="5148064" cy="587727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da-DK" b="1" dirty="0">
                    <a:solidFill>
                      <a:srgbClr val="FF0000"/>
                    </a:solidFill>
                  </a:rPr>
                  <a:t>Tangent:</a:t>
                </a:r>
              </a:p>
              <a:p>
                <a:pPr marL="0" indent="0">
                  <a:buNone/>
                </a:pPr>
                <a:r>
                  <a:rPr lang="da-DK" b="1" dirty="0">
                    <a:solidFill>
                      <a:schemeClr val="tx1"/>
                    </a:solidFill>
                  </a:rPr>
                  <a:t>Ret linje der rører grafen i et punkt </a:t>
                </a:r>
                <a14:m>
                  <m:oMath xmlns:m="http://schemas.openxmlformats.org/officeDocument/2006/math">
                    <m:r>
                      <a:rPr lang="da-DK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d>
                      <m:dPr>
                        <m:ctrlPr>
                          <a:rPr lang="da-DK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a-DK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a-DK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da-DK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da-DK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da-DK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da-DK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da-DK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a-DK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da-DK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da-DK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da-DK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r>
                  <a:rPr lang="da-DK" b="1" i="1" dirty="0">
                    <a:solidFill>
                      <a:schemeClr val="tx1"/>
                    </a:solidFill>
                  </a:rPr>
                  <a:t>P</a:t>
                </a:r>
                <a:r>
                  <a:rPr lang="da-DK" b="1" dirty="0">
                    <a:solidFill>
                      <a:schemeClr val="tx1"/>
                    </a:solidFill>
                  </a:rPr>
                  <a:t> kaldes </a:t>
                </a:r>
                <a:r>
                  <a:rPr lang="da-DK" b="1" u="sng" dirty="0">
                    <a:solidFill>
                      <a:schemeClr val="tx1"/>
                    </a:solidFill>
                  </a:rPr>
                  <a:t>røringspunktet</a:t>
                </a:r>
                <a:r>
                  <a:rPr lang="da-DK" b="1" dirty="0">
                    <a:solidFill>
                      <a:schemeClr val="tx1"/>
                    </a:solidFill>
                  </a:rPr>
                  <a:t> for tangenten.</a:t>
                </a:r>
                <a:endParaRPr lang="da-DK" b="1" i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da-DK" b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da-DK" b="1" dirty="0">
                    <a:solidFill>
                      <a:srgbClr val="00B050"/>
                    </a:solidFill>
                  </a:rPr>
                  <a:t>Sekant:</a:t>
                </a:r>
              </a:p>
              <a:p>
                <a:pPr marL="0" indent="0">
                  <a:buNone/>
                </a:pPr>
                <a:r>
                  <a:rPr lang="da-DK" b="1" dirty="0">
                    <a:solidFill>
                      <a:schemeClr val="tx1"/>
                    </a:solidFill>
                  </a:rPr>
                  <a:t>Ret linje der skærer grafen i P og mindst et andet </a:t>
                </a:r>
                <a:r>
                  <a:rPr lang="da-DK" b="1" u="sng" dirty="0">
                    <a:solidFill>
                      <a:schemeClr val="tx1"/>
                    </a:solidFill>
                  </a:rPr>
                  <a:t>vilkårligt</a:t>
                </a:r>
                <a:r>
                  <a:rPr lang="da-DK" b="1" dirty="0">
                    <a:solidFill>
                      <a:schemeClr val="tx1"/>
                    </a:solidFill>
                  </a:rPr>
                  <a:t> punkt </a:t>
                </a:r>
                <a14:m>
                  <m:oMath xmlns:m="http://schemas.openxmlformats.org/officeDocument/2006/math">
                    <m:r>
                      <a:rPr lang="da-DK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𝑸</m:t>
                    </m:r>
                    <m:d>
                      <m:dPr>
                        <m:ctrlPr>
                          <a:rPr lang="da-DK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a-DK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da-DK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da-DK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da-DK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da-DK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da-DK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da-DK" b="1" dirty="0"/>
                  <a:t>.</a:t>
                </a:r>
              </a:p>
              <a:p>
                <a:pPr marL="0" indent="0">
                  <a:buNone/>
                </a:pPr>
                <a:endParaRPr lang="da-DK" b="1" dirty="0"/>
              </a:p>
            </p:txBody>
          </p:sp>
        </mc:Choice>
        <mc:Fallback xmlns="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DD2FF2C9-E2DC-484D-95BA-4041313DE2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980728"/>
                <a:ext cx="5148064" cy="5877272"/>
              </a:xfrm>
              <a:blipFill>
                <a:blip r:embed="rId2"/>
                <a:stretch>
                  <a:fillRect l="-2962" t="-1349" r="-4502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Billede 6">
            <a:extLst>
              <a:ext uri="{FF2B5EF4-FFF2-40B4-BE49-F238E27FC236}">
                <a16:creationId xmlns:a16="http://schemas.microsoft.com/office/drawing/2014/main" id="{329BFE89-732D-088A-A1A0-ECA9310CFE5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111" b="2739"/>
          <a:stretch/>
        </p:blipFill>
        <p:spPr>
          <a:xfrm>
            <a:off x="4942875" y="1484784"/>
            <a:ext cx="4021613" cy="2232248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A8183E6D-A8B7-1BA6-12A3-0BEBEAB1CB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694" y="4293096"/>
            <a:ext cx="3815794" cy="2407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93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B93B35-3C4E-B801-EBB1-D6658D04B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Øvelse 1: Tangenthældninger  (GeoGebra)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224A0C1A-D490-138E-DC8E-DAB1AF97E45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da-DK" sz="1800" kern="100" dirty="0">
                    <a:effectLst/>
                    <a:latin typeface="Cambria" panose="020405030504060302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Tegn grafen for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 GeoGebra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  <a:buAutoNum type="alphaLcParenR"/>
                </a:pPr>
                <a:r>
                  <a:rPr lang="da-DK" sz="1800" kern="100" dirty="0"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Afsæt følgende røringspunkter</a:t>
                </a:r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til grafen for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endParaRPr lang="da-DK" sz="1800" kern="100" dirty="0">
                  <a:effectLst/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da-DK" sz="1800" kern="1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(−2,4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𝐵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(−1,1)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𝐶</m:t>
                    </m:r>
                    <m:d>
                      <m:dPr>
                        <m:ctrlP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0,0</m:t>
                        </m:r>
                      </m:e>
                    </m:d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𝐷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(1,1)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og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𝐸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(2,4)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da-DK" sz="1800" kern="100" dirty="0"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c) Tegn tangenter til grafen for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 de fem røringspunkter</a:t>
                </a:r>
                <a:endParaRPr lang="da-DK" sz="1800" kern="100" dirty="0">
                  <a:effectLst/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da-DK" sz="1800" kern="100" dirty="0"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d) </a:t>
                </a:r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Aflæs tangenternes hældningstal. (se i algebra-vinduet)</a:t>
                </a: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e) Indsæt tangenterne i skemaet nedenfor: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buAutoNum type="alphaLcParenR" startAt="4"/>
                </a:pPr>
                <a:endParaRPr lang="da-DK" sz="1800" kern="100" dirty="0"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buAutoNum type="alphaLcParenR" startAt="4"/>
                </a:pPr>
                <a:endParaRPr lang="da-DK" sz="1800" kern="100" dirty="0">
                  <a:effectLst/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buFont typeface="Arial" pitchFamily="34" charset="0"/>
                  <a:buAutoNum type="alphaLcParenR" startAt="4"/>
                </a:pPr>
                <a:endParaRPr lang="da-DK" sz="1800" dirty="0"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da-DK" sz="18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f) Hvilken sammenhæng er der mellem tallene i skemaet?</a:t>
                </a:r>
                <a:endParaRPr lang="da-DK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buAutoNum type="alphaLcParenR" startAt="4"/>
                </a:pPr>
                <a:endParaRPr lang="da-DK" sz="1800" kern="100" dirty="0"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buAutoNum type="alphaLcParenR" startAt="4"/>
                </a:pPr>
                <a:endParaRPr lang="da-DK" sz="1800" kern="100" dirty="0">
                  <a:effectLst/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da-DK" dirty="0"/>
              </a:p>
            </p:txBody>
          </p:sp>
        </mc:Choice>
        <mc:Fallback xmlns="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224A0C1A-D490-138E-DC8E-DAB1AF97E45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44" t="-674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el 5">
                <a:extLst>
                  <a:ext uri="{FF2B5EF4-FFF2-40B4-BE49-F238E27FC236}">
                    <a16:creationId xmlns:a16="http://schemas.microsoft.com/office/drawing/2014/main" id="{C6968998-7ADD-802E-D115-FC87E0C0161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41720061"/>
                  </p:ext>
                </p:extLst>
              </p:nvPr>
            </p:nvGraphicFramePr>
            <p:xfrm>
              <a:off x="1115616" y="4077072"/>
              <a:ext cx="6408712" cy="114268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76882">
                      <a:extLst>
                        <a:ext uri="{9D8B030D-6E8A-4147-A177-3AD203B41FA5}">
                          <a16:colId xmlns:a16="http://schemas.microsoft.com/office/drawing/2014/main" val="1373588962"/>
                        </a:ext>
                      </a:extLst>
                    </a:gridCol>
                    <a:gridCol w="873842">
                      <a:extLst>
                        <a:ext uri="{9D8B030D-6E8A-4147-A177-3AD203B41FA5}">
                          <a16:colId xmlns:a16="http://schemas.microsoft.com/office/drawing/2014/main" val="885975555"/>
                        </a:ext>
                      </a:extLst>
                    </a:gridCol>
                    <a:gridCol w="1014497">
                      <a:extLst>
                        <a:ext uri="{9D8B030D-6E8A-4147-A177-3AD203B41FA5}">
                          <a16:colId xmlns:a16="http://schemas.microsoft.com/office/drawing/2014/main" val="1742614828"/>
                        </a:ext>
                      </a:extLst>
                    </a:gridCol>
                    <a:gridCol w="1014497">
                      <a:extLst>
                        <a:ext uri="{9D8B030D-6E8A-4147-A177-3AD203B41FA5}">
                          <a16:colId xmlns:a16="http://schemas.microsoft.com/office/drawing/2014/main" val="3693038821"/>
                        </a:ext>
                      </a:extLst>
                    </a:gridCol>
                    <a:gridCol w="1014497">
                      <a:extLst>
                        <a:ext uri="{9D8B030D-6E8A-4147-A177-3AD203B41FA5}">
                          <a16:colId xmlns:a16="http://schemas.microsoft.com/office/drawing/2014/main" val="4164599230"/>
                        </a:ext>
                      </a:extLst>
                    </a:gridCol>
                    <a:gridCol w="1014497">
                      <a:extLst>
                        <a:ext uri="{9D8B030D-6E8A-4147-A177-3AD203B41FA5}">
                          <a16:colId xmlns:a16="http://schemas.microsoft.com/office/drawing/2014/main" val="503986054"/>
                        </a:ext>
                      </a:extLst>
                    </a:gridCol>
                  </a:tblGrid>
                  <a:tr h="576064">
                    <a:tc>
                      <a:txBody>
                        <a:bodyPr/>
                        <a:lstStyle/>
                        <a:p>
                          <a:pPr marL="457200">
                            <a:lnSpc>
                              <a:spcPct val="107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1600" kern="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1600" kern="0">
                                    <a:effectLst/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1600" kern="0">
                                    <a:effectLst/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1600" ker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da-DK" sz="1600" kern="1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da-DK" sz="1600" ker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da-DK" sz="1600" kern="100" dirty="0">
                              <a:effectLst/>
                              <a:latin typeface="Cambria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859523456"/>
                      </a:ext>
                    </a:extLst>
                  </a:tr>
                  <a:tr h="566621">
                    <a:tc>
                      <a:txBody>
                        <a:bodyPr/>
                        <a:lstStyle/>
                        <a:p>
                          <a:pPr marL="457200">
                            <a:lnSpc>
                              <a:spcPct val="107000"/>
                            </a:lnSpc>
                          </a:pPr>
                          <a:r>
                            <a:rPr lang="da-DK" sz="1200" kern="0" dirty="0">
                              <a:effectLst/>
                            </a:rPr>
                            <a:t>Hældningstal </a:t>
                          </a:r>
                          <a14:m>
                            <m:oMath xmlns:m="http://schemas.openxmlformats.org/officeDocument/2006/math">
                              <m:r>
                                <a:rPr lang="da-DK" sz="1200" kern="0">
                                  <a:effectLst/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endParaRPr lang="da-DK" sz="12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600" kern="0" dirty="0">
                              <a:effectLst/>
                            </a:rPr>
                            <a:t> </a:t>
                          </a:r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600" kern="0" dirty="0">
                              <a:effectLst/>
                            </a:rPr>
                            <a:t> </a:t>
                          </a:r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600" kern="0" dirty="0">
                              <a:effectLst/>
                            </a:rPr>
                            <a:t> </a:t>
                          </a:r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600" kern="0" dirty="0">
                              <a:effectLst/>
                            </a:rPr>
                            <a:t> </a:t>
                          </a:r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da-DK" sz="1600" kern="0" dirty="0">
                              <a:effectLst/>
                            </a:rPr>
                            <a:t> </a:t>
                          </a:r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075786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el 5">
                <a:extLst>
                  <a:ext uri="{FF2B5EF4-FFF2-40B4-BE49-F238E27FC236}">
                    <a16:creationId xmlns:a16="http://schemas.microsoft.com/office/drawing/2014/main" id="{C6968998-7ADD-802E-D115-FC87E0C0161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41720061"/>
                  </p:ext>
                </p:extLst>
              </p:nvPr>
            </p:nvGraphicFramePr>
            <p:xfrm>
              <a:off x="1115616" y="4077072"/>
              <a:ext cx="6408712" cy="114268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476882">
                      <a:extLst>
                        <a:ext uri="{9D8B030D-6E8A-4147-A177-3AD203B41FA5}">
                          <a16:colId xmlns:a16="http://schemas.microsoft.com/office/drawing/2014/main" val="1373588962"/>
                        </a:ext>
                      </a:extLst>
                    </a:gridCol>
                    <a:gridCol w="873842">
                      <a:extLst>
                        <a:ext uri="{9D8B030D-6E8A-4147-A177-3AD203B41FA5}">
                          <a16:colId xmlns:a16="http://schemas.microsoft.com/office/drawing/2014/main" val="885975555"/>
                        </a:ext>
                      </a:extLst>
                    </a:gridCol>
                    <a:gridCol w="1014497">
                      <a:extLst>
                        <a:ext uri="{9D8B030D-6E8A-4147-A177-3AD203B41FA5}">
                          <a16:colId xmlns:a16="http://schemas.microsoft.com/office/drawing/2014/main" val="1742614828"/>
                        </a:ext>
                      </a:extLst>
                    </a:gridCol>
                    <a:gridCol w="1014497">
                      <a:extLst>
                        <a:ext uri="{9D8B030D-6E8A-4147-A177-3AD203B41FA5}">
                          <a16:colId xmlns:a16="http://schemas.microsoft.com/office/drawing/2014/main" val="3693038821"/>
                        </a:ext>
                      </a:extLst>
                    </a:gridCol>
                    <a:gridCol w="1014497">
                      <a:extLst>
                        <a:ext uri="{9D8B030D-6E8A-4147-A177-3AD203B41FA5}">
                          <a16:colId xmlns:a16="http://schemas.microsoft.com/office/drawing/2014/main" val="4164599230"/>
                        </a:ext>
                      </a:extLst>
                    </a:gridCol>
                    <a:gridCol w="1014497">
                      <a:extLst>
                        <a:ext uri="{9D8B030D-6E8A-4147-A177-3AD203B41FA5}">
                          <a16:colId xmlns:a16="http://schemas.microsoft.com/office/drawing/2014/main" val="503986054"/>
                        </a:ext>
                      </a:extLst>
                    </a:gridCol>
                  </a:tblGrid>
                  <a:tr h="576064"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26" t="-1053" r="-336364" b="-10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69444" t="-1053" r="-465278" b="-10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233735" t="-1053" r="-303614" b="-10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331737" t="-1053" r="-201796" b="-10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34337" t="-1053" r="-103012" b="-1010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5720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da-DK" sz="1600" kern="100" dirty="0">
                              <a:effectLst/>
                              <a:latin typeface="Cambria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859523456"/>
                      </a:ext>
                    </a:extLst>
                  </a:tr>
                  <a:tr h="566621"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826" t="-102128" r="-336364" b="-21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600" kern="0" dirty="0">
                              <a:effectLst/>
                            </a:rPr>
                            <a:t> </a:t>
                          </a:r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600" kern="0" dirty="0">
                              <a:effectLst/>
                            </a:rPr>
                            <a:t> </a:t>
                          </a:r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600" kern="0" dirty="0">
                              <a:effectLst/>
                            </a:rPr>
                            <a:t> </a:t>
                          </a:r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600" kern="0" dirty="0">
                              <a:effectLst/>
                            </a:rPr>
                            <a:t> </a:t>
                          </a:r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da-DK" sz="1600" kern="0" dirty="0">
                              <a:effectLst/>
                            </a:rPr>
                            <a:t> </a:t>
                          </a:r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07578600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01621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B93B35-3C4E-B801-EBB1-D6658D04B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Øvelse 2: Tangenthældninger  (GeoGebra)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224A0C1A-D490-138E-DC8E-DAB1AF97E45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83162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  <a:buFont typeface="+mj-lt"/>
                  <a:buAutoNum type="alphaLcParenR"/>
                </a:pPr>
                <a:r>
                  <a:rPr lang="da-DK" sz="1800" kern="100" dirty="0">
                    <a:effectLst/>
                    <a:latin typeface="Cambria" panose="020405030504060302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 Tegn grafen for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da-DK" sz="1800" b="0" i="1" kern="100" smtClean="0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da-DK" sz="1800" b="0" i="1" kern="100" smtClean="0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da-DK" sz="1800" b="0" i="1" kern="100" smtClean="0">
                                <a:effectLst/>
                                <a:latin typeface="Cambria Math" panose="02040503050406030204" pitchFamily="18" charset="0"/>
                                <a:ea typeface="Aptos" panose="020B0004020202020204" pitchFamily="34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da-DK" sz="1800" b="0" i="1" kern="100" smtClean="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 GeoGebra.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  <a:buFont typeface="+mj-lt"/>
                  <a:buAutoNum type="alphaLcParenR"/>
                </a:pPr>
                <a:r>
                  <a:rPr lang="da-DK" sz="1800" kern="100" dirty="0"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Afsæt følgende røringspunkter</a:t>
                </a:r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til grafen for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da-DK" sz="1800" kern="100" dirty="0">
                  <a:effectLst/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da-DK" sz="1800" kern="1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(−2,</m:t>
                    </m:r>
                    <m:r>
                      <a:rPr lang="da-DK" sz="1800" b="0" i="1" kern="10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da-DK" sz="1800" b="0" i="1" kern="10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(−2)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𝐵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(−1,</m:t>
                    </m:r>
                    <m:r>
                      <a:rPr lang="da-DK" sz="1800" b="0" i="1" kern="10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da-DK" sz="1800" b="0" i="1" kern="10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(−1))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𝐶</m:t>
                    </m:r>
                    <m:d>
                      <m:dPr>
                        <m:ctrlP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da-DK" sz="1800" i="1" kern="1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r>
                          <a:rPr lang="da-DK" sz="1800" b="0" i="1" kern="100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da-DK" sz="1800" b="0" i="1" kern="100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(0)</m:t>
                        </m:r>
                      </m:e>
                    </m:d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𝐷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(1,</m:t>
                    </m:r>
                    <m:r>
                      <a:rPr lang="da-DK" sz="1800" b="0" i="1" kern="10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da-DK" sz="1800" b="0" i="1" kern="10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(1))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og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𝐸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(2,</m:t>
                    </m:r>
                    <m:r>
                      <a:rPr lang="da-DK" sz="1800" b="0" i="1" kern="10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da-DK" sz="1800" b="0" i="1" kern="10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(2))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da-DK" sz="1800" kern="100" dirty="0"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  <a:buAutoNum type="alphaLcParenR" startAt="3"/>
                </a:pPr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Tegn tangenter til grafen for </a:t>
                </a:r>
                <a14:m>
                  <m:oMath xmlns:m="http://schemas.openxmlformats.org/officeDocument/2006/math"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da-DK" sz="1800" i="1" kern="1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 </a:t>
                </a:r>
                <a:r>
                  <a:rPr lang="da-DK" sz="1800" kern="100" dirty="0"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 fem </a:t>
                </a:r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røringspunkter</a:t>
                </a:r>
                <a:endParaRPr lang="da-DK" sz="1800" kern="100" dirty="0"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  <a:buAutoNum type="alphaLcParenR" startAt="3"/>
                </a:pPr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Aflæs tangenternes hældningstal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buAutoNum type="alphaLcParenR" startAt="3"/>
                </a:pPr>
                <a:r>
                  <a:rPr lang="da-DK" sz="1800" kern="1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Indsæt tangenterne i skemaet nedenfor: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buAutoNum type="alphaLcParenR" startAt="4"/>
                </a:pPr>
                <a:endParaRPr lang="da-DK" sz="1800" kern="100" dirty="0"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buAutoNum type="alphaLcParenR" startAt="4"/>
                </a:pPr>
                <a:endParaRPr lang="da-DK" sz="1800" kern="100" dirty="0">
                  <a:effectLst/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buAutoNum type="alphaLcParenR" startAt="4"/>
                </a:pPr>
                <a:endParaRPr lang="da-DK" sz="1800" kern="100" dirty="0">
                  <a:effectLst/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da-DK" sz="1800" dirty="0"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f)   Hvilken sammenhæng er der mellem tallene i skemaet?</a:t>
                </a:r>
                <a:endParaRPr lang="da-DK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buAutoNum type="alphaLcParenR" startAt="4"/>
                </a:pPr>
                <a:endParaRPr lang="da-DK" sz="1800" kern="100" dirty="0"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  <a:buAutoNum type="alphaLcParenR" startAt="4"/>
                </a:pPr>
                <a:endParaRPr lang="da-DK" sz="1800" kern="100" dirty="0">
                  <a:effectLst/>
                  <a:latin typeface="Cambria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da-DK" dirty="0"/>
              </a:p>
            </p:txBody>
          </p:sp>
        </mc:Choice>
        <mc:Fallback xmlns="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224A0C1A-D490-138E-DC8E-DAB1AF97E45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83162"/>
              </a:xfrm>
              <a:blipFill>
                <a:blip r:embed="rId2"/>
                <a:stretch>
                  <a:fillRect l="-593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el 5">
                <a:extLst>
                  <a:ext uri="{FF2B5EF4-FFF2-40B4-BE49-F238E27FC236}">
                    <a16:creationId xmlns:a16="http://schemas.microsoft.com/office/drawing/2014/main" id="{C6968998-7ADD-802E-D115-FC87E0C0161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3975191"/>
                  </p:ext>
                </p:extLst>
              </p:nvPr>
            </p:nvGraphicFramePr>
            <p:xfrm>
              <a:off x="827584" y="4509120"/>
              <a:ext cx="6840760" cy="122413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576447">
                      <a:extLst>
                        <a:ext uri="{9D8B030D-6E8A-4147-A177-3AD203B41FA5}">
                          <a16:colId xmlns:a16="http://schemas.microsoft.com/office/drawing/2014/main" val="1373588962"/>
                        </a:ext>
                      </a:extLst>
                    </a:gridCol>
                    <a:gridCol w="932753">
                      <a:extLst>
                        <a:ext uri="{9D8B030D-6E8A-4147-A177-3AD203B41FA5}">
                          <a16:colId xmlns:a16="http://schemas.microsoft.com/office/drawing/2014/main" val="885975555"/>
                        </a:ext>
                      </a:extLst>
                    </a:gridCol>
                    <a:gridCol w="1082890">
                      <a:extLst>
                        <a:ext uri="{9D8B030D-6E8A-4147-A177-3AD203B41FA5}">
                          <a16:colId xmlns:a16="http://schemas.microsoft.com/office/drawing/2014/main" val="1742614828"/>
                        </a:ext>
                      </a:extLst>
                    </a:gridCol>
                    <a:gridCol w="1082890">
                      <a:extLst>
                        <a:ext uri="{9D8B030D-6E8A-4147-A177-3AD203B41FA5}">
                          <a16:colId xmlns:a16="http://schemas.microsoft.com/office/drawing/2014/main" val="3693038821"/>
                        </a:ext>
                      </a:extLst>
                    </a:gridCol>
                    <a:gridCol w="1082890">
                      <a:extLst>
                        <a:ext uri="{9D8B030D-6E8A-4147-A177-3AD203B41FA5}">
                          <a16:colId xmlns:a16="http://schemas.microsoft.com/office/drawing/2014/main" val="4164599230"/>
                        </a:ext>
                      </a:extLst>
                    </a:gridCol>
                    <a:gridCol w="1082890">
                      <a:extLst>
                        <a:ext uri="{9D8B030D-6E8A-4147-A177-3AD203B41FA5}">
                          <a16:colId xmlns:a16="http://schemas.microsoft.com/office/drawing/2014/main" val="503986054"/>
                        </a:ext>
                      </a:extLst>
                    </a:gridCol>
                  </a:tblGrid>
                  <a:tr h="536096">
                    <a:tc>
                      <a:txBody>
                        <a:bodyPr/>
                        <a:lstStyle/>
                        <a:p>
                          <a:pPr marL="457200">
                            <a:lnSpc>
                              <a:spcPct val="107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1600" kern="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1600" kern="0">
                                    <a:effectLst/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1600" kern="0">
                                    <a:effectLst/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da-DK" sz="1600" ker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da-DK" sz="1600" kern="0">
                                    <a:effectLst/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da-DK" sz="16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da-DK" sz="1600" kern="100" dirty="0">
                              <a:effectLst/>
                              <a:latin typeface="Cambria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859523456"/>
                      </a:ext>
                    </a:extLst>
                  </a:tr>
                  <a:tr h="688040">
                    <a:tc>
                      <a:txBody>
                        <a:bodyPr/>
                        <a:lstStyle/>
                        <a:p>
                          <a:pPr marL="457200" algn="l">
                            <a:lnSpc>
                              <a:spcPct val="107000"/>
                            </a:lnSpc>
                          </a:pPr>
                          <a:r>
                            <a:rPr lang="da-DK" sz="1400" kern="0" dirty="0">
                              <a:effectLst/>
                            </a:rPr>
                            <a:t>Hældningstal</a:t>
                          </a:r>
                          <a14:m>
                            <m:oMath xmlns:m="http://schemas.openxmlformats.org/officeDocument/2006/math">
                              <m:r>
                                <a:rPr lang="da-DK" sz="1400" kern="0">
                                  <a:effectLst/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endParaRPr lang="da-DK" sz="14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400" kern="0" dirty="0">
                              <a:effectLst/>
                            </a:rPr>
                            <a:t> </a:t>
                          </a:r>
                          <a:endParaRPr lang="da-DK" sz="14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400" kern="0" dirty="0">
                              <a:effectLst/>
                            </a:rPr>
                            <a:t> </a:t>
                          </a:r>
                          <a:endParaRPr lang="da-DK" sz="14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400" kern="0" dirty="0">
                              <a:effectLst/>
                            </a:rPr>
                            <a:t> </a:t>
                          </a:r>
                          <a:endParaRPr lang="da-DK" sz="14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400" kern="0" dirty="0">
                              <a:effectLst/>
                            </a:rPr>
                            <a:t> </a:t>
                          </a:r>
                          <a:endParaRPr lang="da-DK" sz="14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da-DK" sz="1400" kern="0" dirty="0">
                              <a:effectLst/>
                            </a:rPr>
                            <a:t> </a:t>
                          </a:r>
                          <a:endParaRPr lang="da-DK" sz="14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075786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el 5">
                <a:extLst>
                  <a:ext uri="{FF2B5EF4-FFF2-40B4-BE49-F238E27FC236}">
                    <a16:creationId xmlns:a16="http://schemas.microsoft.com/office/drawing/2014/main" id="{C6968998-7ADD-802E-D115-FC87E0C0161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3975191"/>
                  </p:ext>
                </p:extLst>
              </p:nvPr>
            </p:nvGraphicFramePr>
            <p:xfrm>
              <a:off x="827584" y="4509120"/>
              <a:ext cx="6840760" cy="122413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576447">
                      <a:extLst>
                        <a:ext uri="{9D8B030D-6E8A-4147-A177-3AD203B41FA5}">
                          <a16:colId xmlns:a16="http://schemas.microsoft.com/office/drawing/2014/main" val="1373588962"/>
                        </a:ext>
                      </a:extLst>
                    </a:gridCol>
                    <a:gridCol w="932753">
                      <a:extLst>
                        <a:ext uri="{9D8B030D-6E8A-4147-A177-3AD203B41FA5}">
                          <a16:colId xmlns:a16="http://schemas.microsoft.com/office/drawing/2014/main" val="885975555"/>
                        </a:ext>
                      </a:extLst>
                    </a:gridCol>
                    <a:gridCol w="1082890">
                      <a:extLst>
                        <a:ext uri="{9D8B030D-6E8A-4147-A177-3AD203B41FA5}">
                          <a16:colId xmlns:a16="http://schemas.microsoft.com/office/drawing/2014/main" val="1742614828"/>
                        </a:ext>
                      </a:extLst>
                    </a:gridCol>
                    <a:gridCol w="1082890">
                      <a:extLst>
                        <a:ext uri="{9D8B030D-6E8A-4147-A177-3AD203B41FA5}">
                          <a16:colId xmlns:a16="http://schemas.microsoft.com/office/drawing/2014/main" val="3693038821"/>
                        </a:ext>
                      </a:extLst>
                    </a:gridCol>
                    <a:gridCol w="1082890">
                      <a:extLst>
                        <a:ext uri="{9D8B030D-6E8A-4147-A177-3AD203B41FA5}">
                          <a16:colId xmlns:a16="http://schemas.microsoft.com/office/drawing/2014/main" val="4164599230"/>
                        </a:ext>
                      </a:extLst>
                    </a:gridCol>
                    <a:gridCol w="1082890">
                      <a:extLst>
                        <a:ext uri="{9D8B030D-6E8A-4147-A177-3AD203B41FA5}">
                          <a16:colId xmlns:a16="http://schemas.microsoft.com/office/drawing/2014/main" val="503986054"/>
                        </a:ext>
                      </a:extLst>
                    </a:gridCol>
                  </a:tblGrid>
                  <a:tr h="536096"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386" t="-1136" r="-335521" b="-13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169935" t="-1136" r="-467974" b="-13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232022" t="-1136" r="-302247" b="-13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333898" t="-1136" r="-203955" b="-13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 anchor="ctr">
                        <a:blipFill>
                          <a:blip r:embed="rId3"/>
                          <a:stretch>
                            <a:fillRect l="-431461" t="-1136" r="-102809" b="-13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57200" algn="l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da-DK" sz="1600" kern="100" dirty="0">
                              <a:effectLst/>
                              <a:latin typeface="Cambria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859523456"/>
                      </a:ext>
                    </a:extLst>
                  </a:tr>
                  <a:tr h="688040">
                    <a:tc>
                      <a:txBody>
                        <a:bodyPr/>
                        <a:lstStyle/>
                        <a:p>
                          <a:endParaRPr lang="da-DK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386" t="-78070" r="-335521" b="-1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400" kern="0" dirty="0">
                              <a:effectLst/>
                            </a:rPr>
                            <a:t> </a:t>
                          </a:r>
                          <a:endParaRPr lang="da-DK" sz="14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400" kern="0" dirty="0">
                              <a:effectLst/>
                            </a:rPr>
                            <a:t> </a:t>
                          </a:r>
                          <a:endParaRPr lang="da-DK" sz="14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400" kern="0" dirty="0">
                              <a:effectLst/>
                            </a:rPr>
                            <a:t> </a:t>
                          </a:r>
                          <a:endParaRPr lang="da-DK" sz="14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</a:pPr>
                          <a:r>
                            <a:rPr lang="da-DK" sz="1400" kern="0" dirty="0">
                              <a:effectLst/>
                            </a:rPr>
                            <a:t> </a:t>
                          </a:r>
                          <a:endParaRPr lang="da-DK" sz="14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45720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</a:pPr>
                          <a:r>
                            <a:rPr lang="da-DK" sz="1400" kern="0" dirty="0">
                              <a:effectLst/>
                            </a:rPr>
                            <a:t> </a:t>
                          </a:r>
                          <a:endParaRPr lang="da-DK" sz="1400" kern="1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07578600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70148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699568-6254-4BE6-919D-853CA470A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FF0000"/>
                </a:solidFill>
              </a:rPr>
              <a:t>Tangentens</a:t>
            </a:r>
            <a:r>
              <a:rPr lang="da-DK" dirty="0"/>
              <a:t> hældningstal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7D089743-2343-4A60-A0F8-2307621CCD8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056" y="1268760"/>
                <a:ext cx="5628064" cy="5440362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da-DK" dirty="0"/>
                  <a:t>Betegnes også:</a:t>
                </a:r>
              </a:p>
              <a:p>
                <a:pPr marL="514350" indent="-514350">
                  <a:buAutoNum type="arabicParenR"/>
                </a:pPr>
                <a:r>
                  <a:rPr lang="da-DK" dirty="0"/>
                  <a:t>Differentialkvotienten</a:t>
                </a:r>
              </a:p>
              <a:p>
                <a:pPr marL="514350" indent="-514350">
                  <a:buAutoNum type="arabicParenR"/>
                </a:pPr>
                <a:endParaRPr lang="da-DK" i="1" dirty="0"/>
              </a:p>
              <a:p>
                <a:pPr marL="514350" indent="-514350">
                  <a:buAutoNum type="arabicParenR"/>
                </a:pPr>
                <a:endParaRPr lang="da-DK" i="1" dirty="0"/>
              </a:p>
              <a:p>
                <a:pPr marL="514350" indent="-514350">
                  <a:buFont typeface="Arial" pitchFamily="34" charset="0"/>
                  <a:buAutoNum type="arabi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da-DK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a-DK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a-DK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da-DK" dirty="0"/>
                  <a:t>  (udtales ”f mærke af x”)</a:t>
                </a:r>
              </a:p>
              <a:p>
                <a:pPr marL="514350" indent="-514350">
                  <a:buAutoNum type="arabicParenR"/>
                </a:pPr>
                <a:endParaRPr lang="da-DK" dirty="0"/>
              </a:p>
              <a:p>
                <a:pPr marL="514350" indent="-514350">
                  <a:buAutoNum type="arabicParenR"/>
                </a:pPr>
                <a:r>
                  <a:rPr lang="da-DK" dirty="0"/>
                  <a:t>Væksthastigheden (</a:t>
                </a:r>
                <a:r>
                  <a:rPr lang="da-DK" i="1" dirty="0"/>
                  <a:t>det er nemlig et mål for, hvor hurtigt funktionen vokser i et punkt</a:t>
                </a:r>
                <a:r>
                  <a:rPr lang="da-DK" dirty="0"/>
                  <a:t>)</a:t>
                </a:r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da-DK" dirty="0"/>
              </a:p>
              <a:p>
                <a:pPr marL="514350" indent="-514350">
                  <a:buFont typeface="Arial" pitchFamily="34" charset="0"/>
                  <a:buAutoNum type="arabicParenR"/>
                </a:pPr>
                <a:endParaRPr lang="da-DK" dirty="0"/>
              </a:p>
              <a:p>
                <a:pPr marL="514350" indent="-514350">
                  <a:buAutoNum type="arabicParenR"/>
                </a:pPr>
                <a:endParaRPr lang="da-DK" dirty="0"/>
              </a:p>
            </p:txBody>
          </p:sp>
        </mc:Choice>
        <mc:Fallback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7D089743-2343-4A60-A0F8-2307621CCD8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056" y="1268760"/>
                <a:ext cx="5628064" cy="5440362"/>
              </a:xfrm>
              <a:blipFill>
                <a:blip r:embed="rId2"/>
                <a:stretch>
                  <a:fillRect l="-2600" t="-1344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Billede 3">
            <a:extLst>
              <a:ext uri="{FF2B5EF4-FFF2-40B4-BE49-F238E27FC236}">
                <a16:creationId xmlns:a16="http://schemas.microsoft.com/office/drawing/2014/main" id="{F1F2BE81-A533-4E89-A7B9-99EF35384D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040" y="1268760"/>
            <a:ext cx="3538113" cy="202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3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BC25A-1231-4CCC-80FF-2531C5656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00B050"/>
                </a:solidFill>
              </a:rPr>
              <a:t>Sekantens</a:t>
            </a:r>
            <a:r>
              <a:rPr lang="da-DK" dirty="0"/>
              <a:t> hældningstal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079223BF-8233-4DD4-A7F9-86DEAAC66BB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6854" y="1196752"/>
                <a:ext cx="5751289" cy="566124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da-DK" dirty="0"/>
                  <a:t>Betegnes også</a:t>
                </a:r>
              </a:p>
              <a:p>
                <a:pPr marL="514350" indent="-514350">
                  <a:buFont typeface="+mj-lt"/>
                  <a:buAutoNum type="arabicParenR"/>
                </a:pPr>
                <a:r>
                  <a:rPr lang="da-DK" dirty="0"/>
                  <a:t>Differenskvotienten</a:t>
                </a:r>
                <a:endParaRPr lang="da-DK" i="1" dirty="0"/>
              </a:p>
              <a:p>
                <a:pPr marL="514350" indent="-514350">
                  <a:buFont typeface="+mj-lt"/>
                  <a:buAutoNum type="arabi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da-DK" i="1"/>
                        </m:ctrlPr>
                      </m:fPr>
                      <m:num>
                        <m:r>
                          <a:rPr lang="da-DK" i="1"/>
                          <m:t>𝑓</m:t>
                        </m:r>
                        <m:d>
                          <m:dPr>
                            <m:ctrlPr>
                              <a:rPr lang="da-DK" i="1"/>
                            </m:ctrlPr>
                          </m:dPr>
                          <m:e>
                            <m:r>
                              <a:rPr lang="da-DK" i="1"/>
                              <m:t>𝑥</m:t>
                            </m:r>
                          </m:e>
                        </m:d>
                        <m:r>
                          <a:rPr lang="da-DK" i="1"/>
                          <m:t>−</m:t>
                        </m:r>
                        <m:r>
                          <a:rPr lang="da-DK" i="1"/>
                          <m:t>𝑓</m:t>
                        </m:r>
                        <m:r>
                          <a:rPr lang="da-DK" i="1"/>
                          <m:t>(</m:t>
                        </m:r>
                        <m:sSub>
                          <m:sSubPr>
                            <m:ctrlPr>
                              <a:rPr lang="da-DK" i="1"/>
                            </m:ctrlPr>
                          </m:sSubPr>
                          <m:e>
                            <m:r>
                              <a:rPr lang="da-DK" i="1"/>
                              <m:t>𝑥</m:t>
                            </m:r>
                          </m:e>
                          <m:sub>
                            <m:r>
                              <a:rPr lang="da-DK" i="1"/>
                              <m:t>0</m:t>
                            </m:r>
                          </m:sub>
                        </m:sSub>
                        <m:r>
                          <a:rPr lang="da-DK" i="1"/>
                          <m:t>)</m:t>
                        </m:r>
                      </m:num>
                      <m:den>
                        <m:r>
                          <a:rPr lang="da-DK" i="1"/>
                          <m:t>𝑥</m:t>
                        </m:r>
                        <m:r>
                          <a:rPr lang="da-DK" i="1"/>
                          <m:t>−</m:t>
                        </m:r>
                        <m:sSub>
                          <m:sSubPr>
                            <m:ctrlPr>
                              <a:rPr lang="da-DK" i="1"/>
                            </m:ctrlPr>
                          </m:sSubPr>
                          <m:e>
                            <m:r>
                              <a:rPr lang="da-DK" i="1"/>
                              <m:t>𝑥</m:t>
                            </m:r>
                          </m:e>
                          <m:sub>
                            <m:r>
                              <a:rPr lang="da-DK" i="1"/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da-DK" dirty="0"/>
                  <a:t> (den formel skal vi arbejde rigtigt meget med)</a:t>
                </a:r>
              </a:p>
              <a:p>
                <a:pPr marL="514350" indent="-514350">
                  <a:buFont typeface="+mj-lt"/>
                  <a:buAutoNum type="arabicParenR"/>
                </a:pPr>
                <a:r>
                  <a:rPr lang="da-DK" dirty="0"/>
                  <a:t>Gennemsnitlig væksthastighed</a:t>
                </a:r>
              </a:p>
              <a:p>
                <a:pPr marL="514350" indent="-514350">
                  <a:buAutoNum type="arabicParenR"/>
                </a:pPr>
                <a:endParaRPr lang="da-DK" dirty="0"/>
              </a:p>
              <a:p>
                <a:pPr marL="514350" indent="-514350">
                  <a:buAutoNum type="arabicParenR"/>
                </a:pPr>
                <a:endParaRPr lang="da-DK" dirty="0"/>
              </a:p>
              <a:p>
                <a:pPr marL="514350" indent="-514350">
                  <a:buAutoNum type="arabicParenR"/>
                </a:pPr>
                <a:endParaRPr lang="da-DK" dirty="0"/>
              </a:p>
            </p:txBody>
          </p:sp>
        </mc:Choice>
        <mc:Fallback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079223BF-8233-4DD4-A7F9-86DEAAC66B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6854" y="1196752"/>
                <a:ext cx="5751289" cy="5661248"/>
              </a:xfrm>
              <a:blipFill>
                <a:blip r:embed="rId2"/>
                <a:stretch>
                  <a:fillRect l="-2754" t="-1399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Billede 5">
            <a:extLst>
              <a:ext uri="{FF2B5EF4-FFF2-40B4-BE49-F238E27FC236}">
                <a16:creationId xmlns:a16="http://schemas.microsoft.com/office/drawing/2014/main" id="{F47B9AA1-1FC1-8536-21F5-BA8B35C98C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3933056"/>
            <a:ext cx="4010094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510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405</Words>
  <Application>Microsoft Office PowerPoint</Application>
  <PresentationFormat>Skærmshow (4:3)</PresentationFormat>
  <Paragraphs>103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Cambria Math</vt:lpstr>
      <vt:lpstr>Times New Roman</vt:lpstr>
      <vt:lpstr>Kontortema</vt:lpstr>
      <vt:lpstr>Differentialregning</vt:lpstr>
      <vt:lpstr>Hastigheder</vt:lpstr>
      <vt:lpstr>Hastighed (GeoGebra)</vt:lpstr>
      <vt:lpstr>Sekant og tangent</vt:lpstr>
      <vt:lpstr>Nye begreber (gloser)</vt:lpstr>
      <vt:lpstr>Øvelse 1: Tangenthældninger  (GeoGebra)</vt:lpstr>
      <vt:lpstr>Øvelse 2: Tangenthældninger  (GeoGebra)</vt:lpstr>
      <vt:lpstr>Tangentens hældningstal</vt:lpstr>
      <vt:lpstr>Sekantens hældningstal</vt:lpstr>
      <vt:lpstr>Eksempler</vt:lpstr>
      <vt:lpstr>Eksempler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Differentialregning</dc:title>
  <dc:creator>Runes PC</dc:creator>
  <cp:lastModifiedBy>Christina Wejse Nielsen</cp:lastModifiedBy>
  <cp:revision>14</cp:revision>
  <dcterms:created xsi:type="dcterms:W3CDTF">2020-07-26T11:41:15Z</dcterms:created>
  <dcterms:modified xsi:type="dcterms:W3CDTF">2024-08-30T09:37:15Z</dcterms:modified>
</cp:coreProperties>
</file>