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sldIdLst>
    <p:sldId id="256" r:id="rId5"/>
    <p:sldId id="272" r:id="rId6"/>
    <p:sldId id="258" r:id="rId7"/>
    <p:sldId id="273" r:id="rId8"/>
    <p:sldId id="259" r:id="rId9"/>
    <p:sldId id="274" r:id="rId10"/>
    <p:sldId id="277" r:id="rId11"/>
    <p:sldId id="275" r:id="rId12"/>
    <p:sldId id="276" r:id="rId13"/>
    <p:sldId id="260" r:id="rId14"/>
    <p:sldId id="262" r:id="rId15"/>
    <p:sldId id="265" r:id="rId16"/>
    <p:sldId id="261" r:id="rId17"/>
    <p:sldId id="266" r:id="rId18"/>
    <p:sldId id="267" r:id="rId19"/>
    <p:sldId id="263" r:id="rId20"/>
    <p:sldId id="268" r:id="rId21"/>
    <p:sldId id="264" r:id="rId22"/>
    <p:sldId id="269" r:id="rId23"/>
    <p:sldId id="270" r:id="rId24"/>
    <p:sldId id="27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87151-2C99-48BA-9EED-2B047B6F4712}" v="110" dt="2022-01-24T22:56:06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Louise Autzen (ANA | UDC)" userId="c1aac6f8-cb21-4c3f-9f9c-877858c2b482" providerId="ADAL" clId="{2DCFC620-6102-4766-B8F7-266E260366F0}"/>
    <pc:docChg chg="undo custSel addSld modSld">
      <pc:chgData name="Anna Louise Autzen (ANA | UDC)" userId="c1aac6f8-cb21-4c3f-9f9c-877858c2b482" providerId="ADAL" clId="{2DCFC620-6102-4766-B8F7-266E260366F0}" dt="2020-11-04T12:45:28.767" v="299" actId="1076"/>
      <pc:docMkLst>
        <pc:docMk/>
      </pc:docMkLst>
      <pc:sldChg chg="modSp">
        <pc:chgData name="Anna Louise Autzen (ANA | UDC)" userId="c1aac6f8-cb21-4c3f-9f9c-877858c2b482" providerId="ADAL" clId="{2DCFC620-6102-4766-B8F7-266E260366F0}" dt="2020-11-04T11:58:53.850" v="108" actId="14100"/>
        <pc:sldMkLst>
          <pc:docMk/>
          <pc:sldMk cId="3002223079" sldId="258"/>
        </pc:sldMkLst>
        <pc:spChg chg="mod">
          <ac:chgData name="Anna Louise Autzen (ANA | UDC)" userId="c1aac6f8-cb21-4c3f-9f9c-877858c2b482" providerId="ADAL" clId="{2DCFC620-6102-4766-B8F7-266E260366F0}" dt="2020-11-04T11:58:48.064" v="106" actId="14100"/>
          <ac:spMkLst>
            <pc:docMk/>
            <pc:sldMk cId="3002223079" sldId="258"/>
            <ac:spMk id="14" creationId="{45C9EB2A-653C-4960-AB64-03BCDDFEA323}"/>
          </ac:spMkLst>
        </pc:spChg>
        <pc:spChg chg="mod">
          <ac:chgData name="Anna Louise Autzen (ANA | UDC)" userId="c1aac6f8-cb21-4c3f-9f9c-877858c2b482" providerId="ADAL" clId="{2DCFC620-6102-4766-B8F7-266E260366F0}" dt="2020-11-04T11:58:51.003" v="107" actId="14100"/>
          <ac:spMkLst>
            <pc:docMk/>
            <pc:sldMk cId="3002223079" sldId="258"/>
            <ac:spMk id="15" creationId="{8B23DD98-EC98-4D61-929C-62DAEB24DB3F}"/>
          </ac:spMkLst>
        </pc:spChg>
        <pc:spChg chg="mod">
          <ac:chgData name="Anna Louise Autzen (ANA | UDC)" userId="c1aac6f8-cb21-4c3f-9f9c-877858c2b482" providerId="ADAL" clId="{2DCFC620-6102-4766-B8F7-266E260366F0}" dt="2020-11-04T11:58:53.850" v="108" actId="14100"/>
          <ac:spMkLst>
            <pc:docMk/>
            <pc:sldMk cId="3002223079" sldId="258"/>
            <ac:spMk id="16" creationId="{1A3C88C6-2FDE-465D-BF3D-6BA60F2A71FE}"/>
          </ac:spMkLst>
        </pc:spChg>
      </pc:sldChg>
      <pc:sldChg chg="addSp delSp modSp">
        <pc:chgData name="Anna Louise Autzen (ANA | UDC)" userId="c1aac6f8-cb21-4c3f-9f9c-877858c2b482" providerId="ADAL" clId="{2DCFC620-6102-4766-B8F7-266E260366F0}" dt="2020-11-04T00:54:56.642" v="86" actId="1076"/>
        <pc:sldMkLst>
          <pc:docMk/>
          <pc:sldMk cId="1352089626" sldId="261"/>
        </pc:sldMkLst>
        <pc:spChg chg="mod">
          <ac:chgData name="Anna Louise Autzen (ANA | UDC)" userId="c1aac6f8-cb21-4c3f-9f9c-877858c2b482" providerId="ADAL" clId="{2DCFC620-6102-4766-B8F7-266E260366F0}" dt="2020-11-04T00:54:56.642" v="86" actId="1076"/>
          <ac:spMkLst>
            <pc:docMk/>
            <pc:sldMk cId="1352089626" sldId="261"/>
            <ac:spMk id="3" creationId="{0BA608BA-B5F0-48C2-9191-A083A6A97340}"/>
          </ac:spMkLst>
        </pc:spChg>
        <pc:picChg chg="add del mod">
          <ac:chgData name="Anna Louise Autzen (ANA | UDC)" userId="c1aac6f8-cb21-4c3f-9f9c-877858c2b482" providerId="ADAL" clId="{2DCFC620-6102-4766-B8F7-266E260366F0}" dt="2020-11-04T00:54:27.834" v="79"/>
          <ac:picMkLst>
            <pc:docMk/>
            <pc:sldMk cId="1352089626" sldId="261"/>
            <ac:picMk id="4" creationId="{A72B88CA-DEBC-4EE5-9509-1DC6AA1C93A2}"/>
          </ac:picMkLst>
        </pc:picChg>
        <pc:picChg chg="add del mod">
          <ac:chgData name="Anna Louise Autzen (ANA | UDC)" userId="c1aac6f8-cb21-4c3f-9f9c-877858c2b482" providerId="ADAL" clId="{2DCFC620-6102-4766-B8F7-266E260366F0}" dt="2020-11-04T00:54:52.739" v="85"/>
          <ac:picMkLst>
            <pc:docMk/>
            <pc:sldMk cId="1352089626" sldId="261"/>
            <ac:picMk id="5" creationId="{48E71C29-78D0-42DB-AA8C-059E834F13AE}"/>
          </ac:picMkLst>
        </pc:picChg>
      </pc:sldChg>
      <pc:sldChg chg="addSp delSp modSp">
        <pc:chgData name="Anna Louise Autzen (ANA | UDC)" userId="c1aac6f8-cb21-4c3f-9f9c-877858c2b482" providerId="ADAL" clId="{2DCFC620-6102-4766-B8F7-266E260366F0}" dt="2020-11-04T00:54:04.270" v="73" actId="1076"/>
        <pc:sldMkLst>
          <pc:docMk/>
          <pc:sldMk cId="2476356391" sldId="262"/>
        </pc:sldMkLst>
        <pc:spChg chg="mod">
          <ac:chgData name="Anna Louise Autzen (ANA | UDC)" userId="c1aac6f8-cb21-4c3f-9f9c-877858c2b482" providerId="ADAL" clId="{2DCFC620-6102-4766-B8F7-266E260366F0}" dt="2020-11-04T00:54:04.270" v="73" actId="1076"/>
          <ac:spMkLst>
            <pc:docMk/>
            <pc:sldMk cId="2476356391" sldId="262"/>
            <ac:spMk id="3" creationId="{95E55730-7C80-4879-821A-E87C3492CA89}"/>
          </ac:spMkLst>
        </pc:spChg>
        <pc:picChg chg="add del mod">
          <ac:chgData name="Anna Louise Autzen (ANA | UDC)" userId="c1aac6f8-cb21-4c3f-9f9c-877858c2b482" providerId="ADAL" clId="{2DCFC620-6102-4766-B8F7-266E260366F0}" dt="2020-11-04T00:53:59.185" v="72"/>
          <ac:picMkLst>
            <pc:docMk/>
            <pc:sldMk cId="2476356391" sldId="262"/>
            <ac:picMk id="4" creationId="{A7FF43C7-3ABD-4BA4-867B-EA9176E0165D}"/>
          </ac:picMkLst>
        </pc:picChg>
      </pc:sldChg>
      <pc:sldChg chg="addSp delSp modSp">
        <pc:chgData name="Anna Louise Autzen (ANA | UDC)" userId="c1aac6f8-cb21-4c3f-9f9c-877858c2b482" providerId="ADAL" clId="{2DCFC620-6102-4766-B8F7-266E260366F0}" dt="2020-11-04T00:55:18.804" v="92"/>
        <pc:sldMkLst>
          <pc:docMk/>
          <pc:sldMk cId="2240763105" sldId="263"/>
        </pc:sldMkLst>
        <pc:spChg chg="mod">
          <ac:chgData name="Anna Louise Autzen (ANA | UDC)" userId="c1aac6f8-cb21-4c3f-9f9c-877858c2b482" providerId="ADAL" clId="{2DCFC620-6102-4766-B8F7-266E260366F0}" dt="2020-11-04T00:50:48.677" v="30" actId="1076"/>
          <ac:spMkLst>
            <pc:docMk/>
            <pc:sldMk cId="2240763105" sldId="263"/>
            <ac:spMk id="3" creationId="{B12482C8-1FD3-4469-8B47-6B342A32BF73}"/>
          </ac:spMkLst>
        </pc:spChg>
        <pc:picChg chg="add del mod">
          <ac:chgData name="Anna Louise Autzen (ANA | UDC)" userId="c1aac6f8-cb21-4c3f-9f9c-877858c2b482" providerId="ADAL" clId="{2DCFC620-6102-4766-B8F7-266E260366F0}" dt="2020-11-04T00:55:18.804" v="92"/>
          <ac:picMkLst>
            <pc:docMk/>
            <pc:sldMk cId="2240763105" sldId="263"/>
            <ac:picMk id="4" creationId="{E14F5588-1338-4220-A67C-874CFEB5CADD}"/>
          </ac:picMkLst>
        </pc:picChg>
      </pc:sldChg>
      <pc:sldChg chg="addSp delSp modSp add">
        <pc:chgData name="Anna Louise Autzen (ANA | UDC)" userId="c1aac6f8-cb21-4c3f-9f9c-877858c2b482" providerId="ADAL" clId="{2DCFC620-6102-4766-B8F7-266E260366F0}" dt="2020-11-04T00:54:19.266" v="77" actId="14100"/>
        <pc:sldMkLst>
          <pc:docMk/>
          <pc:sldMk cId="1546295024" sldId="265"/>
        </pc:sldMkLst>
        <pc:spChg chg="del">
          <ac:chgData name="Anna Louise Autzen (ANA | UDC)" userId="c1aac6f8-cb21-4c3f-9f9c-877858c2b482" providerId="ADAL" clId="{2DCFC620-6102-4766-B8F7-266E260366F0}" dt="2020-11-04T00:54:12.048" v="75"/>
          <ac:spMkLst>
            <pc:docMk/>
            <pc:sldMk cId="1546295024" sldId="265"/>
            <ac:spMk id="2" creationId="{7AC0C009-2B7F-44FB-9C10-B88BABE0537C}"/>
          </ac:spMkLst>
        </pc:spChg>
        <pc:spChg chg="del">
          <ac:chgData name="Anna Louise Autzen (ANA | UDC)" userId="c1aac6f8-cb21-4c3f-9f9c-877858c2b482" providerId="ADAL" clId="{2DCFC620-6102-4766-B8F7-266E260366F0}" dt="2020-11-04T00:54:12.048" v="75"/>
          <ac:spMkLst>
            <pc:docMk/>
            <pc:sldMk cId="1546295024" sldId="265"/>
            <ac:spMk id="3" creationId="{01B12B4E-66D3-4324-9486-50A1B33E28DB}"/>
          </ac:spMkLst>
        </pc:spChg>
        <pc:picChg chg="add mod">
          <ac:chgData name="Anna Louise Autzen (ANA | UDC)" userId="c1aac6f8-cb21-4c3f-9f9c-877858c2b482" providerId="ADAL" clId="{2DCFC620-6102-4766-B8F7-266E260366F0}" dt="2020-11-04T00:54:19.266" v="77" actId="14100"/>
          <ac:picMkLst>
            <pc:docMk/>
            <pc:sldMk cId="1546295024" sldId="265"/>
            <ac:picMk id="4" creationId="{C71FBE6A-56B5-4297-8D66-B78D3C943E5C}"/>
          </ac:picMkLst>
        </pc:picChg>
      </pc:sldChg>
      <pc:sldChg chg="addSp delSp modSp add">
        <pc:chgData name="Anna Louise Autzen (ANA | UDC)" userId="c1aac6f8-cb21-4c3f-9f9c-877858c2b482" providerId="ADAL" clId="{2DCFC620-6102-4766-B8F7-266E260366F0}" dt="2020-11-04T00:54:43.172" v="83" actId="14100"/>
        <pc:sldMkLst>
          <pc:docMk/>
          <pc:sldMk cId="1432037983" sldId="266"/>
        </pc:sldMkLst>
        <pc:spChg chg="del">
          <ac:chgData name="Anna Louise Autzen (ANA | UDC)" userId="c1aac6f8-cb21-4c3f-9f9c-877858c2b482" providerId="ADAL" clId="{2DCFC620-6102-4766-B8F7-266E260366F0}" dt="2020-11-04T00:54:34.165" v="80"/>
          <ac:spMkLst>
            <pc:docMk/>
            <pc:sldMk cId="1432037983" sldId="266"/>
            <ac:spMk id="2" creationId="{959F892B-A1D3-473C-98DC-BEFA19999EC0}"/>
          </ac:spMkLst>
        </pc:spChg>
        <pc:spChg chg="del">
          <ac:chgData name="Anna Louise Autzen (ANA | UDC)" userId="c1aac6f8-cb21-4c3f-9f9c-877858c2b482" providerId="ADAL" clId="{2DCFC620-6102-4766-B8F7-266E260366F0}" dt="2020-11-04T00:54:34.165" v="80"/>
          <ac:spMkLst>
            <pc:docMk/>
            <pc:sldMk cId="1432037983" sldId="266"/>
            <ac:spMk id="3" creationId="{9F68BD0E-6E6A-4B35-A73B-F9045A81BC9F}"/>
          </ac:spMkLst>
        </pc:spChg>
        <pc:picChg chg="add mod">
          <ac:chgData name="Anna Louise Autzen (ANA | UDC)" userId="c1aac6f8-cb21-4c3f-9f9c-877858c2b482" providerId="ADAL" clId="{2DCFC620-6102-4766-B8F7-266E260366F0}" dt="2020-11-04T00:54:43.172" v="83" actId="14100"/>
          <ac:picMkLst>
            <pc:docMk/>
            <pc:sldMk cId="1432037983" sldId="266"/>
            <ac:picMk id="4" creationId="{FF4146DC-FB69-4AF5-8AFB-676D708889C7}"/>
          </ac:picMkLst>
        </pc:picChg>
      </pc:sldChg>
      <pc:sldChg chg="addSp modSp add">
        <pc:chgData name="Anna Louise Autzen (ANA | UDC)" userId="c1aac6f8-cb21-4c3f-9f9c-877858c2b482" providerId="ADAL" clId="{2DCFC620-6102-4766-B8F7-266E260366F0}" dt="2020-11-04T12:45:28.767" v="299" actId="1076"/>
        <pc:sldMkLst>
          <pc:docMk/>
          <pc:sldMk cId="2043691971" sldId="267"/>
        </pc:sldMkLst>
        <pc:picChg chg="add mod">
          <ac:chgData name="Anna Louise Autzen (ANA | UDC)" userId="c1aac6f8-cb21-4c3f-9f9c-877858c2b482" providerId="ADAL" clId="{2DCFC620-6102-4766-B8F7-266E260366F0}" dt="2020-11-04T12:45:28.767" v="299" actId="1076"/>
          <ac:picMkLst>
            <pc:docMk/>
            <pc:sldMk cId="2043691971" sldId="267"/>
            <ac:picMk id="2" creationId="{3928312F-05E9-4E51-B694-81902DDF7E37}"/>
          </ac:picMkLst>
        </pc:picChg>
      </pc:sldChg>
      <pc:sldChg chg="addSp delSp modSp add">
        <pc:chgData name="Anna Louise Autzen (ANA | UDC)" userId="c1aac6f8-cb21-4c3f-9f9c-877858c2b482" providerId="ADAL" clId="{2DCFC620-6102-4766-B8F7-266E260366F0}" dt="2020-11-04T00:55:26.675" v="95" actId="14100"/>
        <pc:sldMkLst>
          <pc:docMk/>
          <pc:sldMk cId="11542534" sldId="268"/>
        </pc:sldMkLst>
        <pc:spChg chg="del">
          <ac:chgData name="Anna Louise Autzen (ANA | UDC)" userId="c1aac6f8-cb21-4c3f-9f9c-877858c2b482" providerId="ADAL" clId="{2DCFC620-6102-4766-B8F7-266E260366F0}" dt="2020-11-04T00:55:16.147" v="91"/>
          <ac:spMkLst>
            <pc:docMk/>
            <pc:sldMk cId="11542534" sldId="268"/>
            <ac:spMk id="2" creationId="{8668B2F1-BE0E-4072-B278-F9CFF27419A1}"/>
          </ac:spMkLst>
        </pc:spChg>
        <pc:spChg chg="del">
          <ac:chgData name="Anna Louise Autzen (ANA | UDC)" userId="c1aac6f8-cb21-4c3f-9f9c-877858c2b482" providerId="ADAL" clId="{2DCFC620-6102-4766-B8F7-266E260366F0}" dt="2020-11-04T00:55:16.147" v="91"/>
          <ac:spMkLst>
            <pc:docMk/>
            <pc:sldMk cId="11542534" sldId="268"/>
            <ac:spMk id="3" creationId="{F15C8100-4803-473A-9794-C929B95D2827}"/>
          </ac:spMkLst>
        </pc:spChg>
        <pc:picChg chg="add mod">
          <ac:chgData name="Anna Louise Autzen (ANA | UDC)" userId="c1aac6f8-cb21-4c3f-9f9c-877858c2b482" providerId="ADAL" clId="{2DCFC620-6102-4766-B8F7-266E260366F0}" dt="2020-11-04T00:55:26.675" v="95" actId="14100"/>
          <ac:picMkLst>
            <pc:docMk/>
            <pc:sldMk cId="11542534" sldId="268"/>
            <ac:picMk id="4" creationId="{7F425990-4503-4D53-937F-2A5D16885EA6}"/>
          </ac:picMkLst>
        </pc:picChg>
      </pc:sldChg>
      <pc:sldChg chg="addSp delSp modSp add">
        <pc:chgData name="Anna Louise Autzen (ANA | UDC)" userId="c1aac6f8-cb21-4c3f-9f9c-877858c2b482" providerId="ADAL" clId="{2DCFC620-6102-4766-B8F7-266E260366F0}" dt="2020-11-04T00:56:42.630" v="101" actId="1076"/>
        <pc:sldMkLst>
          <pc:docMk/>
          <pc:sldMk cId="1879963351" sldId="269"/>
        </pc:sldMkLst>
        <pc:spChg chg="del">
          <ac:chgData name="Anna Louise Autzen (ANA | UDC)" userId="c1aac6f8-cb21-4c3f-9f9c-877858c2b482" providerId="ADAL" clId="{2DCFC620-6102-4766-B8F7-266E260366F0}" dt="2020-11-04T00:55:35.219" v="97"/>
          <ac:spMkLst>
            <pc:docMk/>
            <pc:sldMk cId="1879963351" sldId="269"/>
            <ac:spMk id="2" creationId="{FC4D3781-1044-48CF-B1F3-6ED67B1C223A}"/>
          </ac:spMkLst>
        </pc:spChg>
        <pc:spChg chg="del">
          <ac:chgData name="Anna Louise Autzen (ANA | UDC)" userId="c1aac6f8-cb21-4c3f-9f9c-877858c2b482" providerId="ADAL" clId="{2DCFC620-6102-4766-B8F7-266E260366F0}" dt="2020-11-04T00:55:35.219" v="97"/>
          <ac:spMkLst>
            <pc:docMk/>
            <pc:sldMk cId="1879963351" sldId="269"/>
            <ac:spMk id="3" creationId="{784BD415-3B86-4973-9C46-8CA806DA1E0F}"/>
          </ac:spMkLst>
        </pc:spChg>
        <pc:picChg chg="add mod">
          <ac:chgData name="Anna Louise Autzen (ANA | UDC)" userId="c1aac6f8-cb21-4c3f-9f9c-877858c2b482" providerId="ADAL" clId="{2DCFC620-6102-4766-B8F7-266E260366F0}" dt="2020-11-04T00:56:42.630" v="101" actId="1076"/>
          <ac:picMkLst>
            <pc:docMk/>
            <pc:sldMk cId="1879963351" sldId="269"/>
            <ac:picMk id="4" creationId="{1CF54145-933E-4B50-BAF4-663AACDD8284}"/>
          </ac:picMkLst>
        </pc:picChg>
      </pc:sldChg>
      <pc:sldChg chg="addSp modSp add">
        <pc:chgData name="Anna Louise Autzen (ANA | UDC)" userId="c1aac6f8-cb21-4c3f-9f9c-877858c2b482" providerId="ADAL" clId="{2DCFC620-6102-4766-B8F7-266E260366F0}" dt="2020-11-04T00:58:59.985" v="105" actId="14100"/>
        <pc:sldMkLst>
          <pc:docMk/>
          <pc:sldMk cId="301899027" sldId="270"/>
        </pc:sldMkLst>
        <pc:picChg chg="add mod">
          <ac:chgData name="Anna Louise Autzen (ANA | UDC)" userId="c1aac6f8-cb21-4c3f-9f9c-877858c2b482" providerId="ADAL" clId="{2DCFC620-6102-4766-B8F7-266E260366F0}" dt="2020-11-04T00:58:59.985" v="105" actId="14100"/>
          <ac:picMkLst>
            <pc:docMk/>
            <pc:sldMk cId="301899027" sldId="270"/>
            <ac:picMk id="2" creationId="{7FD74DB6-E16F-410A-AA73-DDB4C6E54F28}"/>
          </ac:picMkLst>
        </pc:picChg>
      </pc:sldChg>
      <pc:sldChg chg="addSp modSp add">
        <pc:chgData name="Anna Louise Autzen (ANA | UDC)" userId="c1aac6f8-cb21-4c3f-9f9c-877858c2b482" providerId="ADAL" clId="{2DCFC620-6102-4766-B8F7-266E260366F0}" dt="2020-11-04T12:15:36.717" v="297" actId="20577"/>
        <pc:sldMkLst>
          <pc:docMk/>
          <pc:sldMk cId="3496851344" sldId="271"/>
        </pc:sldMkLst>
        <pc:spChg chg="add mod">
          <ac:chgData name="Anna Louise Autzen (ANA | UDC)" userId="c1aac6f8-cb21-4c3f-9f9c-877858c2b482" providerId="ADAL" clId="{2DCFC620-6102-4766-B8F7-266E260366F0}" dt="2020-11-04T12:13:47.388" v="125" actId="20577"/>
          <ac:spMkLst>
            <pc:docMk/>
            <pc:sldMk cId="3496851344" sldId="271"/>
            <ac:spMk id="2" creationId="{4CC15DDC-8EAD-4855-A1EB-78BF431ACE20}"/>
          </ac:spMkLst>
        </pc:spChg>
        <pc:spChg chg="add mod">
          <ac:chgData name="Anna Louise Autzen (ANA | UDC)" userId="c1aac6f8-cb21-4c3f-9f9c-877858c2b482" providerId="ADAL" clId="{2DCFC620-6102-4766-B8F7-266E260366F0}" dt="2020-11-04T12:14:03.030" v="137" actId="20577"/>
          <ac:spMkLst>
            <pc:docMk/>
            <pc:sldMk cId="3496851344" sldId="271"/>
            <ac:spMk id="3" creationId="{E2FA059B-AD17-43E5-B053-7D70D5FBF430}"/>
          </ac:spMkLst>
        </pc:spChg>
        <pc:spChg chg="add mod">
          <ac:chgData name="Anna Louise Autzen (ANA | UDC)" userId="c1aac6f8-cb21-4c3f-9f9c-877858c2b482" providerId="ADAL" clId="{2DCFC620-6102-4766-B8F7-266E260366F0}" dt="2020-11-04T12:15:09.306" v="248" actId="20577"/>
          <ac:spMkLst>
            <pc:docMk/>
            <pc:sldMk cId="3496851344" sldId="271"/>
            <ac:spMk id="4" creationId="{C335FB9F-7064-4CC9-A971-5C87B95B3D2F}"/>
          </ac:spMkLst>
        </pc:spChg>
        <pc:spChg chg="add mod">
          <ac:chgData name="Anna Louise Autzen (ANA | UDC)" userId="c1aac6f8-cb21-4c3f-9f9c-877858c2b482" providerId="ADAL" clId="{2DCFC620-6102-4766-B8F7-266E260366F0}" dt="2020-11-04T12:14:07.719" v="146" actId="20577"/>
          <ac:spMkLst>
            <pc:docMk/>
            <pc:sldMk cId="3496851344" sldId="271"/>
            <ac:spMk id="5" creationId="{C64DA956-52D7-4300-A31D-6119B73B15B2}"/>
          </ac:spMkLst>
        </pc:spChg>
        <pc:spChg chg="add mod">
          <ac:chgData name="Anna Louise Autzen (ANA | UDC)" userId="c1aac6f8-cb21-4c3f-9f9c-877858c2b482" providerId="ADAL" clId="{2DCFC620-6102-4766-B8F7-266E260366F0}" dt="2020-11-04T12:15:36.717" v="297" actId="20577"/>
          <ac:spMkLst>
            <pc:docMk/>
            <pc:sldMk cId="3496851344" sldId="271"/>
            <ac:spMk id="6" creationId="{B86DF8E4-07FF-4238-860B-165A0A3ACB0C}"/>
          </ac:spMkLst>
        </pc:spChg>
      </pc:sldChg>
    </pc:docChg>
  </pc:docChgLst>
  <pc:docChgLst>
    <pc:chgData name="Anna Autzen" userId="83af316c-ccae-4dd3-9589-94c5661c3925" providerId="ADAL" clId="{62487151-2C99-48BA-9EED-2B047B6F4712}"/>
    <pc:docChg chg="undo redo custSel addSld delSld modSld sldOrd">
      <pc:chgData name="Anna Autzen" userId="83af316c-ccae-4dd3-9589-94c5661c3925" providerId="ADAL" clId="{62487151-2C99-48BA-9EED-2B047B6F4712}" dt="2022-01-31T12:14:11.342" v="185" actId="1076"/>
      <pc:docMkLst>
        <pc:docMk/>
      </pc:docMkLst>
      <pc:sldChg chg="modSp">
        <pc:chgData name="Anna Autzen" userId="83af316c-ccae-4dd3-9589-94c5661c3925" providerId="ADAL" clId="{62487151-2C99-48BA-9EED-2B047B6F4712}" dt="2022-01-24T22:14:09.324" v="64"/>
        <pc:sldMkLst>
          <pc:docMk/>
          <pc:sldMk cId="3571088567" sldId="256"/>
        </pc:sldMkLst>
        <pc:spChg chg="mod">
          <ac:chgData name="Anna Autzen" userId="83af316c-ccae-4dd3-9589-94c5661c3925" providerId="ADAL" clId="{62487151-2C99-48BA-9EED-2B047B6F4712}" dt="2022-01-24T22:14:09.324" v="64"/>
          <ac:spMkLst>
            <pc:docMk/>
            <pc:sldMk cId="3571088567" sldId="256"/>
            <ac:spMk id="2" creationId="{309BD477-8913-475C-8239-54D43AE6D0CB}"/>
          </ac:spMkLst>
        </pc:spChg>
      </pc:sldChg>
      <pc:sldChg chg="del">
        <pc:chgData name="Anna Autzen" userId="83af316c-ccae-4dd3-9589-94c5661c3925" providerId="ADAL" clId="{62487151-2C99-48BA-9EED-2B047B6F4712}" dt="2022-01-24T22:10:59.286" v="35" actId="47"/>
        <pc:sldMkLst>
          <pc:docMk/>
          <pc:sldMk cId="92722073" sldId="257"/>
        </pc:sldMkLst>
      </pc:sldChg>
      <pc:sldChg chg="modSp ord modAnim">
        <pc:chgData name="Anna Autzen" userId="83af316c-ccae-4dd3-9589-94c5661c3925" providerId="ADAL" clId="{62487151-2C99-48BA-9EED-2B047B6F4712}" dt="2022-01-24T22:17:47.755" v="95"/>
        <pc:sldMkLst>
          <pc:docMk/>
          <pc:sldMk cId="3002223079" sldId="258"/>
        </pc:sldMkLst>
        <pc:spChg chg="mod">
          <ac:chgData name="Anna Autzen" userId="83af316c-ccae-4dd3-9589-94c5661c3925" providerId="ADAL" clId="{62487151-2C99-48BA-9EED-2B047B6F4712}" dt="2022-01-24T22:14:15.533" v="65"/>
          <ac:spMkLst>
            <pc:docMk/>
            <pc:sldMk cId="3002223079" sldId="258"/>
            <ac:spMk id="2" creationId="{AE0E8630-DD58-42CC-A0DF-A3A84BE0B86B}"/>
          </ac:spMkLst>
        </pc:spChg>
      </pc:sldChg>
      <pc:sldChg chg="modSp ord">
        <pc:chgData name="Anna Autzen" userId="83af316c-ccae-4dd3-9589-94c5661c3925" providerId="ADAL" clId="{62487151-2C99-48BA-9EED-2B047B6F4712}" dt="2022-01-24T22:29:49.015" v="151"/>
        <pc:sldMkLst>
          <pc:docMk/>
          <pc:sldMk cId="2995633703" sldId="259"/>
        </pc:sldMkLst>
        <pc:spChg chg="mod">
          <ac:chgData name="Anna Autzen" userId="83af316c-ccae-4dd3-9589-94c5661c3925" providerId="ADAL" clId="{62487151-2C99-48BA-9EED-2B047B6F4712}" dt="2022-01-24T22:29:49.015" v="151"/>
          <ac:spMkLst>
            <pc:docMk/>
            <pc:sldMk cId="2995633703" sldId="259"/>
            <ac:spMk id="2" creationId="{F12DC174-15DE-4704-98BF-F7CFE84088EE}"/>
          </ac:spMkLst>
        </pc:spChg>
      </pc:sldChg>
      <pc:sldChg chg="modSp">
        <pc:chgData name="Anna Autzen" userId="83af316c-ccae-4dd3-9589-94c5661c3925" providerId="ADAL" clId="{62487151-2C99-48BA-9EED-2B047B6F4712}" dt="2022-01-24T22:30:30.306" v="161"/>
        <pc:sldMkLst>
          <pc:docMk/>
          <pc:sldMk cId="839325776" sldId="260"/>
        </pc:sldMkLst>
        <pc:spChg chg="mod">
          <ac:chgData name="Anna Autzen" userId="83af316c-ccae-4dd3-9589-94c5661c3925" providerId="ADAL" clId="{62487151-2C99-48BA-9EED-2B047B6F4712}" dt="2022-01-24T22:30:30.306" v="161"/>
          <ac:spMkLst>
            <pc:docMk/>
            <pc:sldMk cId="839325776" sldId="260"/>
            <ac:spMk id="2" creationId="{809A7FC2-DD11-4137-BF93-DB12854071AA}"/>
          </ac:spMkLst>
        </pc:spChg>
      </pc:sldChg>
      <pc:sldChg chg="modSp">
        <pc:chgData name="Anna Autzen" userId="83af316c-ccae-4dd3-9589-94c5661c3925" providerId="ADAL" clId="{62487151-2C99-48BA-9EED-2B047B6F4712}" dt="2022-01-24T22:30:40.480" v="163"/>
        <pc:sldMkLst>
          <pc:docMk/>
          <pc:sldMk cId="1352089626" sldId="261"/>
        </pc:sldMkLst>
        <pc:spChg chg="mod">
          <ac:chgData name="Anna Autzen" userId="83af316c-ccae-4dd3-9589-94c5661c3925" providerId="ADAL" clId="{62487151-2C99-48BA-9EED-2B047B6F4712}" dt="2022-01-24T22:30:40.480" v="163"/>
          <ac:spMkLst>
            <pc:docMk/>
            <pc:sldMk cId="1352089626" sldId="261"/>
            <ac:spMk id="2" creationId="{8B70CAE5-9DE7-47FC-A558-948C25CBAAE8}"/>
          </ac:spMkLst>
        </pc:spChg>
      </pc:sldChg>
      <pc:sldChg chg="modSp">
        <pc:chgData name="Anna Autzen" userId="83af316c-ccae-4dd3-9589-94c5661c3925" providerId="ADAL" clId="{62487151-2C99-48BA-9EED-2B047B6F4712}" dt="2022-01-24T22:30:34.499" v="162"/>
        <pc:sldMkLst>
          <pc:docMk/>
          <pc:sldMk cId="2476356391" sldId="262"/>
        </pc:sldMkLst>
        <pc:spChg chg="mod">
          <ac:chgData name="Anna Autzen" userId="83af316c-ccae-4dd3-9589-94c5661c3925" providerId="ADAL" clId="{62487151-2C99-48BA-9EED-2B047B6F4712}" dt="2022-01-24T22:30:34.499" v="162"/>
          <ac:spMkLst>
            <pc:docMk/>
            <pc:sldMk cId="2476356391" sldId="262"/>
            <ac:spMk id="2" creationId="{B7658E8A-ECA6-46B8-8348-4AF2EABEFAB0}"/>
          </ac:spMkLst>
        </pc:spChg>
      </pc:sldChg>
      <pc:sldChg chg="modSp">
        <pc:chgData name="Anna Autzen" userId="83af316c-ccae-4dd3-9589-94c5661c3925" providerId="ADAL" clId="{62487151-2C99-48BA-9EED-2B047B6F4712}" dt="2022-01-24T22:30:45.684" v="164"/>
        <pc:sldMkLst>
          <pc:docMk/>
          <pc:sldMk cId="2240763105" sldId="263"/>
        </pc:sldMkLst>
        <pc:spChg chg="mod">
          <ac:chgData name="Anna Autzen" userId="83af316c-ccae-4dd3-9589-94c5661c3925" providerId="ADAL" clId="{62487151-2C99-48BA-9EED-2B047B6F4712}" dt="2022-01-24T22:30:45.684" v="164"/>
          <ac:spMkLst>
            <pc:docMk/>
            <pc:sldMk cId="2240763105" sldId="263"/>
            <ac:spMk id="2" creationId="{DBFB6486-77F5-489B-86F2-E11FA9C24C39}"/>
          </ac:spMkLst>
        </pc:spChg>
      </pc:sldChg>
      <pc:sldChg chg="modSp">
        <pc:chgData name="Anna Autzen" userId="83af316c-ccae-4dd3-9589-94c5661c3925" providerId="ADAL" clId="{62487151-2C99-48BA-9EED-2B047B6F4712}" dt="2022-01-24T22:30:50.792" v="165"/>
        <pc:sldMkLst>
          <pc:docMk/>
          <pc:sldMk cId="1023413973" sldId="264"/>
        </pc:sldMkLst>
        <pc:spChg chg="mod">
          <ac:chgData name="Anna Autzen" userId="83af316c-ccae-4dd3-9589-94c5661c3925" providerId="ADAL" clId="{62487151-2C99-48BA-9EED-2B047B6F4712}" dt="2022-01-24T22:30:50.792" v="165"/>
          <ac:spMkLst>
            <pc:docMk/>
            <pc:sldMk cId="1023413973" sldId="264"/>
            <ac:spMk id="2" creationId="{0736BCB4-4384-4A16-94AF-041EAB87031E}"/>
          </ac:spMkLst>
        </pc:spChg>
      </pc:sldChg>
      <pc:sldChg chg="modAnim">
        <pc:chgData name="Anna Autzen" userId="83af316c-ccae-4dd3-9589-94c5661c3925" providerId="ADAL" clId="{62487151-2C99-48BA-9EED-2B047B6F4712}" dt="2022-01-24T22:55:27.895" v="178"/>
        <pc:sldMkLst>
          <pc:docMk/>
          <pc:sldMk cId="1546295024" sldId="265"/>
        </pc:sldMkLst>
      </pc:sldChg>
      <pc:sldChg chg="modAnim">
        <pc:chgData name="Anna Autzen" userId="83af316c-ccae-4dd3-9589-94c5661c3925" providerId="ADAL" clId="{62487151-2C99-48BA-9EED-2B047B6F4712}" dt="2022-01-24T22:55:50.900" v="179"/>
        <pc:sldMkLst>
          <pc:docMk/>
          <pc:sldMk cId="1432037983" sldId="266"/>
        </pc:sldMkLst>
      </pc:sldChg>
      <pc:sldChg chg="modAnim">
        <pc:chgData name="Anna Autzen" userId="83af316c-ccae-4dd3-9589-94c5661c3925" providerId="ADAL" clId="{62487151-2C99-48BA-9EED-2B047B6F4712}" dt="2022-01-24T22:55:57.175" v="180"/>
        <pc:sldMkLst>
          <pc:docMk/>
          <pc:sldMk cId="2043691971" sldId="267"/>
        </pc:sldMkLst>
      </pc:sldChg>
      <pc:sldChg chg="modAnim">
        <pc:chgData name="Anna Autzen" userId="83af316c-ccae-4dd3-9589-94c5661c3925" providerId="ADAL" clId="{62487151-2C99-48BA-9EED-2B047B6F4712}" dt="2022-01-24T22:56:00.763" v="181"/>
        <pc:sldMkLst>
          <pc:docMk/>
          <pc:sldMk cId="11542534" sldId="268"/>
        </pc:sldMkLst>
      </pc:sldChg>
      <pc:sldChg chg="modAnim">
        <pc:chgData name="Anna Autzen" userId="83af316c-ccae-4dd3-9589-94c5661c3925" providerId="ADAL" clId="{62487151-2C99-48BA-9EED-2B047B6F4712}" dt="2022-01-24T22:56:03.645" v="182"/>
        <pc:sldMkLst>
          <pc:docMk/>
          <pc:sldMk cId="1879963351" sldId="269"/>
        </pc:sldMkLst>
      </pc:sldChg>
      <pc:sldChg chg="modSp mod modAnim">
        <pc:chgData name="Anna Autzen" userId="83af316c-ccae-4dd3-9589-94c5661c3925" providerId="ADAL" clId="{62487151-2C99-48BA-9EED-2B047B6F4712}" dt="2022-01-24T22:59:51.128" v="184" actId="1076"/>
        <pc:sldMkLst>
          <pc:docMk/>
          <pc:sldMk cId="301899027" sldId="270"/>
        </pc:sldMkLst>
        <pc:picChg chg="mod">
          <ac:chgData name="Anna Autzen" userId="83af316c-ccae-4dd3-9589-94c5661c3925" providerId="ADAL" clId="{62487151-2C99-48BA-9EED-2B047B6F4712}" dt="2022-01-24T22:59:51.128" v="184" actId="1076"/>
          <ac:picMkLst>
            <pc:docMk/>
            <pc:sldMk cId="301899027" sldId="270"/>
            <ac:picMk id="2" creationId="{7FD74DB6-E16F-410A-AA73-DDB4C6E54F28}"/>
          </ac:picMkLst>
        </pc:picChg>
      </pc:sldChg>
      <pc:sldChg chg="modSp">
        <pc:chgData name="Anna Autzen" userId="83af316c-ccae-4dd3-9589-94c5661c3925" providerId="ADAL" clId="{62487151-2C99-48BA-9EED-2B047B6F4712}" dt="2022-01-24T22:30:55.441" v="166"/>
        <pc:sldMkLst>
          <pc:docMk/>
          <pc:sldMk cId="3496851344" sldId="271"/>
        </pc:sldMkLst>
        <pc:spChg chg="mod">
          <ac:chgData name="Anna Autzen" userId="83af316c-ccae-4dd3-9589-94c5661c3925" providerId="ADAL" clId="{62487151-2C99-48BA-9EED-2B047B6F4712}" dt="2022-01-24T22:30:55.441" v="166"/>
          <ac:spMkLst>
            <pc:docMk/>
            <pc:sldMk cId="3496851344" sldId="271"/>
            <ac:spMk id="2" creationId="{4CC15DDC-8EAD-4855-A1EB-78BF431ACE20}"/>
          </ac:spMkLst>
        </pc:spChg>
      </pc:sldChg>
      <pc:sldChg chg="addSp delSp modSp add mod addAnim delAnim modAnim">
        <pc:chgData name="Anna Autzen" userId="83af316c-ccae-4dd3-9589-94c5661c3925" providerId="ADAL" clId="{62487151-2C99-48BA-9EED-2B047B6F4712}" dt="2022-01-24T22:19:57.735" v="110"/>
        <pc:sldMkLst>
          <pc:docMk/>
          <pc:sldMk cId="3882258874" sldId="272"/>
        </pc:sldMkLst>
        <pc:spChg chg="mod">
          <ac:chgData name="Anna Autzen" userId="83af316c-ccae-4dd3-9589-94c5661c3925" providerId="ADAL" clId="{62487151-2C99-48BA-9EED-2B047B6F4712}" dt="2022-01-24T22:10:14.498" v="29" actId="242"/>
          <ac:spMkLst>
            <pc:docMk/>
            <pc:sldMk cId="3882258874" sldId="272"/>
            <ac:spMk id="2" creationId="{558273FE-4824-4235-BCA3-032CCEED574A}"/>
          </ac:spMkLst>
        </pc:spChg>
        <pc:spChg chg="mod">
          <ac:chgData name="Anna Autzen" userId="83af316c-ccae-4dd3-9589-94c5661c3925" providerId="ADAL" clId="{62487151-2C99-48BA-9EED-2B047B6F4712}" dt="2022-01-24T22:17:53.579" v="96" actId="20577"/>
          <ac:spMkLst>
            <pc:docMk/>
            <pc:sldMk cId="3882258874" sldId="272"/>
            <ac:spMk id="3" creationId="{39B93072-D291-4A82-B47B-464C72E76014}"/>
          </ac:spMkLst>
        </pc:spChg>
        <pc:spChg chg="add del mod">
          <ac:chgData name="Anna Autzen" userId="83af316c-ccae-4dd3-9589-94c5661c3925" providerId="ADAL" clId="{62487151-2C99-48BA-9EED-2B047B6F4712}" dt="2022-01-24T22:10:37.535" v="32" actId="1076"/>
          <ac:spMkLst>
            <pc:docMk/>
            <pc:sldMk cId="3882258874" sldId="272"/>
            <ac:spMk id="4" creationId="{C92CA928-1B52-4F21-8D1F-3E6BF06EEE3C}"/>
          </ac:spMkLst>
        </pc:spChg>
        <pc:picChg chg="del">
          <ac:chgData name="Anna Autzen" userId="83af316c-ccae-4dd3-9589-94c5661c3925" providerId="ADAL" clId="{62487151-2C99-48BA-9EED-2B047B6F4712}" dt="2022-01-24T22:06:52.434" v="6" actId="478"/>
          <ac:picMkLst>
            <pc:docMk/>
            <pc:sldMk cId="3882258874" sldId="272"/>
            <ac:picMk id="8" creationId="{4AA72859-7C1A-4D57-BF14-523398BF2B84}"/>
          </ac:picMkLst>
        </pc:picChg>
      </pc:sldChg>
      <pc:sldChg chg="modSp add mod modAnim">
        <pc:chgData name="Anna Autzen" userId="83af316c-ccae-4dd3-9589-94c5661c3925" providerId="ADAL" clId="{62487151-2C99-48BA-9EED-2B047B6F4712}" dt="2022-01-31T12:14:11.342" v="185" actId="1076"/>
        <pc:sldMkLst>
          <pc:docMk/>
          <pc:sldMk cId="3555713514" sldId="273"/>
        </pc:sldMkLst>
        <pc:spChg chg="mod">
          <ac:chgData name="Anna Autzen" userId="83af316c-ccae-4dd3-9589-94c5661c3925" providerId="ADAL" clId="{62487151-2C99-48BA-9EED-2B047B6F4712}" dt="2022-01-24T22:26:59.875" v="138" actId="14100"/>
          <ac:spMkLst>
            <pc:docMk/>
            <pc:sldMk cId="3555713514" sldId="273"/>
            <ac:spMk id="2" creationId="{62DAB3F3-4918-4738-9493-772D575DE398}"/>
          </ac:spMkLst>
        </pc:spChg>
        <pc:spChg chg="mod">
          <ac:chgData name="Anna Autzen" userId="83af316c-ccae-4dd3-9589-94c5661c3925" providerId="ADAL" clId="{62487151-2C99-48BA-9EED-2B047B6F4712}" dt="2022-01-24T22:27:16.999" v="142" actId="1076"/>
          <ac:spMkLst>
            <pc:docMk/>
            <pc:sldMk cId="3555713514" sldId="273"/>
            <ac:spMk id="3" creationId="{4AC2EEBA-86F7-45E9-B8FE-27C4FA75B71F}"/>
          </ac:spMkLst>
        </pc:spChg>
        <pc:picChg chg="mod">
          <ac:chgData name="Anna Autzen" userId="83af316c-ccae-4dd3-9589-94c5661c3925" providerId="ADAL" clId="{62487151-2C99-48BA-9EED-2B047B6F4712}" dt="2022-01-31T12:14:11.342" v="185" actId="1076"/>
          <ac:picMkLst>
            <pc:docMk/>
            <pc:sldMk cId="3555713514" sldId="273"/>
            <ac:picMk id="5" creationId="{26A3CC5D-1073-49DB-8DA0-CA2D8E2C50FD}"/>
          </ac:picMkLst>
        </pc:picChg>
      </pc:sldChg>
      <pc:sldChg chg="modSp add mod">
        <pc:chgData name="Anna Autzen" userId="83af316c-ccae-4dd3-9589-94c5661c3925" providerId="ADAL" clId="{62487151-2C99-48BA-9EED-2B047B6F4712}" dt="2022-01-24T22:29:57.150" v="154"/>
        <pc:sldMkLst>
          <pc:docMk/>
          <pc:sldMk cId="959761260" sldId="274"/>
        </pc:sldMkLst>
        <pc:spChg chg="mod">
          <ac:chgData name="Anna Autzen" userId="83af316c-ccae-4dd3-9589-94c5661c3925" providerId="ADAL" clId="{62487151-2C99-48BA-9EED-2B047B6F4712}" dt="2022-01-24T22:29:57.150" v="154"/>
          <ac:spMkLst>
            <pc:docMk/>
            <pc:sldMk cId="959761260" sldId="274"/>
            <ac:spMk id="2" creationId="{595B1BDE-EA6C-4E93-A590-5383C5D722B2}"/>
          </ac:spMkLst>
        </pc:spChg>
      </pc:sldChg>
      <pc:sldChg chg="modSp add mod">
        <pc:chgData name="Anna Autzen" userId="83af316c-ccae-4dd3-9589-94c5661c3925" providerId="ADAL" clId="{62487151-2C99-48BA-9EED-2B047B6F4712}" dt="2022-01-24T22:30:05.809" v="157"/>
        <pc:sldMkLst>
          <pc:docMk/>
          <pc:sldMk cId="1504628337" sldId="275"/>
        </pc:sldMkLst>
        <pc:spChg chg="mod">
          <ac:chgData name="Anna Autzen" userId="83af316c-ccae-4dd3-9589-94c5661c3925" providerId="ADAL" clId="{62487151-2C99-48BA-9EED-2B047B6F4712}" dt="2022-01-24T22:30:05.809" v="157"/>
          <ac:spMkLst>
            <pc:docMk/>
            <pc:sldMk cId="1504628337" sldId="275"/>
            <ac:spMk id="2" creationId="{026D6FC4-11E3-467A-AE1F-F42BF1A05726}"/>
          </ac:spMkLst>
        </pc:spChg>
      </pc:sldChg>
      <pc:sldChg chg="modSp add mod">
        <pc:chgData name="Anna Autzen" userId="83af316c-ccae-4dd3-9589-94c5661c3925" providerId="ADAL" clId="{62487151-2C99-48BA-9EED-2B047B6F4712}" dt="2022-01-24T22:30:20.484" v="160"/>
        <pc:sldMkLst>
          <pc:docMk/>
          <pc:sldMk cId="1671536147" sldId="276"/>
        </pc:sldMkLst>
        <pc:spChg chg="mod">
          <ac:chgData name="Anna Autzen" userId="83af316c-ccae-4dd3-9589-94c5661c3925" providerId="ADAL" clId="{62487151-2C99-48BA-9EED-2B047B6F4712}" dt="2022-01-24T22:30:20.484" v="160"/>
          <ac:spMkLst>
            <pc:docMk/>
            <pc:sldMk cId="1671536147" sldId="276"/>
            <ac:spMk id="2" creationId="{09F125FA-6087-4D8B-A928-B117F70CEBFF}"/>
          </ac:spMkLst>
        </pc:spChg>
      </pc:sldChg>
      <pc:sldChg chg="addSp delSp modSp new add del mod modAnim">
        <pc:chgData name="Anna Autzen" userId="83af316c-ccae-4dd3-9589-94c5661c3925" providerId="ADAL" clId="{62487151-2C99-48BA-9EED-2B047B6F4712}" dt="2022-01-24T22:53:27.285" v="177" actId="14100"/>
        <pc:sldMkLst>
          <pc:docMk/>
          <pc:sldMk cId="2305493093" sldId="277"/>
        </pc:sldMkLst>
        <pc:spChg chg="mod">
          <ac:chgData name="Anna Autzen" userId="83af316c-ccae-4dd3-9589-94c5661c3925" providerId="ADAL" clId="{62487151-2C99-48BA-9EED-2B047B6F4712}" dt="2022-01-24T22:50:17.087" v="171" actId="20577"/>
          <ac:spMkLst>
            <pc:docMk/>
            <pc:sldMk cId="2305493093" sldId="277"/>
            <ac:spMk id="2" creationId="{74511A5D-E627-4E52-869C-C885A0206453}"/>
          </ac:spMkLst>
        </pc:spChg>
        <pc:spChg chg="add del">
          <ac:chgData name="Anna Autzen" userId="83af316c-ccae-4dd3-9589-94c5661c3925" providerId="ADAL" clId="{62487151-2C99-48BA-9EED-2B047B6F4712}" dt="2022-01-24T22:49:42.976" v="169" actId="22"/>
          <ac:spMkLst>
            <pc:docMk/>
            <pc:sldMk cId="2305493093" sldId="277"/>
            <ac:spMk id="4" creationId="{14ECEF56-97E9-42F2-99BD-A70EC8A97DDC}"/>
          </ac:spMkLst>
        </pc:spChg>
        <pc:picChg chg="add mod">
          <ac:chgData name="Anna Autzen" userId="83af316c-ccae-4dd3-9589-94c5661c3925" providerId="ADAL" clId="{62487151-2C99-48BA-9EED-2B047B6F4712}" dt="2022-01-24T22:53:27.285" v="177" actId="14100"/>
          <ac:picMkLst>
            <pc:docMk/>
            <pc:sldMk cId="2305493093" sldId="277"/>
            <ac:picMk id="5" creationId="{3D39EC8C-D47E-4ECD-AB93-63B85027278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450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690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503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941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709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536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177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445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091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55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1482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9733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2481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451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388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704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EDB2B-F8DC-47D9-947E-3FA7D4FA9627}" type="datetimeFigureOut">
              <a:rPr lang="da-DK" smtClean="0"/>
              <a:t>31-01-2022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89FFE4-9F42-4BF2-91A1-6AE39BE1F2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2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LhMWmo1Y8CI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8lUBsarx08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-kUoGMaj8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FidbDGcpt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bfuHQsLdO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gFFHFsx8XU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CkYHFhR1HE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9BD477-8913-475C-8239-54D43AE6D0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LANDSKABSUDVIKLING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E86B603-D760-4FA7-9A0B-5DAB09A718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1088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8273FE-4824-4235-BCA3-032CCEED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486" y="964692"/>
            <a:ext cx="3633636" cy="1188720"/>
          </a:xfrm>
          <a:ln w="28575"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da-DK" sz="2800" dirty="0"/>
              <a:t>GEOMORFOLOGI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B93072-D291-4A82-B47B-464C72E76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3633636" cy="31019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b="1" dirty="0"/>
              <a:t>Vigtige begreber</a:t>
            </a:r>
          </a:p>
          <a:p>
            <a:r>
              <a:rPr lang="da-DK" dirty="0" err="1"/>
              <a:t>Aktualistiske</a:t>
            </a:r>
            <a:r>
              <a:rPr lang="da-DK" dirty="0"/>
              <a:t> princip	</a:t>
            </a:r>
          </a:p>
          <a:p>
            <a:endParaRPr lang="da-DK" dirty="0"/>
          </a:p>
          <a:p>
            <a:r>
              <a:rPr lang="da-DK" dirty="0"/>
              <a:t>Erosion </a:t>
            </a:r>
          </a:p>
          <a:p>
            <a:r>
              <a:rPr lang="da-DK" dirty="0"/>
              <a:t>Transport </a:t>
            </a:r>
          </a:p>
          <a:p>
            <a:r>
              <a:rPr lang="da-DK" dirty="0"/>
              <a:t>Sedimentation</a:t>
            </a:r>
          </a:p>
          <a:p>
            <a:endParaRPr lang="da-DK" dirty="0"/>
          </a:p>
          <a:p>
            <a:r>
              <a:rPr lang="da-DK" dirty="0"/>
              <a:t>Den geomorfologiske trekant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92CA928-1B52-4F21-8D1F-3E6BF06EEE3C}"/>
              </a:ext>
            </a:extLst>
          </p:cNvPr>
          <p:cNvSpPr txBox="1">
            <a:spLocks/>
          </p:cNvSpPr>
          <p:nvPr/>
        </p:nvSpPr>
        <p:spPr bwMode="black">
          <a:xfrm>
            <a:off x="5774436" y="964692"/>
            <a:ext cx="363363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chemeClr val="accent1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da-DK" sz="2400" cap="none" dirty="0">
                <a:solidFill>
                  <a:schemeClr val="accent1"/>
                </a:solidFill>
              </a:rPr>
              <a:t>LÆREN OM LANDSKABETS FORMER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F5AEF88A-ABB1-4D55-BC2D-A5207275A40B}"/>
              </a:ext>
            </a:extLst>
          </p:cNvPr>
          <p:cNvSpPr txBox="1">
            <a:spLocks/>
          </p:cNvSpPr>
          <p:nvPr/>
        </p:nvSpPr>
        <p:spPr>
          <a:xfrm>
            <a:off x="6327228" y="2638044"/>
            <a:ext cx="363363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b="1" dirty="0"/>
              <a:t>Forklaringer</a:t>
            </a:r>
          </a:p>
          <a:p>
            <a:r>
              <a:rPr lang="da-DK" dirty="0"/>
              <a:t>Processer og naturlove ændrer sig ikke med tiden</a:t>
            </a:r>
          </a:p>
          <a:p>
            <a:r>
              <a:rPr lang="da-DK" dirty="0"/>
              <a:t>Nedbrydning</a:t>
            </a:r>
          </a:p>
          <a:p>
            <a:r>
              <a:rPr lang="da-DK" dirty="0"/>
              <a:t>Med vand eller vind </a:t>
            </a:r>
          </a:p>
          <a:p>
            <a:r>
              <a:rPr lang="da-DK" dirty="0"/>
              <a:t>Falde til bunds, ophøre med at være i bevægelse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225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E8630-DD58-42CC-A0DF-A3A84BE0B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GEOMORFOLOGISK TREKANT</a:t>
            </a:r>
          </a:p>
        </p:txBody>
      </p:sp>
      <p:sp>
        <p:nvSpPr>
          <p:cNvPr id="18" name="Pladsholder til indhold 17">
            <a:extLst>
              <a:ext uri="{FF2B5EF4-FFF2-40B4-BE49-F238E27FC236}">
                <a16:creationId xmlns:a16="http://schemas.microsoft.com/office/drawing/2014/main" id="{68BB7FC8-3E49-4844-8B0E-77A88C1F7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8799" y="1825625"/>
            <a:ext cx="5990897" cy="4351338"/>
          </a:xfrm>
        </p:spPr>
        <p:txBody>
          <a:bodyPr>
            <a:normAutofit fontScale="70000" lnSpcReduction="20000"/>
          </a:bodyPr>
          <a:lstStyle/>
          <a:p>
            <a:r>
              <a:rPr lang="da-DK" dirty="0"/>
              <a:t>Processer</a:t>
            </a:r>
          </a:p>
          <a:p>
            <a:pPr lvl="1"/>
            <a:r>
              <a:rPr lang="da-DK" dirty="0"/>
              <a:t>Evig cyklus af materiale</a:t>
            </a:r>
          </a:p>
          <a:p>
            <a:pPr lvl="2"/>
            <a:r>
              <a:rPr lang="da-DK" dirty="0"/>
              <a:t>Erosion (nedbrydning)</a:t>
            </a:r>
          </a:p>
          <a:p>
            <a:pPr lvl="2"/>
            <a:r>
              <a:rPr lang="da-DK" dirty="0"/>
              <a:t>Transport</a:t>
            </a:r>
          </a:p>
          <a:p>
            <a:pPr lvl="2"/>
            <a:r>
              <a:rPr lang="da-DK" dirty="0"/>
              <a:t>Sedimentation (aflejring)</a:t>
            </a:r>
          </a:p>
          <a:p>
            <a:pPr lvl="1"/>
            <a:r>
              <a:rPr lang="da-DK" dirty="0"/>
              <a:t>Fysiske, kemiske eller biologiske forhold</a:t>
            </a:r>
          </a:p>
          <a:p>
            <a:pPr lvl="1"/>
            <a:r>
              <a:rPr lang="da-DK" dirty="0"/>
              <a:t>Mennesker påvirker landskabet</a:t>
            </a:r>
          </a:p>
          <a:p>
            <a:r>
              <a:rPr lang="da-DK" dirty="0"/>
              <a:t>Materialer</a:t>
            </a:r>
          </a:p>
          <a:p>
            <a:pPr lvl="1"/>
            <a:r>
              <a:rPr lang="da-DK" dirty="0"/>
              <a:t>Klippegrund eller blødt ler</a:t>
            </a:r>
          </a:p>
          <a:p>
            <a:pPr lvl="1"/>
            <a:r>
              <a:rPr lang="da-DK" dirty="0"/>
              <a:t>Materialer opfører sig forskelligt</a:t>
            </a:r>
          </a:p>
          <a:p>
            <a:r>
              <a:rPr lang="da-DK" dirty="0"/>
              <a:t>Former</a:t>
            </a:r>
          </a:p>
          <a:p>
            <a:pPr lvl="1"/>
            <a:r>
              <a:rPr lang="da-DK" dirty="0"/>
              <a:t>Nuværende form kan præge fremtiden</a:t>
            </a:r>
          </a:p>
          <a:p>
            <a:pPr lvl="1"/>
            <a:r>
              <a:rPr lang="da-DK" dirty="0"/>
              <a:t>Dal kan blive bredere eller fyldt op</a:t>
            </a:r>
          </a:p>
          <a:p>
            <a:r>
              <a:rPr lang="da-DK" dirty="0"/>
              <a:t>Tid</a:t>
            </a:r>
          </a:p>
          <a:p>
            <a:pPr lvl="1"/>
            <a:r>
              <a:rPr lang="da-DK" dirty="0"/>
              <a:t>Landskabsudvikling tager lang tid</a:t>
            </a:r>
          </a:p>
          <a:p>
            <a:pPr lvl="1"/>
            <a:r>
              <a:rPr lang="da-DK" dirty="0"/>
              <a:t>Eller katastrofe kan ændre det hurtigt</a:t>
            </a:r>
          </a:p>
          <a:p>
            <a:pPr lvl="1"/>
            <a:endParaRPr lang="da-DK" dirty="0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AB7F59A2-7F4F-4589-9F7A-9BB6C1B6F180}"/>
              </a:ext>
            </a:extLst>
          </p:cNvPr>
          <p:cNvCxnSpPr/>
          <p:nvPr/>
        </p:nvCxnSpPr>
        <p:spPr>
          <a:xfrm>
            <a:off x="1886607" y="5134305"/>
            <a:ext cx="295866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E4F0485E-8FED-4D38-8AB3-93E2809C4159}"/>
              </a:ext>
            </a:extLst>
          </p:cNvPr>
          <p:cNvCxnSpPr>
            <a:cxnSpLocks/>
          </p:cNvCxnSpPr>
          <p:nvPr/>
        </p:nvCxnSpPr>
        <p:spPr>
          <a:xfrm flipV="1">
            <a:off x="1886607" y="2900855"/>
            <a:ext cx="1355834" cy="21458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42C5DFC1-9A68-42E0-868F-4B2C28478863}"/>
              </a:ext>
            </a:extLst>
          </p:cNvPr>
          <p:cNvCxnSpPr>
            <a:cxnSpLocks/>
          </p:cNvCxnSpPr>
          <p:nvPr/>
        </p:nvCxnSpPr>
        <p:spPr>
          <a:xfrm flipH="1" flipV="1">
            <a:off x="3294993" y="2900855"/>
            <a:ext cx="1550276" cy="21458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A98C4D1E-4D05-482F-A65C-C299B853D6A8}"/>
              </a:ext>
            </a:extLst>
          </p:cNvPr>
          <p:cNvSpPr txBox="1"/>
          <p:nvPr/>
        </p:nvSpPr>
        <p:spPr>
          <a:xfrm>
            <a:off x="3061138" y="4156842"/>
            <a:ext cx="467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tid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45C9EB2A-653C-4960-AB64-03BCDDFEA323}"/>
              </a:ext>
            </a:extLst>
          </p:cNvPr>
          <p:cNvSpPr txBox="1"/>
          <p:nvPr/>
        </p:nvSpPr>
        <p:spPr>
          <a:xfrm>
            <a:off x="2824655" y="2548446"/>
            <a:ext cx="1001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former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8B23DD98-EC98-4D61-929C-62DAEB24DB3F}"/>
              </a:ext>
            </a:extLst>
          </p:cNvPr>
          <p:cNvSpPr txBox="1"/>
          <p:nvPr/>
        </p:nvSpPr>
        <p:spPr>
          <a:xfrm>
            <a:off x="1418895" y="5100995"/>
            <a:ext cx="11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processer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A3C88C6-2FDE-465D-BF3D-6BA60F2A71FE}"/>
              </a:ext>
            </a:extLst>
          </p:cNvPr>
          <p:cNvSpPr txBox="1"/>
          <p:nvPr/>
        </p:nvSpPr>
        <p:spPr>
          <a:xfrm>
            <a:off x="4114801" y="5100995"/>
            <a:ext cx="129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materialer</a:t>
            </a:r>
          </a:p>
        </p:txBody>
      </p:sp>
    </p:spTree>
    <p:extLst>
      <p:ext uri="{BB962C8B-B14F-4D97-AF65-F5344CB8AC3E}">
        <p14:creationId xmlns:p14="http://schemas.microsoft.com/office/powerpoint/2010/main" val="300222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AB3F3-4918-4738-9493-772D575DE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48703"/>
            <a:ext cx="3505200" cy="1073697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da-DK" sz="2800" dirty="0"/>
              <a:t>GLACIALMORFOLOGI 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AC2EEBA-86F7-45E9-B8FE-27C4FA75B71F}"/>
              </a:ext>
            </a:extLst>
          </p:cNvPr>
          <p:cNvSpPr txBox="1">
            <a:spLocks/>
          </p:cNvSpPr>
          <p:nvPr/>
        </p:nvSpPr>
        <p:spPr bwMode="black">
          <a:xfrm>
            <a:off x="0" y="1517103"/>
            <a:ext cx="3505200" cy="1073697"/>
          </a:xfrm>
          <a:prstGeom prst="rect">
            <a:avLst/>
          </a:prstGeom>
          <a:solidFill>
            <a:srgbClr val="FFFFFF"/>
          </a:solidFill>
          <a:ln w="31750" cap="sq">
            <a:solidFill>
              <a:schemeClr val="accent1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da-DK" sz="2000" dirty="0">
                <a:solidFill>
                  <a:schemeClr val="accent1"/>
                </a:solidFill>
              </a:rPr>
              <a:t>Læren om landskabets former dannet af is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6A3CC5D-1073-49DB-8DA0-CA2D8E2C5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383"/>
            <a:ext cx="8326142" cy="621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1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0.68958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79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96296E-6 L 0.6888 0.0048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40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DC174-15DE-4704-98BF-F7CFE840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GLACIALMORFOLOGI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9E61D29-7189-4707-ACA8-1ECBD53C9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2119" y="1481608"/>
            <a:ext cx="5372955" cy="4351338"/>
          </a:xfrm>
        </p:spPr>
        <p:txBody>
          <a:bodyPr>
            <a:normAutofit/>
          </a:bodyPr>
          <a:lstStyle/>
          <a:p>
            <a:r>
              <a:rPr lang="da-DK" dirty="0"/>
              <a:t>Læren om landskabets former dannet af is</a:t>
            </a:r>
          </a:p>
          <a:p>
            <a:r>
              <a:rPr lang="da-DK" dirty="0"/>
              <a:t>Overfladematerialer i DK lette at ændre (undtagen grundfjeld)</a:t>
            </a:r>
          </a:p>
          <a:p>
            <a:r>
              <a:rPr lang="da-DK" dirty="0"/>
              <a:t>Istid: der er koldt over det hele – men hvorfor?</a:t>
            </a:r>
          </a:p>
          <a:p>
            <a:pPr lvl="1"/>
            <a:r>
              <a:rPr lang="da-DK" dirty="0" err="1"/>
              <a:t>Milankovitch</a:t>
            </a:r>
            <a:r>
              <a:rPr lang="da-DK" dirty="0"/>
              <a:t>: Excentricitet, aksehældning og </a:t>
            </a:r>
            <a:r>
              <a:rPr lang="da-DK" dirty="0" err="1"/>
              <a:t>præcession</a:t>
            </a:r>
            <a:endParaRPr lang="da-DK" dirty="0"/>
          </a:p>
          <a:p>
            <a:r>
              <a:rPr lang="da-DK" dirty="0"/>
              <a:t>Seneste istider og mellemistider</a:t>
            </a:r>
          </a:p>
          <a:p>
            <a:endParaRPr lang="da-DK" dirty="0"/>
          </a:p>
        </p:txBody>
      </p:sp>
      <p:pic>
        <p:nvPicPr>
          <p:cNvPr id="1026" name="Picture 2" descr="kvartære istid">
            <a:extLst>
              <a:ext uri="{FF2B5EF4-FFF2-40B4-BE49-F238E27FC236}">
                <a16:creationId xmlns:a16="http://schemas.microsoft.com/office/drawing/2014/main" id="{43D78771-A988-49BA-A51F-9BBFE2DAE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4" y="1387977"/>
            <a:ext cx="3522608" cy="503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633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B1BDE-EA6C-4E93-A590-5383C5D7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ISTID – MILANCHOVICH CYKLER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D41934D-AA4C-4C50-89E7-3B07759B4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894" y="2319270"/>
            <a:ext cx="3352543" cy="262974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FB6B591E-D238-4AD0-A57A-D4CB85B76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437" y="2319270"/>
            <a:ext cx="2994236" cy="370859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55FF9EF-9B63-4C30-9B15-C11BCE7F0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673" y="2319270"/>
            <a:ext cx="3293419" cy="412406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FB5FE964-24AE-4C83-BF53-5C1130CE098F}"/>
              </a:ext>
            </a:extLst>
          </p:cNvPr>
          <p:cNvSpPr/>
          <p:nvPr/>
        </p:nvSpPr>
        <p:spPr>
          <a:xfrm>
            <a:off x="589754" y="4949017"/>
            <a:ext cx="5300683" cy="1354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Kombinationen af de tre kan give den nordlige halvkugle mindre solindstråling om sommeren </a:t>
            </a:r>
          </a:p>
          <a:p>
            <a:pPr algn="ctr"/>
            <a:r>
              <a:rPr lang="da-DK" dirty="0"/>
              <a:t>=</a:t>
            </a:r>
          </a:p>
          <a:p>
            <a:pPr algn="ctr"/>
            <a:r>
              <a:rPr lang="da-DK" dirty="0"/>
              <a:t>Vinterens is smelter ikke – der opbygges mere is</a:t>
            </a:r>
          </a:p>
        </p:txBody>
      </p:sp>
    </p:spTree>
    <p:extLst>
      <p:ext uri="{BB962C8B-B14F-4D97-AF65-F5344CB8AC3E}">
        <p14:creationId xmlns:p14="http://schemas.microsoft.com/office/powerpoint/2010/main" val="95976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11A5D-E627-4E52-869C-C885A020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Onlinemedier 4" title="Danmark og istiderne">
            <a:hlinkClick r:id="" action="ppaction://media"/>
            <a:extLst>
              <a:ext uri="{FF2B5EF4-FFF2-40B4-BE49-F238E27FC236}">
                <a16:creationId xmlns:a16="http://schemas.microsoft.com/office/drawing/2014/main" id="{3D39EC8C-D47E-4ECD-AB93-63B8502727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2560" y="203200"/>
            <a:ext cx="11220957" cy="633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9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6D6FC4-11E3-467A-AE1F-F42BF1A05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WEICHSEL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C566BA5-FF4B-4ABA-8B1D-CB216D0F1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" y="2299715"/>
            <a:ext cx="6530254" cy="4578201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BEA5BE8-81D1-4E80-ACD9-2167782A6412}"/>
              </a:ext>
            </a:extLst>
          </p:cNvPr>
          <p:cNvSpPr/>
          <p:nvPr/>
        </p:nvSpPr>
        <p:spPr>
          <a:xfrm>
            <a:off x="6547104" y="2307258"/>
            <a:ext cx="4882896" cy="798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117.000-11.500 før nu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D316401-A7B0-4C78-8B31-D4B46F57CA82}"/>
              </a:ext>
            </a:extLst>
          </p:cNvPr>
          <p:cNvSpPr/>
          <p:nvPr/>
        </p:nvSpPr>
        <p:spPr>
          <a:xfrm>
            <a:off x="6547104" y="3125972"/>
            <a:ext cx="4882896" cy="798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Tiden nu: </a:t>
            </a:r>
            <a:r>
              <a:rPr lang="da-DK" dirty="0" err="1"/>
              <a:t>Holocæn</a:t>
            </a:r>
            <a:endParaRPr lang="da-DK" dirty="0"/>
          </a:p>
          <a:p>
            <a:pPr algn="ctr"/>
            <a:r>
              <a:rPr lang="da-DK" dirty="0"/>
              <a:t>Tiden før: </a:t>
            </a:r>
            <a:r>
              <a:rPr lang="da-DK" dirty="0" err="1"/>
              <a:t>Eem</a:t>
            </a:r>
            <a:endParaRPr lang="da-DK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68031E6-0913-4BC6-BB18-3F80F4B7CC35}"/>
              </a:ext>
            </a:extLst>
          </p:cNvPr>
          <p:cNvSpPr/>
          <p:nvPr/>
        </p:nvSpPr>
        <p:spPr>
          <a:xfrm>
            <a:off x="6547104" y="3944679"/>
            <a:ext cx="4882896" cy="1139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94.000 år fra istidens start til et sammenvokset isskjold (Skandinaviske Isskjold) havde </a:t>
            </a:r>
            <a:r>
              <a:rPr lang="da-DK" dirty="0" err="1"/>
              <a:t>sn</a:t>
            </a:r>
            <a:r>
              <a:rPr lang="da-DK" dirty="0"/>
              <a:t> maximale udbredelse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602A1D6-BA52-42E6-9A7A-55B307F7EAE7}"/>
              </a:ext>
            </a:extLst>
          </p:cNvPr>
          <p:cNvSpPr/>
          <p:nvPr/>
        </p:nvSpPr>
        <p:spPr>
          <a:xfrm>
            <a:off x="6547104" y="5103627"/>
            <a:ext cx="4882896" cy="681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Centrale del: 3½-4 km tykt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606F1E-F829-4609-A550-ED677A46493B}"/>
              </a:ext>
            </a:extLst>
          </p:cNvPr>
          <p:cNvSpPr/>
          <p:nvPr/>
        </p:nvSpPr>
        <p:spPr>
          <a:xfrm>
            <a:off x="6547104" y="5805376"/>
            <a:ext cx="4882896" cy="1052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Stadialer</a:t>
            </a:r>
            <a:r>
              <a:rPr lang="da-DK" dirty="0"/>
              <a:t>: kolde perioder med fremstød af is</a:t>
            </a:r>
          </a:p>
          <a:p>
            <a:pPr algn="ctr"/>
            <a:r>
              <a:rPr lang="da-DK" dirty="0" err="1"/>
              <a:t>Interstadialer</a:t>
            </a:r>
            <a:r>
              <a:rPr lang="da-DK" dirty="0"/>
              <a:t>: varmere perioder med </a:t>
            </a:r>
            <a:r>
              <a:rPr lang="da-DK" dirty="0" err="1"/>
              <a:t>afsmelstning</a:t>
            </a:r>
            <a:r>
              <a:rPr lang="da-DK" dirty="0"/>
              <a:t> af is</a:t>
            </a:r>
          </a:p>
        </p:txBody>
      </p:sp>
    </p:spTree>
    <p:extLst>
      <p:ext uri="{BB962C8B-B14F-4D97-AF65-F5344CB8AC3E}">
        <p14:creationId xmlns:p14="http://schemas.microsoft.com/office/powerpoint/2010/main" val="150462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125FA-6087-4D8B-A928-B117F70C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SEN WEICHSEL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D75B2FC-038A-46A5-8357-119A20F3A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764"/>
          <a:stretch/>
        </p:blipFill>
        <p:spPr>
          <a:xfrm>
            <a:off x="-24384" y="2999232"/>
            <a:ext cx="2959858" cy="3858768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A412950-38BB-4051-8335-6DF0C0462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474" y="2999231"/>
            <a:ext cx="3041234" cy="385876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A1D3368-1A81-46FF-B07B-3BE1B3A21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08" y="2999231"/>
            <a:ext cx="3041235" cy="385877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F5EADE1-1D8F-4B0C-B2C3-1012E6826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7942" y="2999231"/>
            <a:ext cx="3041236" cy="38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3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9A7FC2-DD11-4137-BF93-DB128540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IS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410FDC-7CC8-44A7-BD8D-F2AE1924A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Ikke aktiv is – dødis</a:t>
            </a:r>
          </a:p>
          <a:p>
            <a:r>
              <a:rPr lang="da-DK" dirty="0"/>
              <a:t>Aktiv is – tre forskellige glaciale miljøer</a:t>
            </a:r>
          </a:p>
          <a:p>
            <a:pPr lvl="1"/>
            <a:r>
              <a:rPr lang="da-DK" dirty="0"/>
              <a:t>Proglaciale miljø (foran isen)</a:t>
            </a:r>
          </a:p>
          <a:p>
            <a:pPr lvl="1"/>
            <a:r>
              <a:rPr lang="da-DK" dirty="0"/>
              <a:t>Randglaciale miljø (lige foran isen)</a:t>
            </a:r>
          </a:p>
          <a:p>
            <a:pPr lvl="1"/>
            <a:r>
              <a:rPr lang="da-DK" dirty="0"/>
              <a:t>Subglaciale miljø (under isen)</a:t>
            </a:r>
          </a:p>
          <a:p>
            <a:r>
              <a:rPr lang="da-DK" dirty="0"/>
              <a:t>Forskellige processer i de forskellige miljøer danner landskabet</a:t>
            </a:r>
          </a:p>
        </p:txBody>
      </p:sp>
    </p:spTree>
    <p:extLst>
      <p:ext uri="{BB962C8B-B14F-4D97-AF65-F5344CB8AC3E}">
        <p14:creationId xmlns:p14="http://schemas.microsoft.com/office/powerpoint/2010/main" val="839325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58E8A-ECA6-46B8-8348-4AF2EABE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DØDIS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E55730-7C80-4879-821A-E87C3492C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67627"/>
            <a:ext cx="8596668" cy="3880773"/>
          </a:xfrm>
        </p:spPr>
        <p:txBody>
          <a:bodyPr/>
          <a:lstStyle/>
          <a:p>
            <a:r>
              <a:rPr lang="da-DK" dirty="0"/>
              <a:t>Tykt materialelag på toppen af isen</a:t>
            </a:r>
          </a:p>
          <a:p>
            <a:r>
              <a:rPr lang="da-DK" dirty="0"/>
              <a:t>Afsmeltningen hæmmes</a:t>
            </a:r>
          </a:p>
          <a:p>
            <a:r>
              <a:rPr lang="da-DK" dirty="0"/>
              <a:t>Huller på toppen – fladbakker/ </a:t>
            </a:r>
            <a:r>
              <a:rPr lang="da-DK" dirty="0" err="1"/>
              <a:t>issøbakker</a:t>
            </a:r>
            <a:endParaRPr lang="da-DK" dirty="0"/>
          </a:p>
          <a:p>
            <a:r>
              <a:rPr lang="da-DK" dirty="0"/>
              <a:t>Vandhul uden forbindelse til vandløb – dødishuller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6356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Det Danske Istidslandskab - Dødislandskabet">
            <a:hlinkClick r:id="" action="ppaction://media"/>
            <a:extLst>
              <a:ext uri="{FF2B5EF4-FFF2-40B4-BE49-F238E27FC236}">
                <a16:creationId xmlns:a16="http://schemas.microsoft.com/office/drawing/2014/main" id="{C71FBE6A-56B5-4297-8D66-B78D3C943E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597" y="337152"/>
            <a:ext cx="11106809" cy="624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9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0CAE5-9DE7-47FC-A558-948C25CBA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PROGLACIALE MILJØ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A608BA-B5F0-48C2-9191-A083A6A97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92423"/>
            <a:ext cx="8596668" cy="3880773"/>
          </a:xfrm>
        </p:spPr>
        <p:txBody>
          <a:bodyPr/>
          <a:lstStyle/>
          <a:p>
            <a:r>
              <a:rPr lang="da-DK" dirty="0"/>
              <a:t>Åbne landskab foran isen</a:t>
            </a:r>
          </a:p>
          <a:p>
            <a:r>
              <a:rPr lang="da-DK" dirty="0"/>
              <a:t>Omdannes af smeltevand</a:t>
            </a:r>
          </a:p>
          <a:p>
            <a:r>
              <a:rPr lang="da-DK" dirty="0"/>
              <a:t>Eroderes ikke, men formes og udjævnes – smeltevandsslette/ bakkeøer</a:t>
            </a:r>
          </a:p>
          <a:p>
            <a:r>
              <a:rPr lang="da-DK" dirty="0"/>
              <a:t>Evt. andre processer, eks. sandstorme</a:t>
            </a:r>
          </a:p>
        </p:txBody>
      </p:sp>
    </p:spTree>
    <p:extLst>
      <p:ext uri="{BB962C8B-B14F-4D97-AF65-F5344CB8AC3E}">
        <p14:creationId xmlns:p14="http://schemas.microsoft.com/office/powerpoint/2010/main" val="1352089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Det Danske Istidslandskab - Smeltevandssletten">
            <a:hlinkClick r:id="" action="ppaction://media"/>
            <a:extLst>
              <a:ext uri="{FF2B5EF4-FFF2-40B4-BE49-F238E27FC236}">
                <a16:creationId xmlns:a16="http://schemas.microsoft.com/office/drawing/2014/main" id="{FF4146DC-FB69-4AF5-8AFB-676D708889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1306" y="174243"/>
            <a:ext cx="11556708" cy="650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3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er 4" title="Det Danske Istidslandskab - Bakkeøen">
            <a:hlinkClick r:id="" action="ppaction://media"/>
            <a:extLst>
              <a:ext uri="{FF2B5EF4-FFF2-40B4-BE49-F238E27FC236}">
                <a16:creationId xmlns:a16="http://schemas.microsoft.com/office/drawing/2014/main" id="{3928312F-05E9-4E51-B694-81902DDF7E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9264" y="232787"/>
            <a:ext cx="11364309" cy="639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9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B6486-77F5-489B-86F2-E11FA9C24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RANDGLACIALE MILJØ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2482C8-1FD3-4469-8B47-6B342A32B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r>
              <a:rPr lang="da-DK" dirty="0"/>
              <a:t>Umiddelbart foran isen</a:t>
            </a:r>
          </a:p>
          <a:p>
            <a:r>
              <a:rPr lang="da-DK" dirty="0"/>
              <a:t>Isens vægt og bevægelse trykker underlaget op foran – randmoræne</a:t>
            </a:r>
          </a:p>
          <a:p>
            <a:r>
              <a:rPr lang="da-DK" dirty="0"/>
              <a:t>Materialet til randmorænen er taget tæt på </a:t>
            </a:r>
            <a:r>
              <a:rPr lang="da-DK" dirty="0" err="1"/>
              <a:t>isfronten</a:t>
            </a:r>
            <a:r>
              <a:rPr lang="da-DK" dirty="0"/>
              <a:t> (under isen)</a:t>
            </a:r>
          </a:p>
          <a:p>
            <a:r>
              <a:rPr lang="da-DK" dirty="0"/>
              <a:t>Skaber </a:t>
            </a:r>
            <a:r>
              <a:rPr lang="da-DK" dirty="0" err="1"/>
              <a:t>inderlavning</a:t>
            </a:r>
            <a:endParaRPr lang="da-DK" dirty="0"/>
          </a:p>
          <a:p>
            <a:r>
              <a:rPr lang="da-DK" dirty="0"/>
              <a:t>Evt. smeltevand kan bryde igennem og danne </a:t>
            </a:r>
            <a:r>
              <a:rPr lang="da-DK" dirty="0" err="1"/>
              <a:t>gletscherport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40763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Det Danske Istidslandskab - Israndslinje">
            <a:hlinkClick r:id="" action="ppaction://media"/>
            <a:extLst>
              <a:ext uri="{FF2B5EF4-FFF2-40B4-BE49-F238E27FC236}">
                <a16:creationId xmlns:a16="http://schemas.microsoft.com/office/drawing/2014/main" id="{7F425990-4503-4D53-937F-2A5D16885E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517" y="142711"/>
            <a:ext cx="11705897" cy="658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6BCB4-4384-4A16-94AF-041EAB87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SUBGLACIALE MILJØ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A05ED8-B3CE-4078-B9E2-4D7AB58E3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Processerne foregår under </a:t>
            </a:r>
            <a:r>
              <a:rPr lang="da-DK" dirty="0" err="1"/>
              <a:t>gletscheren</a:t>
            </a:r>
            <a:r>
              <a:rPr lang="da-DK" dirty="0"/>
              <a:t>/ i bunden</a:t>
            </a:r>
          </a:p>
          <a:p>
            <a:r>
              <a:rPr lang="da-DK" dirty="0"/>
              <a:t>Isen ved </a:t>
            </a:r>
            <a:r>
              <a:rPr lang="da-DK" dirty="0" err="1"/>
              <a:t>gletchersålen</a:t>
            </a:r>
            <a:r>
              <a:rPr lang="da-DK" dirty="0"/>
              <a:t> (bunden) er enten kold og frossen eller varm og delvis </a:t>
            </a:r>
            <a:r>
              <a:rPr lang="da-DK" dirty="0" err="1"/>
              <a:t>opsmeltet</a:t>
            </a:r>
            <a:r>
              <a:rPr lang="da-DK" dirty="0"/>
              <a:t>. </a:t>
            </a:r>
          </a:p>
          <a:p>
            <a:r>
              <a:rPr lang="da-DK" dirty="0"/>
              <a:t>Isen transporterer materiale når den bevæger sig over landskabet</a:t>
            </a:r>
          </a:p>
          <a:p>
            <a:r>
              <a:rPr lang="da-DK" dirty="0"/>
              <a:t>Der foregår mere sedimentation end erosion – aflejringer ligger tilbage når isen er væk – bundmorænelandskab (glasur)</a:t>
            </a:r>
          </a:p>
          <a:p>
            <a:r>
              <a:rPr lang="da-DK" dirty="0" err="1"/>
              <a:t>Drumlinbakker</a:t>
            </a:r>
            <a:r>
              <a:rPr lang="da-DK" dirty="0"/>
              <a:t> – bakker der bliver mere aflange orienteret i isens bevægelsesretning</a:t>
            </a:r>
          </a:p>
          <a:p>
            <a:r>
              <a:rPr lang="da-DK" dirty="0"/>
              <a:t>Afsmeltet is vil danne dræningskanaler ved sålen</a:t>
            </a:r>
          </a:p>
          <a:p>
            <a:pPr lvl="1"/>
            <a:r>
              <a:rPr lang="da-DK" dirty="0"/>
              <a:t>Hvis der er nok kraft kan der dannes tunneldale</a:t>
            </a:r>
          </a:p>
          <a:p>
            <a:pPr lvl="1"/>
            <a:r>
              <a:rPr lang="da-DK" dirty="0"/>
              <a:t>Hvis der ikke er så meget kraft kan der dannes tunnelåse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3413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Det Danske Istidslandskab - Bundmorænen">
            <a:hlinkClick r:id="" action="ppaction://media"/>
            <a:extLst>
              <a:ext uri="{FF2B5EF4-FFF2-40B4-BE49-F238E27FC236}">
                <a16:creationId xmlns:a16="http://schemas.microsoft.com/office/drawing/2014/main" id="{1CF54145-933E-4B50-BAF4-663AACDD828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4008" y="188447"/>
            <a:ext cx="11521965" cy="648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6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er 1" title="Det Danske Istidslandskab - Tunneldalene">
            <a:hlinkClick r:id="" action="ppaction://media"/>
            <a:extLst>
              <a:ext uri="{FF2B5EF4-FFF2-40B4-BE49-F238E27FC236}">
                <a16:creationId xmlns:a16="http://schemas.microsoft.com/office/drawing/2014/main" id="{7FD74DB6-E16F-410A-AA73-DDB4C6E54F2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7731" y="150018"/>
            <a:ext cx="116586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15DDC-8EAD-4855-A1EB-78BF431AC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 ISTIDERNE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2FA059B-AD17-43E5-B053-7D70D5FBF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Isostasi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35FB9F-7064-4CC9-A971-5C87B95B3D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Jordskorpen i ligevægt</a:t>
            </a:r>
          </a:p>
          <a:p>
            <a:r>
              <a:rPr lang="da-DK" dirty="0"/>
              <a:t>Is væk – jord hæver sig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64DA956-52D7-4300-A31D-6119B73B1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 err="1"/>
              <a:t>Eustasi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86DF8E4-07FF-4238-860B-165A0A3ACB0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Ændring i havniveau</a:t>
            </a:r>
          </a:p>
          <a:p>
            <a:r>
              <a:rPr lang="da-DK" dirty="0"/>
              <a:t>Is smelter – hav stiger</a:t>
            </a:r>
          </a:p>
        </p:txBody>
      </p:sp>
    </p:spTree>
    <p:extLst>
      <p:ext uri="{BB962C8B-B14F-4D97-AF65-F5344CB8AC3E}">
        <p14:creationId xmlns:p14="http://schemas.microsoft.com/office/powerpoint/2010/main" val="34968513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71223E39D742F48A864647669D11C36" ma:contentTypeVersion="13" ma:contentTypeDescription="Opret et nyt dokument." ma:contentTypeScope="" ma:versionID="323210401fab91580793a74c8030f0d9">
  <xsd:schema xmlns:xsd="http://www.w3.org/2001/XMLSchema" xmlns:xs="http://www.w3.org/2001/XMLSchema" xmlns:p="http://schemas.microsoft.com/office/2006/metadata/properties" xmlns:ns3="f9a1d921-7455-4524-ba83-031357305d65" xmlns:ns4="4f7df79f-1f30-49d6-b300-feb89e7adefc" targetNamespace="http://schemas.microsoft.com/office/2006/metadata/properties" ma:root="true" ma:fieldsID="9ee515b8713b29746dd4a8b70ce1bccc" ns3:_="" ns4:_="">
    <xsd:import namespace="f9a1d921-7455-4524-ba83-031357305d65"/>
    <xsd:import namespace="4f7df79f-1f30-49d6-b300-feb89e7adef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a1d921-7455-4524-ba83-031357305d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værdi for deling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7df79f-1f30-49d6-b300-feb89e7ade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876B0B-7EC4-4E62-AD40-CA2A4D7547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D83C24-43A6-414D-9BFF-9E9758DCA2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a1d921-7455-4524-ba83-031357305d65"/>
    <ds:schemaRef ds:uri="4f7df79f-1f30-49d6-b300-feb89e7ad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9D43DD-9AB9-4B0B-8EE7-CCDD9827812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9a1d921-7455-4524-ba83-031357305d65"/>
    <ds:schemaRef ds:uri="http://schemas.microsoft.com/office/2006/documentManagement/types"/>
    <ds:schemaRef ds:uri="http://schemas.microsoft.com/office/2006/metadata/properties"/>
    <ds:schemaRef ds:uri="4f7df79f-1f30-49d6-b300-feb89e7adefc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235</TotalTime>
  <Words>477</Words>
  <Application>Microsoft Office PowerPoint</Application>
  <PresentationFormat>Widescreen</PresentationFormat>
  <Paragraphs>97</Paragraphs>
  <Slides>21</Slides>
  <Notes>0</Notes>
  <HiddenSlides>0</HiddenSlides>
  <MMClips>7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5" baseType="lpstr">
      <vt:lpstr>Arial</vt:lpstr>
      <vt:lpstr>Trebuchet MS</vt:lpstr>
      <vt:lpstr>Wingdings 3</vt:lpstr>
      <vt:lpstr>Facet</vt:lpstr>
      <vt:lpstr>LANDSKABSUDVIKLING</vt:lpstr>
      <vt:lpstr>GEOMORFOLOGI</vt:lpstr>
      <vt:lpstr>DEN GEOMORFOLOGISK TREKANT</vt:lpstr>
      <vt:lpstr>GLACIALMORFOLOGI </vt:lpstr>
      <vt:lpstr>GLACIALMORFOLOGI</vt:lpstr>
      <vt:lpstr>ISTID – MILANCHOVICH CYKLER</vt:lpstr>
      <vt:lpstr>PowerPoint-præsentation</vt:lpstr>
      <vt:lpstr>WEICHSEL</vt:lpstr>
      <vt:lpstr>SEN WEICHSEL</vt:lpstr>
      <vt:lpstr>IS </vt:lpstr>
      <vt:lpstr>DØDIS</vt:lpstr>
      <vt:lpstr>PowerPoint-præsentation</vt:lpstr>
      <vt:lpstr>PROGLACIALE MILJØ</vt:lpstr>
      <vt:lpstr>PowerPoint-præsentation</vt:lpstr>
      <vt:lpstr>PowerPoint-præsentation</vt:lpstr>
      <vt:lpstr>RANDGLACIALE MILJØ</vt:lpstr>
      <vt:lpstr>PowerPoint-præsentation</vt:lpstr>
      <vt:lpstr>SUBGLACIALE MILJØ</vt:lpstr>
      <vt:lpstr>PowerPoint-præsentation</vt:lpstr>
      <vt:lpstr>PowerPoint-præsentation</vt:lpstr>
      <vt:lpstr>EFTER ISTIDERNE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Landskabsudvikling</dc:title>
  <dc:creator>Anna Louise Autzen (ANA | UDC)</dc:creator>
  <cp:lastModifiedBy>Anna Autzen</cp:lastModifiedBy>
  <cp:revision>9</cp:revision>
  <dcterms:created xsi:type="dcterms:W3CDTF">2020-11-03T23:35:08Z</dcterms:created>
  <dcterms:modified xsi:type="dcterms:W3CDTF">2022-01-31T12:14:33Z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0x010100271223E39D742F48A864647669D11C36</vt:lpwstr>
  </property>
</Properties>
</file>