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8" r:id="rId4"/>
    <p:sldId id="265" r:id="rId5"/>
    <p:sldId id="269" r:id="rId6"/>
    <p:sldId id="271" r:id="rId7"/>
    <p:sldId id="260" r:id="rId8"/>
    <p:sldId id="272" r:id="rId9"/>
    <p:sldId id="261" r:id="rId10"/>
    <p:sldId id="273" r:id="rId11"/>
    <p:sldId id="266" r:id="rId12"/>
    <p:sldId id="267" r:id="rId13"/>
    <p:sldId id="262" r:id="rId14"/>
    <p:sldId id="274" r:id="rId15"/>
    <p:sldId id="263" r:id="rId16"/>
  </p:sldIdLst>
  <p:sldSz cx="9144000" cy="6858000" type="screen4x3"/>
  <p:notesSz cx="6858000" cy="9144000"/>
  <p:defaultTextStyle>
    <a:defPPr>
      <a:defRPr lang="da-DK"/>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9"/>
  </p:normalViewPr>
  <p:slideViewPr>
    <p:cSldViewPr>
      <p:cViewPr varScale="1">
        <p:scale>
          <a:sx n="102" d="100"/>
          <a:sy n="102" d="100"/>
        </p:scale>
        <p:origin x="192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E1D54-0BB1-BF4E-95F8-FF93903DA6D7}" type="datetimeFigureOut">
              <a:rPr lang="da-DK" smtClean="0"/>
              <a:t>22.09.2024</a:t>
            </a:fld>
            <a:endParaRPr lang="da-DK"/>
          </a:p>
        </p:txBody>
      </p:sp>
      <p:sp>
        <p:nvSpPr>
          <p:cNvPr id="4" name="Pladsholder til slidebille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4FF79D-516D-4F4E-A147-302A4CC31F65}" type="slidenum">
              <a:rPr lang="da-DK" smtClean="0"/>
              <a:t>‹nr.›</a:t>
            </a:fld>
            <a:endParaRPr lang="da-DK"/>
          </a:p>
        </p:txBody>
      </p:sp>
    </p:spTree>
    <p:extLst>
      <p:ext uri="{BB962C8B-B14F-4D97-AF65-F5344CB8AC3E}">
        <p14:creationId xmlns:p14="http://schemas.microsoft.com/office/powerpoint/2010/main" val="1667683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Oversigt over Palæstina</a:t>
            </a:r>
          </a:p>
        </p:txBody>
      </p:sp>
      <p:sp>
        <p:nvSpPr>
          <p:cNvPr id="4" name="Pladsholder til slidenummer 3"/>
          <p:cNvSpPr>
            <a:spLocks noGrp="1"/>
          </p:cNvSpPr>
          <p:nvPr>
            <p:ph type="sldNum" sz="quarter" idx="5"/>
          </p:nvPr>
        </p:nvSpPr>
        <p:spPr/>
        <p:txBody>
          <a:bodyPr/>
          <a:lstStyle/>
          <a:p>
            <a:fld id="{774FF79D-516D-4F4E-A147-302A4CC31F65}" type="slidenum">
              <a:rPr lang="da-DK" smtClean="0"/>
              <a:t>14</a:t>
            </a:fld>
            <a:endParaRPr lang="da-DK"/>
          </a:p>
        </p:txBody>
      </p:sp>
    </p:spTree>
    <p:extLst>
      <p:ext uri="{BB962C8B-B14F-4D97-AF65-F5344CB8AC3E}">
        <p14:creationId xmlns:p14="http://schemas.microsoft.com/office/powerpoint/2010/main" val="1619686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a-DK"/>
              <a:t>Klik for at redigere titeltypografien i masteren</a:t>
            </a:r>
          </a:p>
        </p:txBody>
      </p:sp>
      <p:sp>
        <p:nvSpPr>
          <p:cNvPr id="3" name="Und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BD2F5632-F78F-710E-0655-6AFE6575D1BF}"/>
              </a:ext>
            </a:extLst>
          </p:cNvPr>
          <p:cNvSpPr>
            <a:spLocks noGrp="1"/>
          </p:cNvSpPr>
          <p:nvPr>
            <p:ph type="dt" sz="half" idx="10"/>
          </p:nvPr>
        </p:nvSpPr>
        <p:spPr/>
        <p:txBody>
          <a:bodyPr/>
          <a:lstStyle>
            <a:lvl1pPr>
              <a:defRPr/>
            </a:lvl1pPr>
          </a:lstStyle>
          <a:p>
            <a:pPr>
              <a:defRPr/>
            </a:pPr>
            <a:endParaRPr lang="da-DK" altLang="da-DK"/>
          </a:p>
        </p:txBody>
      </p:sp>
      <p:sp>
        <p:nvSpPr>
          <p:cNvPr id="5" name="Pladsholder til sidefod 4">
            <a:extLst>
              <a:ext uri="{FF2B5EF4-FFF2-40B4-BE49-F238E27FC236}">
                <a16:creationId xmlns:a16="http://schemas.microsoft.com/office/drawing/2014/main" id="{97946D35-ADBE-ECD7-A646-932C72F05F6C}"/>
              </a:ext>
            </a:extLst>
          </p:cNvPr>
          <p:cNvSpPr>
            <a:spLocks noGrp="1"/>
          </p:cNvSpPr>
          <p:nvPr>
            <p:ph type="ftr" sz="quarter" idx="11"/>
          </p:nvPr>
        </p:nvSpPr>
        <p:spPr/>
        <p:txBody>
          <a:bodyPr/>
          <a:lstStyle>
            <a:lvl1pPr>
              <a:defRPr/>
            </a:lvl1pPr>
          </a:lstStyle>
          <a:p>
            <a:pPr>
              <a:defRPr/>
            </a:pPr>
            <a:endParaRPr lang="da-DK" altLang="da-DK"/>
          </a:p>
        </p:txBody>
      </p:sp>
      <p:sp>
        <p:nvSpPr>
          <p:cNvPr id="6" name="Pladsholder til slidenummer 5">
            <a:extLst>
              <a:ext uri="{FF2B5EF4-FFF2-40B4-BE49-F238E27FC236}">
                <a16:creationId xmlns:a16="http://schemas.microsoft.com/office/drawing/2014/main" id="{E1CF6D09-CBC3-53F9-E090-4F32C1A2C727}"/>
              </a:ext>
            </a:extLst>
          </p:cNvPr>
          <p:cNvSpPr>
            <a:spLocks noGrp="1"/>
          </p:cNvSpPr>
          <p:nvPr>
            <p:ph type="sldNum" sz="quarter" idx="12"/>
          </p:nvPr>
        </p:nvSpPr>
        <p:spPr/>
        <p:txBody>
          <a:bodyPr/>
          <a:lstStyle>
            <a:lvl1pPr>
              <a:defRPr smtClean="0"/>
            </a:lvl1pPr>
          </a:lstStyle>
          <a:p>
            <a:pPr>
              <a:defRPr/>
            </a:pPr>
            <a:fld id="{17E68B1D-E142-7745-8AA2-DD22EA80A6EA}" type="slidenum">
              <a:rPr lang="da-DK" altLang="da-DK"/>
              <a:pPr>
                <a:defRPr/>
              </a:pPr>
              <a:t>‹nr.›</a:t>
            </a:fld>
            <a:endParaRPr lang="da-DK" altLang="da-DK"/>
          </a:p>
        </p:txBody>
      </p:sp>
    </p:spTree>
    <p:extLst>
      <p:ext uri="{BB962C8B-B14F-4D97-AF65-F5344CB8AC3E}">
        <p14:creationId xmlns:p14="http://schemas.microsoft.com/office/powerpoint/2010/main" val="608355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p>
        </p:txBody>
      </p:sp>
      <p:sp>
        <p:nvSpPr>
          <p:cNvPr id="3" name="Pladsholder til lodret titel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3031909-AAFE-4A72-7651-2D3712E6B341}"/>
              </a:ext>
            </a:extLst>
          </p:cNvPr>
          <p:cNvSpPr>
            <a:spLocks noGrp="1"/>
          </p:cNvSpPr>
          <p:nvPr>
            <p:ph type="dt" sz="half" idx="10"/>
          </p:nvPr>
        </p:nvSpPr>
        <p:spPr/>
        <p:txBody>
          <a:bodyPr/>
          <a:lstStyle>
            <a:lvl1pPr>
              <a:defRPr/>
            </a:lvl1pPr>
          </a:lstStyle>
          <a:p>
            <a:pPr>
              <a:defRPr/>
            </a:pPr>
            <a:endParaRPr lang="da-DK" altLang="da-DK"/>
          </a:p>
        </p:txBody>
      </p:sp>
      <p:sp>
        <p:nvSpPr>
          <p:cNvPr id="5" name="Pladsholder til sidefod 4">
            <a:extLst>
              <a:ext uri="{FF2B5EF4-FFF2-40B4-BE49-F238E27FC236}">
                <a16:creationId xmlns:a16="http://schemas.microsoft.com/office/drawing/2014/main" id="{1CD0B8BB-E24E-CA8E-2246-D0D6D30F6BBE}"/>
              </a:ext>
            </a:extLst>
          </p:cNvPr>
          <p:cNvSpPr>
            <a:spLocks noGrp="1"/>
          </p:cNvSpPr>
          <p:nvPr>
            <p:ph type="ftr" sz="quarter" idx="11"/>
          </p:nvPr>
        </p:nvSpPr>
        <p:spPr/>
        <p:txBody>
          <a:bodyPr/>
          <a:lstStyle>
            <a:lvl1pPr>
              <a:defRPr/>
            </a:lvl1pPr>
          </a:lstStyle>
          <a:p>
            <a:pPr>
              <a:defRPr/>
            </a:pPr>
            <a:endParaRPr lang="da-DK" altLang="da-DK"/>
          </a:p>
        </p:txBody>
      </p:sp>
      <p:sp>
        <p:nvSpPr>
          <p:cNvPr id="6" name="Pladsholder til slidenummer 5">
            <a:extLst>
              <a:ext uri="{FF2B5EF4-FFF2-40B4-BE49-F238E27FC236}">
                <a16:creationId xmlns:a16="http://schemas.microsoft.com/office/drawing/2014/main" id="{366003DF-B0F8-3B11-260D-F931FA1F1CF0}"/>
              </a:ext>
            </a:extLst>
          </p:cNvPr>
          <p:cNvSpPr>
            <a:spLocks noGrp="1"/>
          </p:cNvSpPr>
          <p:nvPr>
            <p:ph type="sldNum" sz="quarter" idx="12"/>
          </p:nvPr>
        </p:nvSpPr>
        <p:spPr/>
        <p:txBody>
          <a:bodyPr/>
          <a:lstStyle>
            <a:lvl1pPr>
              <a:defRPr smtClean="0"/>
            </a:lvl1pPr>
          </a:lstStyle>
          <a:p>
            <a:pPr>
              <a:defRPr/>
            </a:pPr>
            <a:fld id="{F5686BF2-A64A-EB4D-BC20-A1AC9F2BA87F}" type="slidenum">
              <a:rPr lang="da-DK" altLang="da-DK"/>
              <a:pPr>
                <a:defRPr/>
              </a:pPr>
              <a:t>‹nr.›</a:t>
            </a:fld>
            <a:endParaRPr lang="da-DK" altLang="da-DK"/>
          </a:p>
        </p:txBody>
      </p:sp>
    </p:spTree>
    <p:extLst>
      <p:ext uri="{BB962C8B-B14F-4D97-AF65-F5344CB8AC3E}">
        <p14:creationId xmlns:p14="http://schemas.microsoft.com/office/powerpoint/2010/main" val="1387006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titeltypografien i masteren</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B2DD6F3-9C89-5BA9-C26A-EDB92677BC1D}"/>
              </a:ext>
            </a:extLst>
          </p:cNvPr>
          <p:cNvSpPr>
            <a:spLocks noGrp="1"/>
          </p:cNvSpPr>
          <p:nvPr>
            <p:ph type="dt" sz="half" idx="10"/>
          </p:nvPr>
        </p:nvSpPr>
        <p:spPr/>
        <p:txBody>
          <a:bodyPr/>
          <a:lstStyle>
            <a:lvl1pPr>
              <a:defRPr/>
            </a:lvl1pPr>
          </a:lstStyle>
          <a:p>
            <a:pPr>
              <a:defRPr/>
            </a:pPr>
            <a:endParaRPr lang="da-DK" altLang="da-DK"/>
          </a:p>
        </p:txBody>
      </p:sp>
      <p:sp>
        <p:nvSpPr>
          <p:cNvPr id="5" name="Pladsholder til sidefod 4">
            <a:extLst>
              <a:ext uri="{FF2B5EF4-FFF2-40B4-BE49-F238E27FC236}">
                <a16:creationId xmlns:a16="http://schemas.microsoft.com/office/drawing/2014/main" id="{6B0D4D1C-ACAE-9C2C-5707-3B826C53634A}"/>
              </a:ext>
            </a:extLst>
          </p:cNvPr>
          <p:cNvSpPr>
            <a:spLocks noGrp="1"/>
          </p:cNvSpPr>
          <p:nvPr>
            <p:ph type="ftr" sz="quarter" idx="11"/>
          </p:nvPr>
        </p:nvSpPr>
        <p:spPr/>
        <p:txBody>
          <a:bodyPr/>
          <a:lstStyle>
            <a:lvl1pPr>
              <a:defRPr/>
            </a:lvl1pPr>
          </a:lstStyle>
          <a:p>
            <a:pPr>
              <a:defRPr/>
            </a:pPr>
            <a:endParaRPr lang="da-DK" altLang="da-DK"/>
          </a:p>
        </p:txBody>
      </p:sp>
      <p:sp>
        <p:nvSpPr>
          <p:cNvPr id="6" name="Pladsholder til slidenummer 5">
            <a:extLst>
              <a:ext uri="{FF2B5EF4-FFF2-40B4-BE49-F238E27FC236}">
                <a16:creationId xmlns:a16="http://schemas.microsoft.com/office/drawing/2014/main" id="{E37C5026-AF3F-8C16-9EF1-7D87514EA42B}"/>
              </a:ext>
            </a:extLst>
          </p:cNvPr>
          <p:cNvSpPr>
            <a:spLocks noGrp="1"/>
          </p:cNvSpPr>
          <p:nvPr>
            <p:ph type="sldNum" sz="quarter" idx="12"/>
          </p:nvPr>
        </p:nvSpPr>
        <p:spPr/>
        <p:txBody>
          <a:bodyPr/>
          <a:lstStyle>
            <a:lvl1pPr>
              <a:defRPr smtClean="0"/>
            </a:lvl1pPr>
          </a:lstStyle>
          <a:p>
            <a:pPr>
              <a:defRPr/>
            </a:pPr>
            <a:fld id="{C264D6C4-993B-0E4D-B69F-82F0BD1AC8D9}" type="slidenum">
              <a:rPr lang="da-DK" altLang="da-DK"/>
              <a:pPr>
                <a:defRPr/>
              </a:pPr>
              <a:t>‹nr.›</a:t>
            </a:fld>
            <a:endParaRPr lang="da-DK" altLang="da-DK"/>
          </a:p>
        </p:txBody>
      </p:sp>
    </p:spTree>
    <p:extLst>
      <p:ext uri="{BB962C8B-B14F-4D97-AF65-F5344CB8AC3E}">
        <p14:creationId xmlns:p14="http://schemas.microsoft.com/office/powerpoint/2010/main" val="417519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a-DK"/>
              <a:t>Klik for at redigere titeltypografien i masteren</a:t>
            </a:r>
          </a:p>
        </p:txBody>
      </p:sp>
      <p:sp>
        <p:nvSpPr>
          <p:cNvPr id="3" name="Pladsholder til tekst 2"/>
          <p:cNvSpPr>
            <a:spLocks noGrp="1"/>
          </p:cNvSpPr>
          <p:nvPr>
            <p:ph type="body" sz="half" idx="1"/>
          </p:nvPr>
        </p:nvSpPr>
        <p:spPr>
          <a:xfrm>
            <a:off x="457200" y="1600200"/>
            <a:ext cx="4038600" cy="452596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C912B3DE-70FB-054F-E8EC-E7D6FB4D3C2C}"/>
              </a:ext>
            </a:extLst>
          </p:cNvPr>
          <p:cNvSpPr>
            <a:spLocks noGrp="1"/>
          </p:cNvSpPr>
          <p:nvPr>
            <p:ph type="dt" sz="half" idx="10"/>
          </p:nvPr>
        </p:nvSpPr>
        <p:spPr/>
        <p:txBody>
          <a:bodyPr/>
          <a:lstStyle>
            <a:lvl1pPr>
              <a:defRPr/>
            </a:lvl1pPr>
          </a:lstStyle>
          <a:p>
            <a:pPr>
              <a:defRPr/>
            </a:pPr>
            <a:endParaRPr lang="da-DK" altLang="da-DK"/>
          </a:p>
        </p:txBody>
      </p:sp>
      <p:sp>
        <p:nvSpPr>
          <p:cNvPr id="6" name="Pladsholder til sidefod 5">
            <a:extLst>
              <a:ext uri="{FF2B5EF4-FFF2-40B4-BE49-F238E27FC236}">
                <a16:creationId xmlns:a16="http://schemas.microsoft.com/office/drawing/2014/main" id="{F4B75936-9303-DA3C-6214-15CCC824AF6B}"/>
              </a:ext>
            </a:extLst>
          </p:cNvPr>
          <p:cNvSpPr>
            <a:spLocks noGrp="1"/>
          </p:cNvSpPr>
          <p:nvPr>
            <p:ph type="ftr" sz="quarter" idx="11"/>
          </p:nvPr>
        </p:nvSpPr>
        <p:spPr/>
        <p:txBody>
          <a:bodyPr/>
          <a:lstStyle>
            <a:lvl1pPr>
              <a:defRPr/>
            </a:lvl1pPr>
          </a:lstStyle>
          <a:p>
            <a:pPr>
              <a:defRPr/>
            </a:pPr>
            <a:endParaRPr lang="da-DK" altLang="da-DK"/>
          </a:p>
        </p:txBody>
      </p:sp>
      <p:sp>
        <p:nvSpPr>
          <p:cNvPr id="7" name="Pladsholder til slidenummer 6">
            <a:extLst>
              <a:ext uri="{FF2B5EF4-FFF2-40B4-BE49-F238E27FC236}">
                <a16:creationId xmlns:a16="http://schemas.microsoft.com/office/drawing/2014/main" id="{873D9DEB-05D3-580E-6F98-1B88176C4577}"/>
              </a:ext>
            </a:extLst>
          </p:cNvPr>
          <p:cNvSpPr>
            <a:spLocks noGrp="1"/>
          </p:cNvSpPr>
          <p:nvPr>
            <p:ph type="sldNum" sz="quarter" idx="12"/>
          </p:nvPr>
        </p:nvSpPr>
        <p:spPr/>
        <p:txBody>
          <a:bodyPr/>
          <a:lstStyle>
            <a:lvl1pPr>
              <a:defRPr smtClean="0"/>
            </a:lvl1pPr>
          </a:lstStyle>
          <a:p>
            <a:pPr>
              <a:defRPr/>
            </a:pPr>
            <a:fld id="{1C4D6C36-B8D7-7242-B3D6-3CC11246DF43}" type="slidenum">
              <a:rPr lang="da-DK" altLang="da-DK"/>
              <a:pPr>
                <a:defRPr/>
              </a:pPr>
              <a:t>‹nr.›</a:t>
            </a:fld>
            <a:endParaRPr lang="da-DK" altLang="da-DK"/>
          </a:p>
        </p:txBody>
      </p:sp>
    </p:spTree>
    <p:extLst>
      <p:ext uri="{BB962C8B-B14F-4D97-AF65-F5344CB8AC3E}">
        <p14:creationId xmlns:p14="http://schemas.microsoft.com/office/powerpoint/2010/main" val="4107689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el og tekst over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a-DK"/>
              <a:t>Klik for at redigere titeltypografien i masteren</a:t>
            </a:r>
          </a:p>
        </p:txBody>
      </p:sp>
      <p:sp>
        <p:nvSpPr>
          <p:cNvPr id="3" name="Pladsholder til tekst 2"/>
          <p:cNvSpPr>
            <a:spLocks noGrp="1"/>
          </p:cNvSpPr>
          <p:nvPr>
            <p:ph type="body" sz="half" idx="1"/>
          </p:nvPr>
        </p:nvSpPr>
        <p:spPr>
          <a:xfrm>
            <a:off x="457200" y="1600200"/>
            <a:ext cx="8229600" cy="21859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57200" y="3938588"/>
            <a:ext cx="8229600" cy="218757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219F0A0B-6E6E-477E-8B49-F825F29511CE}"/>
              </a:ext>
            </a:extLst>
          </p:cNvPr>
          <p:cNvSpPr>
            <a:spLocks noGrp="1"/>
          </p:cNvSpPr>
          <p:nvPr>
            <p:ph type="dt" sz="half" idx="10"/>
          </p:nvPr>
        </p:nvSpPr>
        <p:spPr/>
        <p:txBody>
          <a:bodyPr/>
          <a:lstStyle>
            <a:lvl1pPr>
              <a:defRPr/>
            </a:lvl1pPr>
          </a:lstStyle>
          <a:p>
            <a:pPr>
              <a:defRPr/>
            </a:pPr>
            <a:endParaRPr lang="da-DK" altLang="da-DK"/>
          </a:p>
        </p:txBody>
      </p:sp>
      <p:sp>
        <p:nvSpPr>
          <p:cNvPr id="6" name="Pladsholder til sidefod 5">
            <a:extLst>
              <a:ext uri="{FF2B5EF4-FFF2-40B4-BE49-F238E27FC236}">
                <a16:creationId xmlns:a16="http://schemas.microsoft.com/office/drawing/2014/main" id="{6FDE2277-E8FC-40B3-6B5C-6FE87423426E}"/>
              </a:ext>
            </a:extLst>
          </p:cNvPr>
          <p:cNvSpPr>
            <a:spLocks noGrp="1"/>
          </p:cNvSpPr>
          <p:nvPr>
            <p:ph type="ftr" sz="quarter" idx="11"/>
          </p:nvPr>
        </p:nvSpPr>
        <p:spPr/>
        <p:txBody>
          <a:bodyPr/>
          <a:lstStyle>
            <a:lvl1pPr>
              <a:defRPr/>
            </a:lvl1pPr>
          </a:lstStyle>
          <a:p>
            <a:pPr>
              <a:defRPr/>
            </a:pPr>
            <a:endParaRPr lang="da-DK" altLang="da-DK"/>
          </a:p>
        </p:txBody>
      </p:sp>
      <p:sp>
        <p:nvSpPr>
          <p:cNvPr id="7" name="Pladsholder til slidenummer 6">
            <a:extLst>
              <a:ext uri="{FF2B5EF4-FFF2-40B4-BE49-F238E27FC236}">
                <a16:creationId xmlns:a16="http://schemas.microsoft.com/office/drawing/2014/main" id="{7BC50E0C-F3CB-9299-E028-38CD7EB6F2FE}"/>
              </a:ext>
            </a:extLst>
          </p:cNvPr>
          <p:cNvSpPr>
            <a:spLocks noGrp="1"/>
          </p:cNvSpPr>
          <p:nvPr>
            <p:ph type="sldNum" sz="quarter" idx="12"/>
          </p:nvPr>
        </p:nvSpPr>
        <p:spPr/>
        <p:txBody>
          <a:bodyPr/>
          <a:lstStyle>
            <a:lvl1pPr>
              <a:defRPr smtClean="0"/>
            </a:lvl1pPr>
          </a:lstStyle>
          <a:p>
            <a:pPr>
              <a:defRPr/>
            </a:pPr>
            <a:fld id="{AF53EB19-5CAE-CC4D-B0D0-0CFC65EA88B6}" type="slidenum">
              <a:rPr lang="da-DK" altLang="da-DK"/>
              <a:pPr>
                <a:defRPr/>
              </a:pPr>
              <a:t>‹nr.›</a:t>
            </a:fld>
            <a:endParaRPr lang="da-DK" altLang="da-DK"/>
          </a:p>
        </p:txBody>
      </p:sp>
    </p:spTree>
    <p:extLst>
      <p:ext uri="{BB962C8B-B14F-4D97-AF65-F5344CB8AC3E}">
        <p14:creationId xmlns:p14="http://schemas.microsoft.com/office/powerpoint/2010/main" val="2367420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457200" y="274638"/>
            <a:ext cx="8229600" cy="585152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3" name="Pladsholder til dato 2">
            <a:extLst>
              <a:ext uri="{FF2B5EF4-FFF2-40B4-BE49-F238E27FC236}">
                <a16:creationId xmlns:a16="http://schemas.microsoft.com/office/drawing/2014/main" id="{1B1DE40E-DA24-E132-1829-6B912E65E80F}"/>
              </a:ext>
            </a:extLst>
          </p:cNvPr>
          <p:cNvSpPr>
            <a:spLocks noGrp="1"/>
          </p:cNvSpPr>
          <p:nvPr>
            <p:ph type="dt" sz="half" idx="10"/>
          </p:nvPr>
        </p:nvSpPr>
        <p:spPr/>
        <p:txBody>
          <a:bodyPr/>
          <a:lstStyle>
            <a:lvl1pPr>
              <a:defRPr/>
            </a:lvl1pPr>
          </a:lstStyle>
          <a:p>
            <a:pPr>
              <a:defRPr/>
            </a:pPr>
            <a:endParaRPr lang="da-DK" altLang="da-DK"/>
          </a:p>
        </p:txBody>
      </p:sp>
      <p:sp>
        <p:nvSpPr>
          <p:cNvPr id="4" name="Pladsholder til sidefod 3">
            <a:extLst>
              <a:ext uri="{FF2B5EF4-FFF2-40B4-BE49-F238E27FC236}">
                <a16:creationId xmlns:a16="http://schemas.microsoft.com/office/drawing/2014/main" id="{6F0CB282-7E88-8F03-4664-1D737F9F330D}"/>
              </a:ext>
            </a:extLst>
          </p:cNvPr>
          <p:cNvSpPr>
            <a:spLocks noGrp="1"/>
          </p:cNvSpPr>
          <p:nvPr>
            <p:ph type="ftr" sz="quarter" idx="11"/>
          </p:nvPr>
        </p:nvSpPr>
        <p:spPr/>
        <p:txBody>
          <a:bodyPr/>
          <a:lstStyle>
            <a:lvl1pPr>
              <a:defRPr/>
            </a:lvl1pPr>
          </a:lstStyle>
          <a:p>
            <a:pPr>
              <a:defRPr/>
            </a:pPr>
            <a:endParaRPr lang="da-DK" altLang="da-DK"/>
          </a:p>
        </p:txBody>
      </p:sp>
      <p:sp>
        <p:nvSpPr>
          <p:cNvPr id="5" name="Pladsholder til slidenummer 4">
            <a:extLst>
              <a:ext uri="{FF2B5EF4-FFF2-40B4-BE49-F238E27FC236}">
                <a16:creationId xmlns:a16="http://schemas.microsoft.com/office/drawing/2014/main" id="{83805394-73F5-D084-8DB7-6739A1CB1FC7}"/>
              </a:ext>
            </a:extLst>
          </p:cNvPr>
          <p:cNvSpPr>
            <a:spLocks noGrp="1"/>
          </p:cNvSpPr>
          <p:nvPr>
            <p:ph type="sldNum" sz="quarter" idx="12"/>
          </p:nvPr>
        </p:nvSpPr>
        <p:spPr/>
        <p:txBody>
          <a:bodyPr/>
          <a:lstStyle>
            <a:lvl1pPr>
              <a:defRPr smtClean="0"/>
            </a:lvl1pPr>
          </a:lstStyle>
          <a:p>
            <a:pPr>
              <a:defRPr/>
            </a:pPr>
            <a:fld id="{12F64495-1AEA-494A-8A11-EE3BEB532977}" type="slidenum">
              <a:rPr lang="da-DK" altLang="da-DK"/>
              <a:pPr>
                <a:defRPr/>
              </a:pPr>
              <a:t>‹nr.›</a:t>
            </a:fld>
            <a:endParaRPr lang="da-DK" altLang="da-DK"/>
          </a:p>
        </p:txBody>
      </p:sp>
    </p:spTree>
    <p:extLst>
      <p:ext uri="{BB962C8B-B14F-4D97-AF65-F5344CB8AC3E}">
        <p14:creationId xmlns:p14="http://schemas.microsoft.com/office/powerpoint/2010/main" val="843457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p>
        </p:txBody>
      </p:sp>
      <p:sp>
        <p:nvSpPr>
          <p:cNvPr id="3" name="Pladsholder til indhold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04FF61F-D32F-AE47-BCFF-FDB00C3C61EA}"/>
              </a:ext>
            </a:extLst>
          </p:cNvPr>
          <p:cNvSpPr>
            <a:spLocks noGrp="1"/>
          </p:cNvSpPr>
          <p:nvPr>
            <p:ph type="dt" sz="half" idx="10"/>
          </p:nvPr>
        </p:nvSpPr>
        <p:spPr/>
        <p:txBody>
          <a:bodyPr/>
          <a:lstStyle>
            <a:lvl1pPr>
              <a:defRPr/>
            </a:lvl1pPr>
          </a:lstStyle>
          <a:p>
            <a:pPr>
              <a:defRPr/>
            </a:pPr>
            <a:endParaRPr lang="da-DK" altLang="da-DK"/>
          </a:p>
        </p:txBody>
      </p:sp>
      <p:sp>
        <p:nvSpPr>
          <p:cNvPr id="5" name="Pladsholder til sidefod 4">
            <a:extLst>
              <a:ext uri="{FF2B5EF4-FFF2-40B4-BE49-F238E27FC236}">
                <a16:creationId xmlns:a16="http://schemas.microsoft.com/office/drawing/2014/main" id="{3B6E729D-2952-C802-FB3A-D466E9742A0A}"/>
              </a:ext>
            </a:extLst>
          </p:cNvPr>
          <p:cNvSpPr>
            <a:spLocks noGrp="1"/>
          </p:cNvSpPr>
          <p:nvPr>
            <p:ph type="ftr" sz="quarter" idx="11"/>
          </p:nvPr>
        </p:nvSpPr>
        <p:spPr/>
        <p:txBody>
          <a:bodyPr/>
          <a:lstStyle>
            <a:lvl1pPr>
              <a:defRPr/>
            </a:lvl1pPr>
          </a:lstStyle>
          <a:p>
            <a:pPr>
              <a:defRPr/>
            </a:pPr>
            <a:endParaRPr lang="da-DK" altLang="da-DK"/>
          </a:p>
        </p:txBody>
      </p:sp>
      <p:sp>
        <p:nvSpPr>
          <p:cNvPr id="6" name="Pladsholder til slidenummer 5">
            <a:extLst>
              <a:ext uri="{FF2B5EF4-FFF2-40B4-BE49-F238E27FC236}">
                <a16:creationId xmlns:a16="http://schemas.microsoft.com/office/drawing/2014/main" id="{002BB07C-B8B8-708F-62E2-5C4FA87655A3}"/>
              </a:ext>
            </a:extLst>
          </p:cNvPr>
          <p:cNvSpPr>
            <a:spLocks noGrp="1"/>
          </p:cNvSpPr>
          <p:nvPr>
            <p:ph type="sldNum" sz="quarter" idx="12"/>
          </p:nvPr>
        </p:nvSpPr>
        <p:spPr/>
        <p:txBody>
          <a:bodyPr/>
          <a:lstStyle>
            <a:lvl1pPr>
              <a:defRPr smtClean="0"/>
            </a:lvl1pPr>
          </a:lstStyle>
          <a:p>
            <a:pPr>
              <a:defRPr/>
            </a:pPr>
            <a:fld id="{BF693559-A093-744C-B714-668D52D2DFAE}" type="slidenum">
              <a:rPr lang="da-DK" altLang="da-DK"/>
              <a:pPr>
                <a:defRPr/>
              </a:pPr>
              <a:t>‹nr.›</a:t>
            </a:fld>
            <a:endParaRPr lang="da-DK" altLang="da-DK"/>
          </a:p>
        </p:txBody>
      </p:sp>
    </p:spTree>
    <p:extLst>
      <p:ext uri="{BB962C8B-B14F-4D97-AF65-F5344CB8AC3E}">
        <p14:creationId xmlns:p14="http://schemas.microsoft.com/office/powerpoint/2010/main" val="232420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a-DK"/>
              <a:t>Klik for at redigere titeltypografien i masteren</a:t>
            </a:r>
          </a:p>
        </p:txBody>
      </p:sp>
      <p:sp>
        <p:nvSpPr>
          <p:cNvPr id="3" name="Pladsholder til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70205785-CD08-162C-B87D-18AE99E8E8C8}"/>
              </a:ext>
            </a:extLst>
          </p:cNvPr>
          <p:cNvSpPr>
            <a:spLocks noGrp="1"/>
          </p:cNvSpPr>
          <p:nvPr>
            <p:ph type="dt" sz="half" idx="10"/>
          </p:nvPr>
        </p:nvSpPr>
        <p:spPr/>
        <p:txBody>
          <a:bodyPr/>
          <a:lstStyle>
            <a:lvl1pPr>
              <a:defRPr/>
            </a:lvl1pPr>
          </a:lstStyle>
          <a:p>
            <a:pPr>
              <a:defRPr/>
            </a:pPr>
            <a:endParaRPr lang="da-DK" altLang="da-DK"/>
          </a:p>
        </p:txBody>
      </p:sp>
      <p:sp>
        <p:nvSpPr>
          <p:cNvPr id="5" name="Pladsholder til sidefod 4">
            <a:extLst>
              <a:ext uri="{FF2B5EF4-FFF2-40B4-BE49-F238E27FC236}">
                <a16:creationId xmlns:a16="http://schemas.microsoft.com/office/drawing/2014/main" id="{D458E7A3-FC59-8B4A-01E7-F987E7156455}"/>
              </a:ext>
            </a:extLst>
          </p:cNvPr>
          <p:cNvSpPr>
            <a:spLocks noGrp="1"/>
          </p:cNvSpPr>
          <p:nvPr>
            <p:ph type="ftr" sz="quarter" idx="11"/>
          </p:nvPr>
        </p:nvSpPr>
        <p:spPr/>
        <p:txBody>
          <a:bodyPr/>
          <a:lstStyle>
            <a:lvl1pPr>
              <a:defRPr/>
            </a:lvl1pPr>
          </a:lstStyle>
          <a:p>
            <a:pPr>
              <a:defRPr/>
            </a:pPr>
            <a:endParaRPr lang="da-DK" altLang="da-DK"/>
          </a:p>
        </p:txBody>
      </p:sp>
      <p:sp>
        <p:nvSpPr>
          <p:cNvPr id="6" name="Pladsholder til slidenummer 5">
            <a:extLst>
              <a:ext uri="{FF2B5EF4-FFF2-40B4-BE49-F238E27FC236}">
                <a16:creationId xmlns:a16="http://schemas.microsoft.com/office/drawing/2014/main" id="{AD9EB6FA-5965-D948-760C-8FF2C99019FE}"/>
              </a:ext>
            </a:extLst>
          </p:cNvPr>
          <p:cNvSpPr>
            <a:spLocks noGrp="1"/>
          </p:cNvSpPr>
          <p:nvPr>
            <p:ph type="sldNum" sz="quarter" idx="12"/>
          </p:nvPr>
        </p:nvSpPr>
        <p:spPr/>
        <p:txBody>
          <a:bodyPr/>
          <a:lstStyle>
            <a:lvl1pPr>
              <a:defRPr smtClean="0"/>
            </a:lvl1pPr>
          </a:lstStyle>
          <a:p>
            <a:pPr>
              <a:defRPr/>
            </a:pPr>
            <a:fld id="{1C1CE156-27DA-4447-A6D0-7471AE658549}" type="slidenum">
              <a:rPr lang="da-DK" altLang="da-DK"/>
              <a:pPr>
                <a:defRPr/>
              </a:pPr>
              <a:t>‹nr.›</a:t>
            </a:fld>
            <a:endParaRPr lang="da-DK" altLang="da-DK"/>
          </a:p>
        </p:txBody>
      </p:sp>
    </p:spTree>
    <p:extLst>
      <p:ext uri="{BB962C8B-B14F-4D97-AF65-F5344CB8AC3E}">
        <p14:creationId xmlns:p14="http://schemas.microsoft.com/office/powerpoint/2010/main" val="3422863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p>
        </p:txBody>
      </p:sp>
      <p:sp>
        <p:nvSpPr>
          <p:cNvPr id="3" name="Pladsholder til indhold 2"/>
          <p:cNvSpPr>
            <a:spLocks noGrp="1"/>
          </p:cNvSpPr>
          <p:nvPr>
            <p:ph sz="half" idx="1"/>
          </p:nvPr>
        </p:nvSpPr>
        <p:spPr>
          <a:xfrm>
            <a:off x="457200" y="1600200"/>
            <a:ext cx="4038600" cy="452596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DFF07E4D-234F-E616-AAD3-25B49C3D23FE}"/>
              </a:ext>
            </a:extLst>
          </p:cNvPr>
          <p:cNvSpPr>
            <a:spLocks noGrp="1"/>
          </p:cNvSpPr>
          <p:nvPr>
            <p:ph type="dt" sz="half" idx="10"/>
          </p:nvPr>
        </p:nvSpPr>
        <p:spPr/>
        <p:txBody>
          <a:bodyPr/>
          <a:lstStyle>
            <a:lvl1pPr>
              <a:defRPr/>
            </a:lvl1pPr>
          </a:lstStyle>
          <a:p>
            <a:pPr>
              <a:defRPr/>
            </a:pPr>
            <a:endParaRPr lang="da-DK" altLang="da-DK"/>
          </a:p>
        </p:txBody>
      </p:sp>
      <p:sp>
        <p:nvSpPr>
          <p:cNvPr id="6" name="Pladsholder til sidefod 5">
            <a:extLst>
              <a:ext uri="{FF2B5EF4-FFF2-40B4-BE49-F238E27FC236}">
                <a16:creationId xmlns:a16="http://schemas.microsoft.com/office/drawing/2014/main" id="{316362F3-6ADF-6EA1-3932-6A9B1E0A32C5}"/>
              </a:ext>
            </a:extLst>
          </p:cNvPr>
          <p:cNvSpPr>
            <a:spLocks noGrp="1"/>
          </p:cNvSpPr>
          <p:nvPr>
            <p:ph type="ftr" sz="quarter" idx="11"/>
          </p:nvPr>
        </p:nvSpPr>
        <p:spPr/>
        <p:txBody>
          <a:bodyPr/>
          <a:lstStyle>
            <a:lvl1pPr>
              <a:defRPr/>
            </a:lvl1pPr>
          </a:lstStyle>
          <a:p>
            <a:pPr>
              <a:defRPr/>
            </a:pPr>
            <a:endParaRPr lang="da-DK" altLang="da-DK"/>
          </a:p>
        </p:txBody>
      </p:sp>
      <p:sp>
        <p:nvSpPr>
          <p:cNvPr id="7" name="Pladsholder til slidenummer 6">
            <a:extLst>
              <a:ext uri="{FF2B5EF4-FFF2-40B4-BE49-F238E27FC236}">
                <a16:creationId xmlns:a16="http://schemas.microsoft.com/office/drawing/2014/main" id="{CB176ED4-6B3F-99AE-3252-04320A8CF8E9}"/>
              </a:ext>
            </a:extLst>
          </p:cNvPr>
          <p:cNvSpPr>
            <a:spLocks noGrp="1"/>
          </p:cNvSpPr>
          <p:nvPr>
            <p:ph type="sldNum" sz="quarter" idx="12"/>
          </p:nvPr>
        </p:nvSpPr>
        <p:spPr/>
        <p:txBody>
          <a:bodyPr/>
          <a:lstStyle>
            <a:lvl1pPr>
              <a:defRPr smtClean="0"/>
            </a:lvl1pPr>
          </a:lstStyle>
          <a:p>
            <a:pPr>
              <a:defRPr/>
            </a:pPr>
            <a:fld id="{861EBB4D-5E3C-9048-B67E-CF6169BB1837}" type="slidenum">
              <a:rPr lang="da-DK" altLang="da-DK"/>
              <a:pPr>
                <a:defRPr/>
              </a:pPr>
              <a:t>‹nr.›</a:t>
            </a:fld>
            <a:endParaRPr lang="da-DK" altLang="da-DK"/>
          </a:p>
        </p:txBody>
      </p:sp>
    </p:spTree>
    <p:extLst>
      <p:ext uri="{BB962C8B-B14F-4D97-AF65-F5344CB8AC3E}">
        <p14:creationId xmlns:p14="http://schemas.microsoft.com/office/powerpoint/2010/main" val="3284604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a-DK"/>
              <a:t>Klik for at redigere titeltypografien i masteren</a:t>
            </a:r>
          </a:p>
        </p:txBody>
      </p:sp>
      <p:sp>
        <p:nvSpPr>
          <p:cNvPr id="3" name="Pladsholder til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630238" y="2505075"/>
            <a:ext cx="386873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4629150" y="2505075"/>
            <a:ext cx="38877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A75CB8E9-4998-93F5-1C43-EF4BEC46B8DF}"/>
              </a:ext>
            </a:extLst>
          </p:cNvPr>
          <p:cNvSpPr>
            <a:spLocks noGrp="1"/>
          </p:cNvSpPr>
          <p:nvPr>
            <p:ph type="dt" sz="half" idx="10"/>
          </p:nvPr>
        </p:nvSpPr>
        <p:spPr/>
        <p:txBody>
          <a:bodyPr/>
          <a:lstStyle>
            <a:lvl1pPr>
              <a:defRPr/>
            </a:lvl1pPr>
          </a:lstStyle>
          <a:p>
            <a:pPr>
              <a:defRPr/>
            </a:pPr>
            <a:endParaRPr lang="da-DK" altLang="da-DK"/>
          </a:p>
        </p:txBody>
      </p:sp>
      <p:sp>
        <p:nvSpPr>
          <p:cNvPr id="8" name="Pladsholder til sidefod 7">
            <a:extLst>
              <a:ext uri="{FF2B5EF4-FFF2-40B4-BE49-F238E27FC236}">
                <a16:creationId xmlns:a16="http://schemas.microsoft.com/office/drawing/2014/main" id="{BB288893-7223-7A4C-9BA2-E2E38FB60356}"/>
              </a:ext>
            </a:extLst>
          </p:cNvPr>
          <p:cNvSpPr>
            <a:spLocks noGrp="1"/>
          </p:cNvSpPr>
          <p:nvPr>
            <p:ph type="ftr" sz="quarter" idx="11"/>
          </p:nvPr>
        </p:nvSpPr>
        <p:spPr/>
        <p:txBody>
          <a:bodyPr/>
          <a:lstStyle>
            <a:lvl1pPr>
              <a:defRPr/>
            </a:lvl1pPr>
          </a:lstStyle>
          <a:p>
            <a:pPr>
              <a:defRPr/>
            </a:pPr>
            <a:endParaRPr lang="da-DK" altLang="da-DK"/>
          </a:p>
        </p:txBody>
      </p:sp>
      <p:sp>
        <p:nvSpPr>
          <p:cNvPr id="9" name="Pladsholder til slidenummer 8">
            <a:extLst>
              <a:ext uri="{FF2B5EF4-FFF2-40B4-BE49-F238E27FC236}">
                <a16:creationId xmlns:a16="http://schemas.microsoft.com/office/drawing/2014/main" id="{1362ED2C-989B-93EE-19FB-9AEDEDEAC0BB}"/>
              </a:ext>
            </a:extLst>
          </p:cNvPr>
          <p:cNvSpPr>
            <a:spLocks noGrp="1"/>
          </p:cNvSpPr>
          <p:nvPr>
            <p:ph type="sldNum" sz="quarter" idx="12"/>
          </p:nvPr>
        </p:nvSpPr>
        <p:spPr/>
        <p:txBody>
          <a:bodyPr/>
          <a:lstStyle>
            <a:lvl1pPr>
              <a:defRPr smtClean="0"/>
            </a:lvl1pPr>
          </a:lstStyle>
          <a:p>
            <a:pPr>
              <a:defRPr/>
            </a:pPr>
            <a:fld id="{DFA92D8A-4AB1-9E47-90F9-D94E867CBC4C}" type="slidenum">
              <a:rPr lang="da-DK" altLang="da-DK"/>
              <a:pPr>
                <a:defRPr/>
              </a:pPr>
              <a:t>‹nr.›</a:t>
            </a:fld>
            <a:endParaRPr lang="da-DK" altLang="da-DK"/>
          </a:p>
        </p:txBody>
      </p:sp>
    </p:spTree>
    <p:extLst>
      <p:ext uri="{BB962C8B-B14F-4D97-AF65-F5344CB8AC3E}">
        <p14:creationId xmlns:p14="http://schemas.microsoft.com/office/powerpoint/2010/main" val="1942830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E343D9CF-C0B0-A31C-B170-FD32CCBDF842}"/>
              </a:ext>
            </a:extLst>
          </p:cNvPr>
          <p:cNvSpPr>
            <a:spLocks noGrp="1"/>
          </p:cNvSpPr>
          <p:nvPr>
            <p:ph type="dt" sz="half" idx="10"/>
          </p:nvPr>
        </p:nvSpPr>
        <p:spPr/>
        <p:txBody>
          <a:bodyPr/>
          <a:lstStyle>
            <a:lvl1pPr>
              <a:defRPr/>
            </a:lvl1pPr>
          </a:lstStyle>
          <a:p>
            <a:pPr>
              <a:defRPr/>
            </a:pPr>
            <a:endParaRPr lang="da-DK" altLang="da-DK"/>
          </a:p>
        </p:txBody>
      </p:sp>
      <p:sp>
        <p:nvSpPr>
          <p:cNvPr id="4" name="Pladsholder til sidefod 3">
            <a:extLst>
              <a:ext uri="{FF2B5EF4-FFF2-40B4-BE49-F238E27FC236}">
                <a16:creationId xmlns:a16="http://schemas.microsoft.com/office/drawing/2014/main" id="{549A6AA3-E671-D381-6252-C43D1E7DFC5B}"/>
              </a:ext>
            </a:extLst>
          </p:cNvPr>
          <p:cNvSpPr>
            <a:spLocks noGrp="1"/>
          </p:cNvSpPr>
          <p:nvPr>
            <p:ph type="ftr" sz="quarter" idx="11"/>
          </p:nvPr>
        </p:nvSpPr>
        <p:spPr/>
        <p:txBody>
          <a:bodyPr/>
          <a:lstStyle>
            <a:lvl1pPr>
              <a:defRPr/>
            </a:lvl1pPr>
          </a:lstStyle>
          <a:p>
            <a:pPr>
              <a:defRPr/>
            </a:pPr>
            <a:endParaRPr lang="da-DK" altLang="da-DK"/>
          </a:p>
        </p:txBody>
      </p:sp>
      <p:sp>
        <p:nvSpPr>
          <p:cNvPr id="5" name="Pladsholder til slidenummer 4">
            <a:extLst>
              <a:ext uri="{FF2B5EF4-FFF2-40B4-BE49-F238E27FC236}">
                <a16:creationId xmlns:a16="http://schemas.microsoft.com/office/drawing/2014/main" id="{3F966999-2F6C-02CF-2054-96D0274747C3}"/>
              </a:ext>
            </a:extLst>
          </p:cNvPr>
          <p:cNvSpPr>
            <a:spLocks noGrp="1"/>
          </p:cNvSpPr>
          <p:nvPr>
            <p:ph type="sldNum" sz="quarter" idx="12"/>
          </p:nvPr>
        </p:nvSpPr>
        <p:spPr/>
        <p:txBody>
          <a:bodyPr/>
          <a:lstStyle>
            <a:lvl1pPr>
              <a:defRPr smtClean="0"/>
            </a:lvl1pPr>
          </a:lstStyle>
          <a:p>
            <a:pPr>
              <a:defRPr/>
            </a:pPr>
            <a:fld id="{B9681045-3973-814D-96E9-F69B6114476D}" type="slidenum">
              <a:rPr lang="da-DK" altLang="da-DK"/>
              <a:pPr>
                <a:defRPr/>
              </a:pPr>
              <a:t>‹nr.›</a:t>
            </a:fld>
            <a:endParaRPr lang="da-DK" altLang="da-DK"/>
          </a:p>
        </p:txBody>
      </p:sp>
    </p:spTree>
    <p:extLst>
      <p:ext uri="{BB962C8B-B14F-4D97-AF65-F5344CB8AC3E}">
        <p14:creationId xmlns:p14="http://schemas.microsoft.com/office/powerpoint/2010/main" val="184378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22C0FE8-931F-9697-17C9-D9D5875F702E}"/>
              </a:ext>
            </a:extLst>
          </p:cNvPr>
          <p:cNvSpPr>
            <a:spLocks noGrp="1"/>
          </p:cNvSpPr>
          <p:nvPr>
            <p:ph type="dt" sz="half" idx="10"/>
          </p:nvPr>
        </p:nvSpPr>
        <p:spPr/>
        <p:txBody>
          <a:bodyPr/>
          <a:lstStyle>
            <a:lvl1pPr>
              <a:defRPr/>
            </a:lvl1pPr>
          </a:lstStyle>
          <a:p>
            <a:pPr>
              <a:defRPr/>
            </a:pPr>
            <a:endParaRPr lang="da-DK" altLang="da-DK"/>
          </a:p>
        </p:txBody>
      </p:sp>
      <p:sp>
        <p:nvSpPr>
          <p:cNvPr id="3" name="Pladsholder til sidefod 2">
            <a:extLst>
              <a:ext uri="{FF2B5EF4-FFF2-40B4-BE49-F238E27FC236}">
                <a16:creationId xmlns:a16="http://schemas.microsoft.com/office/drawing/2014/main" id="{DBEA0416-6FFB-34E9-5B60-DAB504141FEC}"/>
              </a:ext>
            </a:extLst>
          </p:cNvPr>
          <p:cNvSpPr>
            <a:spLocks noGrp="1"/>
          </p:cNvSpPr>
          <p:nvPr>
            <p:ph type="ftr" sz="quarter" idx="11"/>
          </p:nvPr>
        </p:nvSpPr>
        <p:spPr/>
        <p:txBody>
          <a:bodyPr/>
          <a:lstStyle>
            <a:lvl1pPr>
              <a:defRPr/>
            </a:lvl1pPr>
          </a:lstStyle>
          <a:p>
            <a:pPr>
              <a:defRPr/>
            </a:pPr>
            <a:endParaRPr lang="da-DK" altLang="da-DK"/>
          </a:p>
        </p:txBody>
      </p:sp>
      <p:sp>
        <p:nvSpPr>
          <p:cNvPr id="4" name="Pladsholder til slidenummer 3">
            <a:extLst>
              <a:ext uri="{FF2B5EF4-FFF2-40B4-BE49-F238E27FC236}">
                <a16:creationId xmlns:a16="http://schemas.microsoft.com/office/drawing/2014/main" id="{FBF1D565-B58A-313E-F2F2-5A89952DC3D5}"/>
              </a:ext>
            </a:extLst>
          </p:cNvPr>
          <p:cNvSpPr>
            <a:spLocks noGrp="1"/>
          </p:cNvSpPr>
          <p:nvPr>
            <p:ph type="sldNum" sz="quarter" idx="12"/>
          </p:nvPr>
        </p:nvSpPr>
        <p:spPr/>
        <p:txBody>
          <a:bodyPr/>
          <a:lstStyle>
            <a:lvl1pPr>
              <a:defRPr smtClean="0"/>
            </a:lvl1pPr>
          </a:lstStyle>
          <a:p>
            <a:pPr>
              <a:defRPr/>
            </a:pPr>
            <a:fld id="{1486DF98-4274-544B-9A08-66F3EB062A9F}" type="slidenum">
              <a:rPr lang="da-DK" altLang="da-DK"/>
              <a:pPr>
                <a:defRPr/>
              </a:pPr>
              <a:t>‹nr.›</a:t>
            </a:fld>
            <a:endParaRPr lang="da-DK" altLang="da-DK"/>
          </a:p>
        </p:txBody>
      </p:sp>
    </p:spTree>
    <p:extLst>
      <p:ext uri="{BB962C8B-B14F-4D97-AF65-F5344CB8AC3E}">
        <p14:creationId xmlns:p14="http://schemas.microsoft.com/office/powerpoint/2010/main" val="2004291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a-DK"/>
              <a:t>Klik for at redigere titeltypografien i masteren</a:t>
            </a:r>
          </a:p>
        </p:txBody>
      </p:sp>
      <p:sp>
        <p:nvSpPr>
          <p:cNvPr id="3" name="Pladsholder til indhol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B445C64-3272-4B20-DE03-C9398A545311}"/>
              </a:ext>
            </a:extLst>
          </p:cNvPr>
          <p:cNvSpPr>
            <a:spLocks noGrp="1"/>
          </p:cNvSpPr>
          <p:nvPr>
            <p:ph type="dt" sz="half" idx="10"/>
          </p:nvPr>
        </p:nvSpPr>
        <p:spPr/>
        <p:txBody>
          <a:bodyPr/>
          <a:lstStyle>
            <a:lvl1pPr>
              <a:defRPr/>
            </a:lvl1pPr>
          </a:lstStyle>
          <a:p>
            <a:pPr>
              <a:defRPr/>
            </a:pPr>
            <a:endParaRPr lang="da-DK" altLang="da-DK"/>
          </a:p>
        </p:txBody>
      </p:sp>
      <p:sp>
        <p:nvSpPr>
          <p:cNvPr id="6" name="Pladsholder til sidefod 5">
            <a:extLst>
              <a:ext uri="{FF2B5EF4-FFF2-40B4-BE49-F238E27FC236}">
                <a16:creationId xmlns:a16="http://schemas.microsoft.com/office/drawing/2014/main" id="{D41D78F7-2FCA-CB1D-E12D-BCD33D59A73A}"/>
              </a:ext>
            </a:extLst>
          </p:cNvPr>
          <p:cNvSpPr>
            <a:spLocks noGrp="1"/>
          </p:cNvSpPr>
          <p:nvPr>
            <p:ph type="ftr" sz="quarter" idx="11"/>
          </p:nvPr>
        </p:nvSpPr>
        <p:spPr/>
        <p:txBody>
          <a:bodyPr/>
          <a:lstStyle>
            <a:lvl1pPr>
              <a:defRPr/>
            </a:lvl1pPr>
          </a:lstStyle>
          <a:p>
            <a:pPr>
              <a:defRPr/>
            </a:pPr>
            <a:endParaRPr lang="da-DK" altLang="da-DK"/>
          </a:p>
        </p:txBody>
      </p:sp>
      <p:sp>
        <p:nvSpPr>
          <p:cNvPr id="7" name="Pladsholder til slidenummer 6">
            <a:extLst>
              <a:ext uri="{FF2B5EF4-FFF2-40B4-BE49-F238E27FC236}">
                <a16:creationId xmlns:a16="http://schemas.microsoft.com/office/drawing/2014/main" id="{14911138-7DAA-8DD2-F27E-1133A5F92DAD}"/>
              </a:ext>
            </a:extLst>
          </p:cNvPr>
          <p:cNvSpPr>
            <a:spLocks noGrp="1"/>
          </p:cNvSpPr>
          <p:nvPr>
            <p:ph type="sldNum" sz="quarter" idx="12"/>
          </p:nvPr>
        </p:nvSpPr>
        <p:spPr/>
        <p:txBody>
          <a:bodyPr/>
          <a:lstStyle>
            <a:lvl1pPr>
              <a:defRPr smtClean="0"/>
            </a:lvl1pPr>
          </a:lstStyle>
          <a:p>
            <a:pPr>
              <a:defRPr/>
            </a:pPr>
            <a:fld id="{7F0A449E-C424-E044-AA5F-02EE96ADCA30}" type="slidenum">
              <a:rPr lang="da-DK" altLang="da-DK"/>
              <a:pPr>
                <a:defRPr/>
              </a:pPr>
              <a:t>‹nr.›</a:t>
            </a:fld>
            <a:endParaRPr lang="da-DK" altLang="da-DK"/>
          </a:p>
        </p:txBody>
      </p:sp>
    </p:spTree>
    <p:extLst>
      <p:ext uri="{BB962C8B-B14F-4D97-AF65-F5344CB8AC3E}">
        <p14:creationId xmlns:p14="http://schemas.microsoft.com/office/powerpoint/2010/main" val="3950411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a-DK"/>
              <a:t>Klik for at redigere titeltypografien i masteren</a:t>
            </a:r>
          </a:p>
        </p:txBody>
      </p:sp>
      <p:sp>
        <p:nvSpPr>
          <p:cNvPr id="3" name="Pladsholder til billed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E8DCAF5-7226-258E-BB46-2EEAB550E392}"/>
              </a:ext>
            </a:extLst>
          </p:cNvPr>
          <p:cNvSpPr>
            <a:spLocks noGrp="1"/>
          </p:cNvSpPr>
          <p:nvPr>
            <p:ph type="dt" sz="half" idx="10"/>
          </p:nvPr>
        </p:nvSpPr>
        <p:spPr/>
        <p:txBody>
          <a:bodyPr/>
          <a:lstStyle>
            <a:lvl1pPr>
              <a:defRPr/>
            </a:lvl1pPr>
          </a:lstStyle>
          <a:p>
            <a:pPr>
              <a:defRPr/>
            </a:pPr>
            <a:endParaRPr lang="da-DK" altLang="da-DK"/>
          </a:p>
        </p:txBody>
      </p:sp>
      <p:sp>
        <p:nvSpPr>
          <p:cNvPr id="6" name="Pladsholder til sidefod 5">
            <a:extLst>
              <a:ext uri="{FF2B5EF4-FFF2-40B4-BE49-F238E27FC236}">
                <a16:creationId xmlns:a16="http://schemas.microsoft.com/office/drawing/2014/main" id="{E216D601-7F7A-F679-D36C-12D78C48EB50}"/>
              </a:ext>
            </a:extLst>
          </p:cNvPr>
          <p:cNvSpPr>
            <a:spLocks noGrp="1"/>
          </p:cNvSpPr>
          <p:nvPr>
            <p:ph type="ftr" sz="quarter" idx="11"/>
          </p:nvPr>
        </p:nvSpPr>
        <p:spPr/>
        <p:txBody>
          <a:bodyPr/>
          <a:lstStyle>
            <a:lvl1pPr>
              <a:defRPr/>
            </a:lvl1pPr>
          </a:lstStyle>
          <a:p>
            <a:pPr>
              <a:defRPr/>
            </a:pPr>
            <a:endParaRPr lang="da-DK" altLang="da-DK"/>
          </a:p>
        </p:txBody>
      </p:sp>
      <p:sp>
        <p:nvSpPr>
          <p:cNvPr id="7" name="Pladsholder til slidenummer 6">
            <a:extLst>
              <a:ext uri="{FF2B5EF4-FFF2-40B4-BE49-F238E27FC236}">
                <a16:creationId xmlns:a16="http://schemas.microsoft.com/office/drawing/2014/main" id="{9C3ACA8A-3E7C-7013-C2BA-1EB4EC4638BB}"/>
              </a:ext>
            </a:extLst>
          </p:cNvPr>
          <p:cNvSpPr>
            <a:spLocks noGrp="1"/>
          </p:cNvSpPr>
          <p:nvPr>
            <p:ph type="sldNum" sz="quarter" idx="12"/>
          </p:nvPr>
        </p:nvSpPr>
        <p:spPr/>
        <p:txBody>
          <a:bodyPr/>
          <a:lstStyle>
            <a:lvl1pPr>
              <a:defRPr smtClean="0"/>
            </a:lvl1pPr>
          </a:lstStyle>
          <a:p>
            <a:pPr>
              <a:defRPr/>
            </a:pPr>
            <a:fld id="{F60EFF3B-3E78-9748-8C20-888295FD78CE}" type="slidenum">
              <a:rPr lang="da-DK" altLang="da-DK"/>
              <a:pPr>
                <a:defRPr/>
              </a:pPr>
              <a:t>‹nr.›</a:t>
            </a:fld>
            <a:endParaRPr lang="da-DK" altLang="da-DK"/>
          </a:p>
        </p:txBody>
      </p:sp>
    </p:spTree>
    <p:extLst>
      <p:ext uri="{BB962C8B-B14F-4D97-AF65-F5344CB8AC3E}">
        <p14:creationId xmlns:p14="http://schemas.microsoft.com/office/powerpoint/2010/main" val="151428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D10EBF0-A80C-AAAA-A6EB-B49120DEE24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a-DK" altLang="da-DK"/>
              <a:t>Klik for at redigere titeltypografi i masteren</a:t>
            </a:r>
          </a:p>
        </p:txBody>
      </p:sp>
      <p:sp>
        <p:nvSpPr>
          <p:cNvPr id="1027" name="Rectangle 3">
            <a:extLst>
              <a:ext uri="{FF2B5EF4-FFF2-40B4-BE49-F238E27FC236}">
                <a16:creationId xmlns:a16="http://schemas.microsoft.com/office/drawing/2014/main" id="{765F0499-1005-2802-375E-64D8437B841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altLang="da-DK"/>
              <a:t>Klik for at redigere teksttypografierne i masteren</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1028" name="Rectangle 4">
            <a:extLst>
              <a:ext uri="{FF2B5EF4-FFF2-40B4-BE49-F238E27FC236}">
                <a16:creationId xmlns:a16="http://schemas.microsoft.com/office/drawing/2014/main" id="{8DC25155-25C4-FAD0-AE2E-7AC94C65280A}"/>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da-DK" altLang="da-DK"/>
          </a:p>
        </p:txBody>
      </p:sp>
      <p:sp>
        <p:nvSpPr>
          <p:cNvPr id="1029" name="Rectangle 5">
            <a:extLst>
              <a:ext uri="{FF2B5EF4-FFF2-40B4-BE49-F238E27FC236}">
                <a16:creationId xmlns:a16="http://schemas.microsoft.com/office/drawing/2014/main" id="{EED2FC98-1675-E621-1732-3CBD68D9C48A}"/>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da-DK" altLang="da-DK"/>
          </a:p>
        </p:txBody>
      </p:sp>
      <p:sp>
        <p:nvSpPr>
          <p:cNvPr id="1030" name="Rectangle 6">
            <a:extLst>
              <a:ext uri="{FF2B5EF4-FFF2-40B4-BE49-F238E27FC236}">
                <a16:creationId xmlns:a16="http://schemas.microsoft.com/office/drawing/2014/main" id="{7F1CFB7F-A0AF-C1E8-8F6C-C2787E4AAD69}"/>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424D850-81CA-D648-8AC1-C8C4D4F81747}" type="slidenum">
              <a:rPr lang="da-DK" altLang="da-DK"/>
              <a:pPr>
                <a:defRPr/>
              </a:pPr>
              <a:t>‹nr.›</a:t>
            </a:fld>
            <a:endParaRPr lang="da-DK" altLang="da-DK"/>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omny.fm/shows/weekendavisen-avistid/avistid-med-arve-skal-danmark-anerkende-pal-stin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2" name="Rectangle 1639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4" name="Rectangle 1639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6" name="Rectangle 1639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8" name="Rectangle 1639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00" name="Rectangle 1639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02" name="Freeform: Shape 1640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386" name="Rectangle 2">
            <a:extLst>
              <a:ext uri="{FF2B5EF4-FFF2-40B4-BE49-F238E27FC236}">
                <a16:creationId xmlns:a16="http://schemas.microsoft.com/office/drawing/2014/main" id="{76E7B606-7430-C26D-EB0B-6BE0318A0A61}"/>
              </a:ext>
            </a:extLst>
          </p:cNvPr>
          <p:cNvSpPr>
            <a:spLocks noGrp="1" noChangeArrowheads="1"/>
          </p:cNvSpPr>
          <p:nvPr>
            <p:ph type="ctrTitle"/>
          </p:nvPr>
        </p:nvSpPr>
        <p:spPr>
          <a:xfrm>
            <a:off x="986118" y="735106"/>
            <a:ext cx="7540322" cy="2928470"/>
          </a:xfrm>
        </p:spPr>
        <p:txBody>
          <a:bodyPr anchor="b">
            <a:normAutofit/>
          </a:bodyPr>
          <a:lstStyle/>
          <a:p>
            <a:pPr algn="l" eaLnBrk="1" hangingPunct="1"/>
            <a:r>
              <a:rPr lang="da-DK" altLang="da-DK" sz="4200">
                <a:solidFill>
                  <a:srgbClr val="FFFFFF"/>
                </a:solidFill>
              </a:rPr>
              <a:t>Terrorisme eller legitim frihedskamp?</a:t>
            </a:r>
          </a:p>
        </p:txBody>
      </p:sp>
      <p:sp>
        <p:nvSpPr>
          <p:cNvPr id="16387" name="Rectangle 3">
            <a:extLst>
              <a:ext uri="{FF2B5EF4-FFF2-40B4-BE49-F238E27FC236}">
                <a16:creationId xmlns:a16="http://schemas.microsoft.com/office/drawing/2014/main" id="{8468A197-D37E-6B0D-42CD-F4E39B5CCB19}"/>
              </a:ext>
            </a:extLst>
          </p:cNvPr>
          <p:cNvSpPr>
            <a:spLocks noGrp="1" noChangeArrowheads="1"/>
          </p:cNvSpPr>
          <p:nvPr>
            <p:ph type="subTitle" idx="1"/>
          </p:nvPr>
        </p:nvSpPr>
        <p:spPr>
          <a:xfrm>
            <a:off x="1013011" y="4870824"/>
            <a:ext cx="7504463" cy="1458258"/>
          </a:xfrm>
        </p:spPr>
        <p:txBody>
          <a:bodyPr anchor="ctr">
            <a:normAutofit/>
          </a:bodyPr>
          <a:lstStyle/>
          <a:p>
            <a:pPr algn="l" eaLnBrk="1" hangingPunct="1"/>
            <a:r>
              <a:rPr lang="da-DK" altLang="da-DK"/>
              <a:t>I Israel – Palæstina konflikten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16386"/>
                                        </p:tgtEl>
                                        <p:attrNameLst>
                                          <p:attrName>style.visibility</p:attrName>
                                        </p:attrNameLst>
                                      </p:cBhvr>
                                      <p:to>
                                        <p:strVal val="visible"/>
                                      </p:to>
                                    </p:set>
                                    <p:animEffect transition="in" filter="fade">
                                      <p:cBhvr>
                                        <p:cTn id="7" dur="700"/>
                                        <p:tgtEl>
                                          <p:spTgt spid="16386"/>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16387">
                                            <p:txEl>
                                              <p:pRg st="0" end="0"/>
                                            </p:txEl>
                                          </p:spTgt>
                                        </p:tgtEl>
                                        <p:attrNameLst>
                                          <p:attrName>style.visibility</p:attrName>
                                        </p:attrNameLst>
                                      </p:cBhvr>
                                      <p:to>
                                        <p:strVal val="visible"/>
                                      </p:to>
                                    </p:set>
                                    <p:animEffect transition="in" filter="fade">
                                      <p:cBhvr>
                                        <p:cTn id="10" dur="70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a:extLst>
              <a:ext uri="{FF2B5EF4-FFF2-40B4-BE49-F238E27FC236}">
                <a16:creationId xmlns:a16="http://schemas.microsoft.com/office/drawing/2014/main" id="{4F98D475-894B-FEBB-7A6D-ECAE8B12D322}"/>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381125" y="1009650"/>
            <a:ext cx="6381750" cy="438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1B2F05C-731E-4D74-88F0-509F5881B36A}"/>
              </a:ext>
            </a:extLst>
          </p:cNvPr>
          <p:cNvSpPr>
            <a:spLocks noGrp="1" noChangeArrowheads="1"/>
          </p:cNvSpPr>
          <p:nvPr>
            <p:ph type="title"/>
          </p:nvPr>
        </p:nvSpPr>
        <p:spPr/>
        <p:txBody>
          <a:bodyPr/>
          <a:lstStyle/>
          <a:p>
            <a:pPr eaLnBrk="1" hangingPunct="1"/>
            <a:r>
              <a:rPr lang="da-DK" altLang="da-DK"/>
              <a:t>2. Intifada 2000-2005</a:t>
            </a:r>
          </a:p>
        </p:txBody>
      </p:sp>
      <p:sp>
        <p:nvSpPr>
          <p:cNvPr id="26627" name="Rectangle 3">
            <a:extLst>
              <a:ext uri="{FF2B5EF4-FFF2-40B4-BE49-F238E27FC236}">
                <a16:creationId xmlns:a16="http://schemas.microsoft.com/office/drawing/2014/main" id="{074CA91F-B3CB-A5C7-267F-C2BE41316C4E}"/>
              </a:ext>
            </a:extLst>
          </p:cNvPr>
          <p:cNvSpPr>
            <a:spLocks noGrp="1" noChangeArrowheads="1"/>
          </p:cNvSpPr>
          <p:nvPr>
            <p:ph type="body" sz="half" idx="1"/>
          </p:nvPr>
        </p:nvSpPr>
        <p:spPr/>
        <p:txBody>
          <a:bodyPr/>
          <a:lstStyle/>
          <a:p>
            <a:pPr eaLnBrk="1" hangingPunct="1"/>
            <a:r>
              <a:rPr lang="da-DK" altLang="da-DK" sz="2000"/>
              <a:t>Anledningen var den israelske politiker Sharons krænkelse af muslimsk hellig jord ved at besøge tempelbjerget i Jerusalem.</a:t>
            </a:r>
          </a:p>
          <a:p>
            <a:pPr eaLnBrk="1" hangingPunct="1"/>
            <a:r>
              <a:rPr lang="da-DK" altLang="da-DK" sz="2000"/>
              <a:t>Den egentlige årsag var frustration over manglende forbedring af levevilkårene i de palæstinensiske selvstyreområder samt Hamas’ ideologiske modstand mod fredsprocessen.</a:t>
            </a:r>
          </a:p>
          <a:p>
            <a:pPr eaLnBrk="1" hangingPunct="1">
              <a:buFontTx/>
              <a:buNone/>
            </a:pPr>
            <a:endParaRPr lang="da-DK" altLang="da-DK" sz="2000"/>
          </a:p>
        </p:txBody>
      </p:sp>
      <p:pic>
        <p:nvPicPr>
          <p:cNvPr id="26628" name="Picture 5">
            <a:extLst>
              <a:ext uri="{FF2B5EF4-FFF2-40B4-BE49-F238E27FC236}">
                <a16:creationId xmlns:a16="http://schemas.microsoft.com/office/drawing/2014/main" id="{5DE3C425-0833-C3E8-090D-2DBDC76E79E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32363" y="1557338"/>
            <a:ext cx="3671887" cy="2987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020AF45-2A8A-7153-9339-B274083F69E6}"/>
              </a:ext>
            </a:extLst>
          </p:cNvPr>
          <p:cNvSpPr>
            <a:spLocks noGrp="1" noChangeArrowheads="1"/>
          </p:cNvSpPr>
          <p:nvPr>
            <p:ph type="title"/>
          </p:nvPr>
        </p:nvSpPr>
        <p:spPr/>
        <p:txBody>
          <a:bodyPr/>
          <a:lstStyle/>
          <a:p>
            <a:pPr eaLnBrk="1" hangingPunct="1"/>
            <a:r>
              <a:rPr lang="da-DK" altLang="da-DK"/>
              <a:t>Konsekvenser af 2. intifada</a:t>
            </a:r>
          </a:p>
        </p:txBody>
      </p:sp>
      <p:sp>
        <p:nvSpPr>
          <p:cNvPr id="27651" name="Rectangle 3">
            <a:extLst>
              <a:ext uri="{FF2B5EF4-FFF2-40B4-BE49-F238E27FC236}">
                <a16:creationId xmlns:a16="http://schemas.microsoft.com/office/drawing/2014/main" id="{2F61203D-3A13-8527-5F7C-222303BB0B8A}"/>
              </a:ext>
            </a:extLst>
          </p:cNvPr>
          <p:cNvSpPr>
            <a:spLocks noGrp="1" noChangeArrowheads="1"/>
          </p:cNvSpPr>
          <p:nvPr>
            <p:ph type="body" idx="1"/>
          </p:nvPr>
        </p:nvSpPr>
        <p:spPr/>
        <p:txBody>
          <a:bodyPr/>
          <a:lstStyle/>
          <a:p>
            <a:pPr eaLnBrk="1" hangingPunct="1"/>
            <a:r>
              <a:rPr lang="da-DK" altLang="da-DK"/>
              <a:t>Selvmordsangreb</a:t>
            </a:r>
          </a:p>
          <a:p>
            <a:pPr eaLnBrk="1" hangingPunct="1"/>
            <a:r>
              <a:rPr lang="da-DK" altLang="da-DK"/>
              <a:t>Gengældelsespolitik - Israel slog hårdt ned på formodede palæstinensiske terrorister.</a:t>
            </a:r>
          </a:p>
          <a:p>
            <a:pPr eaLnBrk="1" hangingPunct="1"/>
            <a:r>
              <a:rPr lang="da-DK" altLang="da-DK"/>
              <a:t>Påbegyndelsen af sikkerhedsmuren på Vestbredden i 2002. Flere steder følger muren ”den grønne linje”, som var grænsen til Jordan før 1967. Andre steder går muren langt inde i de besatte områder.</a:t>
            </a:r>
          </a:p>
          <a:p>
            <a:pPr eaLnBrk="1" hangingPunct="1"/>
            <a:r>
              <a:rPr lang="da-DK" altLang="da-DK"/>
              <a:t>Gaza ryddes for jødiske bosættelser og får selvstyre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134DF01-3FE9-F998-477C-2C72A4F809BA}"/>
              </a:ext>
            </a:extLst>
          </p:cNvPr>
          <p:cNvSpPr>
            <a:spLocks noGrp="1" noChangeArrowheads="1"/>
          </p:cNvSpPr>
          <p:nvPr>
            <p:ph type="title"/>
          </p:nvPr>
        </p:nvSpPr>
        <p:spPr/>
        <p:txBody>
          <a:bodyPr/>
          <a:lstStyle/>
          <a:p>
            <a:pPr eaLnBrk="1" hangingPunct="1"/>
            <a:r>
              <a:rPr lang="da-DK" altLang="da-DK" dirty="0"/>
              <a:t>Situationen i dag?</a:t>
            </a:r>
          </a:p>
        </p:txBody>
      </p:sp>
      <p:sp>
        <p:nvSpPr>
          <p:cNvPr id="28675" name="Rectangle 3">
            <a:extLst>
              <a:ext uri="{FF2B5EF4-FFF2-40B4-BE49-F238E27FC236}">
                <a16:creationId xmlns:a16="http://schemas.microsoft.com/office/drawing/2014/main" id="{61BAF5CD-93FC-F0B0-E246-04182D9A8913}"/>
              </a:ext>
            </a:extLst>
          </p:cNvPr>
          <p:cNvSpPr>
            <a:spLocks noGrp="1" noChangeArrowheads="1"/>
          </p:cNvSpPr>
          <p:nvPr>
            <p:ph type="body" idx="1"/>
          </p:nvPr>
        </p:nvSpPr>
        <p:spPr/>
        <p:txBody>
          <a:bodyPr/>
          <a:lstStyle/>
          <a:p>
            <a:pPr eaLnBrk="1" hangingPunct="1">
              <a:lnSpc>
                <a:spcPct val="80000"/>
              </a:lnSpc>
            </a:pPr>
            <a:r>
              <a:rPr lang="da-DK" altLang="da-DK" sz="2400"/>
              <a:t>Fortsatte jødiske bosættelser på vestbredden</a:t>
            </a:r>
          </a:p>
          <a:p>
            <a:pPr eaLnBrk="1" hangingPunct="1">
              <a:lnSpc>
                <a:spcPct val="80000"/>
              </a:lnSpc>
            </a:pPr>
            <a:r>
              <a:rPr lang="da-DK" altLang="da-DK" sz="2400"/>
              <a:t>Muren, som rækker langt ind på Vestbredden, har inddraget store mængder palæstinensisk landbrugsjord og isoleret mange palæstinensere i deres landsbyer.</a:t>
            </a:r>
          </a:p>
          <a:p>
            <a:pPr eaLnBrk="1" hangingPunct="1">
              <a:lnSpc>
                <a:spcPct val="80000"/>
              </a:lnSpc>
            </a:pPr>
            <a:r>
              <a:rPr lang="da-DK" altLang="da-DK" sz="2400"/>
              <a:t>Overdragelsen af Gaza-striben til palæstinenserne i 2006. Demokratiske valg og derefter en samlingsregering med repræsentanter fra mange politiske fraktioner. I 2007 tager Hamas magten, og siden da har Fatah og Hamas været splittet. Dvs. ingen fælles politisk fodslag blandt palæstinenserne. </a:t>
            </a:r>
          </a:p>
          <a:p>
            <a:pPr eaLnBrk="1" hangingPunct="1">
              <a:lnSpc>
                <a:spcPct val="80000"/>
              </a:lnSpc>
            </a:pPr>
            <a:r>
              <a:rPr lang="da-DK" altLang="da-DK" sz="2400"/>
              <a:t>Krigen imod terror efter 11. september overskygger målet om fred i konflikten imellem israelere og palæstinensere.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A5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dsholder til indhold 4" descr="Et billede, der indeholder tekst, kort, skærmbillede&#10;&#10;Automatisk genereret beskrivelse">
            <a:extLst>
              <a:ext uri="{FF2B5EF4-FFF2-40B4-BE49-F238E27FC236}">
                <a16:creationId xmlns:a16="http://schemas.microsoft.com/office/drawing/2014/main" id="{F1673173-DD7A-0DE6-AE48-D02C4FFE999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81739" y="643467"/>
            <a:ext cx="2980520" cy="5571066"/>
          </a:xfrm>
          <a:prstGeom prst="rect">
            <a:avLst/>
          </a:prstGeom>
        </p:spPr>
      </p:pic>
    </p:spTree>
    <p:extLst>
      <p:ext uri="{BB962C8B-B14F-4D97-AF65-F5344CB8AC3E}">
        <p14:creationId xmlns:p14="http://schemas.microsoft.com/office/powerpoint/2010/main" val="2042223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D136A51-D883-9456-A5AD-C2175C00D2C6}"/>
              </a:ext>
            </a:extLst>
          </p:cNvPr>
          <p:cNvSpPr>
            <a:spLocks noGrp="1" noChangeArrowheads="1"/>
          </p:cNvSpPr>
          <p:nvPr>
            <p:ph type="title"/>
          </p:nvPr>
        </p:nvSpPr>
        <p:spPr/>
        <p:txBody>
          <a:bodyPr/>
          <a:lstStyle/>
          <a:p>
            <a:pPr eaLnBrk="1" hangingPunct="1"/>
            <a:r>
              <a:rPr lang="da-DK" altLang="da-DK" dirty="0"/>
              <a:t>Aktuel vinkel</a:t>
            </a:r>
          </a:p>
        </p:txBody>
      </p:sp>
      <p:sp>
        <p:nvSpPr>
          <p:cNvPr id="29699" name="Rectangle 3">
            <a:extLst>
              <a:ext uri="{FF2B5EF4-FFF2-40B4-BE49-F238E27FC236}">
                <a16:creationId xmlns:a16="http://schemas.microsoft.com/office/drawing/2014/main" id="{62B3E5A2-A7FA-F5D0-9851-6682F78E5548}"/>
              </a:ext>
            </a:extLst>
          </p:cNvPr>
          <p:cNvSpPr>
            <a:spLocks noGrp="1" noChangeArrowheads="1"/>
          </p:cNvSpPr>
          <p:nvPr>
            <p:ph type="body" idx="1"/>
          </p:nvPr>
        </p:nvSpPr>
        <p:spPr/>
        <p:txBody>
          <a:bodyPr/>
          <a:lstStyle/>
          <a:p>
            <a:pPr eaLnBrk="1" hangingPunct="1"/>
            <a:r>
              <a:rPr lang="da-DK" altLang="da-DK" sz="2400" dirty="0"/>
              <a:t>Skal Danmark anerkende Palæstina som stat? </a:t>
            </a:r>
          </a:p>
          <a:p>
            <a:pPr eaLnBrk="1" hangingPunct="1"/>
            <a:r>
              <a:rPr lang="da-DK" altLang="da-DK" sz="2400" dirty="0">
                <a:hlinkClick r:id="rId2"/>
              </a:rPr>
              <a:t>https://omny.fm/shows/weekendavisen-avistid/avistid-med-arve-skal-danmark-anerkende-pal-stina</a:t>
            </a:r>
            <a:endParaRPr lang="da-DK" altLang="da-DK" sz="2400" dirty="0"/>
          </a:p>
          <a:p>
            <a:pPr eaLnBrk="1" hangingPunct="1"/>
            <a:r>
              <a:rPr lang="da-DK" altLang="da-DK" sz="2400" dirty="0"/>
              <a:t>Medvirkende: Chefredaktør Martin Krasnik og redaktør Klaus Wiwel. </a:t>
            </a:r>
          </a:p>
          <a:p>
            <a:pPr eaLnBrk="1" hangingPunct="1"/>
            <a:r>
              <a:rPr lang="da-DK" altLang="da-DK" sz="2400" dirty="0"/>
              <a:t>I går en tur, imens du lytter til podcasten. </a:t>
            </a:r>
          </a:p>
          <a:p>
            <a:pPr eaLnBrk="1" hangingPunct="1"/>
            <a:r>
              <a:rPr lang="da-DK" altLang="da-DK" sz="2400" dirty="0"/>
              <a:t>Hvilke argumenter fremstilles for og imod dansk anerkendelse af Palæstina.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4B65201-ECB8-B67A-07F5-6ED0EDA96FA5}"/>
              </a:ext>
            </a:extLst>
          </p:cNvPr>
          <p:cNvSpPr>
            <a:spLocks noGrp="1" noChangeArrowheads="1"/>
          </p:cNvSpPr>
          <p:nvPr>
            <p:ph type="title"/>
          </p:nvPr>
        </p:nvSpPr>
        <p:spPr/>
        <p:txBody>
          <a:bodyPr/>
          <a:lstStyle/>
          <a:p>
            <a:pPr eaLnBrk="1" hangingPunct="1"/>
            <a:r>
              <a:rPr lang="da-DK" altLang="da-DK"/>
              <a:t>Israelsk brug af terror</a:t>
            </a:r>
          </a:p>
        </p:txBody>
      </p:sp>
      <p:sp>
        <p:nvSpPr>
          <p:cNvPr id="17411" name="Rectangle 3">
            <a:extLst>
              <a:ext uri="{FF2B5EF4-FFF2-40B4-BE49-F238E27FC236}">
                <a16:creationId xmlns:a16="http://schemas.microsoft.com/office/drawing/2014/main" id="{970D7CD2-C244-DAEE-EF0A-7FD545E771D5}"/>
              </a:ext>
            </a:extLst>
          </p:cNvPr>
          <p:cNvSpPr>
            <a:spLocks noGrp="1" noChangeArrowheads="1"/>
          </p:cNvSpPr>
          <p:nvPr>
            <p:ph type="body" idx="1"/>
          </p:nvPr>
        </p:nvSpPr>
        <p:spPr/>
        <p:txBody>
          <a:bodyPr/>
          <a:lstStyle/>
          <a:p>
            <a:pPr eaLnBrk="1" hangingPunct="1"/>
            <a:r>
              <a:rPr lang="da-DK" altLang="da-DK" sz="2800"/>
              <a:t>Irgun dannet i 1931 som en højreorienteret og nationalistisk gruppe. Den blev støtte af mange af de ikke-socialistiske jøder i Palæstina.</a:t>
            </a:r>
          </a:p>
          <a:p>
            <a:pPr eaLnBrk="1" hangingPunct="1"/>
            <a:r>
              <a:rPr lang="da-DK" altLang="da-DK" sz="2800"/>
              <a:t>Målet var en selvstændig jødisk nationalstat – om nødvendigt ved brug af vold - at underminere det britiske styre.</a:t>
            </a:r>
          </a:p>
          <a:p>
            <a:pPr eaLnBrk="1" hangingPunct="1"/>
            <a:r>
              <a:rPr lang="da-DK" altLang="da-DK" sz="2800"/>
              <a:t>Attentaterne ramte offentlige bygninger, centrale britiske embedsmænd eller infrastrukturen. </a:t>
            </a:r>
          </a:p>
          <a:p>
            <a:pPr eaLnBrk="1" hangingPunct="1"/>
            <a:r>
              <a:rPr lang="da-DK" altLang="da-DK" sz="2800"/>
              <a:t>The King David Hotel juli 1946.</a:t>
            </a:r>
          </a:p>
          <a:p>
            <a:pPr eaLnBrk="1" hangingPunct="1">
              <a:buFontTx/>
              <a:buNone/>
            </a:pPr>
            <a:endParaRPr lang="da-DK" altLang="da-DK"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91DA58A-1EB7-03E9-3AD8-1A300000B983}"/>
              </a:ext>
            </a:extLst>
          </p:cNvPr>
          <p:cNvSpPr>
            <a:spLocks noGrp="1" noChangeArrowheads="1"/>
          </p:cNvSpPr>
          <p:nvPr>
            <p:ph type="title"/>
          </p:nvPr>
        </p:nvSpPr>
        <p:spPr/>
        <p:txBody>
          <a:bodyPr/>
          <a:lstStyle/>
          <a:p>
            <a:pPr eaLnBrk="1" hangingPunct="1"/>
            <a:r>
              <a:rPr lang="da-DK" altLang="da-DK" sz="4000"/>
              <a:t>Konsekvenser af den jødiske terror</a:t>
            </a:r>
          </a:p>
        </p:txBody>
      </p:sp>
      <p:sp>
        <p:nvSpPr>
          <p:cNvPr id="18435" name="Rectangle 3">
            <a:extLst>
              <a:ext uri="{FF2B5EF4-FFF2-40B4-BE49-F238E27FC236}">
                <a16:creationId xmlns:a16="http://schemas.microsoft.com/office/drawing/2014/main" id="{B74A276E-F6B1-88CA-30E5-96BC73070E34}"/>
              </a:ext>
            </a:extLst>
          </p:cNvPr>
          <p:cNvSpPr>
            <a:spLocks noGrp="1" noChangeArrowheads="1"/>
          </p:cNvSpPr>
          <p:nvPr>
            <p:ph type="body" sz="half" idx="1"/>
          </p:nvPr>
        </p:nvSpPr>
        <p:spPr/>
        <p:txBody>
          <a:bodyPr/>
          <a:lstStyle/>
          <a:p>
            <a:pPr eaLnBrk="1" hangingPunct="1">
              <a:lnSpc>
                <a:spcPct val="90000"/>
              </a:lnSpc>
            </a:pPr>
            <a:r>
              <a:rPr lang="da-DK" altLang="da-DK" sz="2800"/>
              <a:t>Attentaterne skabte opmærksom hed om jødernes sag.</a:t>
            </a:r>
          </a:p>
          <a:p>
            <a:pPr eaLnBrk="1" hangingPunct="1">
              <a:lnSpc>
                <a:spcPct val="90000"/>
              </a:lnSpc>
            </a:pPr>
            <a:r>
              <a:rPr lang="da-DK" altLang="da-DK" sz="2800"/>
              <a:t>Frygt blandt britisk militær og embedsmænd i Palæstina.</a:t>
            </a:r>
          </a:p>
          <a:p>
            <a:pPr eaLnBrk="1" hangingPunct="1">
              <a:lnSpc>
                <a:spcPct val="90000"/>
              </a:lnSpc>
            </a:pPr>
            <a:r>
              <a:rPr lang="da-DK" altLang="da-DK" sz="2800"/>
              <a:t>Påvirkede opinionen i UK til at opgive mandatet i Palæstina.</a:t>
            </a:r>
          </a:p>
        </p:txBody>
      </p:sp>
      <p:pic>
        <p:nvPicPr>
          <p:cNvPr id="18436" name="Picture 5">
            <a:extLst>
              <a:ext uri="{FF2B5EF4-FFF2-40B4-BE49-F238E27FC236}">
                <a16:creationId xmlns:a16="http://schemas.microsoft.com/office/drawing/2014/main" id="{93BB7009-03E4-ABC5-33A0-FB69B2A9BF0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27625" y="1600200"/>
            <a:ext cx="307975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34E1BBC-2D09-C132-E8C0-625AD93C7F26}"/>
              </a:ext>
            </a:extLst>
          </p:cNvPr>
          <p:cNvSpPr>
            <a:spLocks noGrp="1" noChangeArrowheads="1"/>
          </p:cNvSpPr>
          <p:nvPr>
            <p:ph type="title"/>
          </p:nvPr>
        </p:nvSpPr>
        <p:spPr/>
        <p:txBody>
          <a:bodyPr/>
          <a:lstStyle/>
          <a:p>
            <a:pPr eaLnBrk="1" hangingPunct="1"/>
            <a:r>
              <a:rPr lang="da-DK" altLang="da-DK" sz="4000"/>
              <a:t>Bosættelsespolitik – er det terror?</a:t>
            </a:r>
          </a:p>
        </p:txBody>
      </p:sp>
      <p:sp>
        <p:nvSpPr>
          <p:cNvPr id="19459" name="Rectangle 3">
            <a:extLst>
              <a:ext uri="{FF2B5EF4-FFF2-40B4-BE49-F238E27FC236}">
                <a16:creationId xmlns:a16="http://schemas.microsoft.com/office/drawing/2014/main" id="{DA852093-8F2F-81A3-0F00-90A3254FF7A4}"/>
              </a:ext>
            </a:extLst>
          </p:cNvPr>
          <p:cNvSpPr>
            <a:spLocks noGrp="1" noChangeArrowheads="1"/>
          </p:cNvSpPr>
          <p:nvPr>
            <p:ph type="body" sz="half" idx="1"/>
          </p:nvPr>
        </p:nvSpPr>
        <p:spPr/>
        <p:txBody>
          <a:bodyPr/>
          <a:lstStyle/>
          <a:p>
            <a:pPr eaLnBrk="1" hangingPunct="1"/>
            <a:r>
              <a:rPr lang="da-DK" altLang="da-DK" sz="2800"/>
              <a:t>Efter 1967 og besættelsen af Vestbredden og Gaza flyttede jødiske national-religiøse bosættere ind i de besatte områder.</a:t>
            </a:r>
          </a:p>
          <a:p>
            <a:pPr eaLnBrk="1" hangingPunct="1"/>
            <a:r>
              <a:rPr lang="da-DK" altLang="da-DK" sz="2800"/>
              <a:t>Ultraortodokse og fattige indvandrere.</a:t>
            </a:r>
          </a:p>
          <a:p>
            <a:pPr eaLnBrk="1" hangingPunct="1">
              <a:buFontTx/>
              <a:buNone/>
            </a:pPr>
            <a:endParaRPr lang="da-DK" altLang="da-DK" sz="2800"/>
          </a:p>
        </p:txBody>
      </p:sp>
      <p:pic>
        <p:nvPicPr>
          <p:cNvPr id="19460" name="Picture 6">
            <a:extLst>
              <a:ext uri="{FF2B5EF4-FFF2-40B4-BE49-F238E27FC236}">
                <a16:creationId xmlns:a16="http://schemas.microsoft.com/office/drawing/2014/main" id="{6299F5FC-440F-FB9A-23C4-F7B4339524B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116013" y="3644900"/>
            <a:ext cx="6264275" cy="2952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D8BDBCB-7D0B-1185-5C0D-F80A6399A683}"/>
              </a:ext>
            </a:extLst>
          </p:cNvPr>
          <p:cNvSpPr>
            <a:spLocks noGrp="1" noChangeArrowheads="1"/>
          </p:cNvSpPr>
          <p:nvPr>
            <p:ph type="title"/>
          </p:nvPr>
        </p:nvSpPr>
        <p:spPr/>
        <p:txBody>
          <a:bodyPr/>
          <a:lstStyle/>
          <a:p>
            <a:pPr eaLnBrk="1" hangingPunct="1"/>
            <a:r>
              <a:rPr lang="da-DK" altLang="da-DK" sz="3200"/>
              <a:t>Palæstinensiske organisationer</a:t>
            </a:r>
            <a:br>
              <a:rPr lang="da-DK" altLang="da-DK" sz="3200"/>
            </a:br>
            <a:r>
              <a:rPr lang="da-DK" altLang="da-DK" sz="3200"/>
              <a:t>Frihedskæmpere eller terrororganisationer?</a:t>
            </a:r>
          </a:p>
        </p:txBody>
      </p:sp>
      <p:sp>
        <p:nvSpPr>
          <p:cNvPr id="20483" name="Rectangle 3">
            <a:extLst>
              <a:ext uri="{FF2B5EF4-FFF2-40B4-BE49-F238E27FC236}">
                <a16:creationId xmlns:a16="http://schemas.microsoft.com/office/drawing/2014/main" id="{6219A31C-7AAA-E949-FD21-CAA5714D537E}"/>
              </a:ext>
            </a:extLst>
          </p:cNvPr>
          <p:cNvSpPr>
            <a:spLocks noGrp="1" noChangeArrowheads="1"/>
          </p:cNvSpPr>
          <p:nvPr>
            <p:ph type="body" idx="1"/>
          </p:nvPr>
        </p:nvSpPr>
        <p:spPr>
          <a:xfrm>
            <a:off x="457200" y="1600200"/>
            <a:ext cx="8229600" cy="4853136"/>
          </a:xfrm>
        </p:spPr>
        <p:txBody>
          <a:bodyPr/>
          <a:lstStyle/>
          <a:p>
            <a:pPr eaLnBrk="1" hangingPunct="1">
              <a:lnSpc>
                <a:spcPct val="80000"/>
              </a:lnSpc>
            </a:pPr>
            <a:r>
              <a:rPr lang="da-DK" altLang="da-DK" sz="2000" b="1" dirty="0"/>
              <a:t>Fatah:</a:t>
            </a:r>
            <a:r>
              <a:rPr lang="da-DK" altLang="da-DK" sz="2000" dirty="0"/>
              <a:t> Palæstinensisk oprørsgruppe stiftet i 1956 under Yassir Arafat.</a:t>
            </a:r>
          </a:p>
          <a:p>
            <a:pPr eaLnBrk="1" hangingPunct="1">
              <a:lnSpc>
                <a:spcPct val="80000"/>
              </a:lnSpc>
            </a:pPr>
            <a:r>
              <a:rPr lang="da-DK" altLang="da-DK" sz="2000" b="1" dirty="0"/>
              <a:t>PLO</a:t>
            </a:r>
            <a:r>
              <a:rPr lang="da-DK" altLang="da-DK" sz="2000" dirty="0"/>
              <a:t>: Paraplyorganisation. Ikke-religiøs palæstinensisk befrielsesorganisation dannet i 1964. Etableret efter initiativ af Nasser. Skulle repræsentere palæstinenserne på møder i den arabiske liga. Slog sig i 1971 ned i Sydlibanon, hvorfra de angreb Israel. Blev fordrevet til Tunis i 1985. Derefter mistede PLO støtte blandt den palæstinensiske befolkning. Anerkendte staten Israel i 1988.</a:t>
            </a:r>
          </a:p>
          <a:p>
            <a:pPr eaLnBrk="1" hangingPunct="1">
              <a:lnSpc>
                <a:spcPct val="80000"/>
              </a:lnSpc>
            </a:pPr>
            <a:r>
              <a:rPr lang="da-DK" altLang="da-DK" sz="2000" b="1" dirty="0"/>
              <a:t>PFLP</a:t>
            </a:r>
            <a:r>
              <a:rPr lang="da-DK" altLang="da-DK" sz="2000" dirty="0"/>
              <a:t>: Marxistisk befrielsesorganisation stiftet i 1967 af en kristen palæstinenser, George </a:t>
            </a:r>
            <a:r>
              <a:rPr lang="da-DK" altLang="da-DK" sz="2000" dirty="0" err="1"/>
              <a:t>Habash</a:t>
            </a:r>
            <a:r>
              <a:rPr lang="da-DK" altLang="da-DK" sz="2000" dirty="0"/>
              <a:t>. </a:t>
            </a:r>
          </a:p>
          <a:p>
            <a:pPr eaLnBrk="1" hangingPunct="1">
              <a:lnSpc>
                <a:spcPct val="80000"/>
              </a:lnSpc>
            </a:pPr>
            <a:r>
              <a:rPr lang="da-DK" altLang="da-DK" sz="2000" b="1" dirty="0"/>
              <a:t>Hamas</a:t>
            </a:r>
            <a:r>
              <a:rPr lang="da-DK" altLang="da-DK" sz="2000" dirty="0"/>
              <a:t>: En udløber af det muslimske broderskab. En religiøs organisation der arbejder for at forbedre levevilkårene for palæstinensere og udslette staten Israel. Blev den dominerende repræsentant for palæstinenserne under intifadaerne. </a:t>
            </a:r>
          </a:p>
          <a:p>
            <a:pPr eaLnBrk="1" hangingPunct="1">
              <a:lnSpc>
                <a:spcPct val="80000"/>
              </a:lnSpc>
            </a:pPr>
            <a:r>
              <a:rPr lang="da-DK" altLang="da-DK" sz="2000" dirty="0"/>
              <a:t>Paropgave: </a:t>
            </a:r>
          </a:p>
          <a:p>
            <a:pPr eaLnBrk="1" hangingPunct="1">
              <a:lnSpc>
                <a:spcPct val="80000"/>
              </a:lnSpc>
            </a:pPr>
            <a:r>
              <a:rPr lang="da-DK" altLang="da-DK" sz="2000" dirty="0"/>
              <a:t>Gå på infomedia eller internettet og find nyere debatindlæg med forskellige synspunkter på den palæstinensiske modstandskamp.</a:t>
            </a:r>
          </a:p>
          <a:p>
            <a:pPr marL="0" indent="0" eaLnBrk="1" hangingPunct="1">
              <a:lnSpc>
                <a:spcPct val="80000"/>
              </a:lnSpc>
              <a:buNone/>
            </a:pPr>
            <a:endParaRPr lang="da-DK" altLang="da-DK" sz="2000" dirty="0"/>
          </a:p>
          <a:p>
            <a:pPr marL="0" indent="0" eaLnBrk="1" hangingPunct="1">
              <a:lnSpc>
                <a:spcPct val="80000"/>
              </a:lnSpc>
              <a:buNone/>
            </a:pPr>
            <a:r>
              <a:rPr lang="da-DK" altLang="da-DK" sz="2000"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4A59DC1-4A1C-A988-CEF0-4D26923E38B3}"/>
              </a:ext>
            </a:extLst>
          </p:cNvPr>
          <p:cNvSpPr>
            <a:spLocks noGrp="1" noChangeArrowheads="1"/>
          </p:cNvSpPr>
          <p:nvPr>
            <p:ph type="title"/>
          </p:nvPr>
        </p:nvSpPr>
        <p:spPr/>
        <p:txBody>
          <a:bodyPr/>
          <a:lstStyle/>
          <a:p>
            <a:pPr eaLnBrk="1" hangingPunct="1"/>
            <a:r>
              <a:rPr lang="da-DK" altLang="da-DK" sz="4000"/>
              <a:t>Religion spiller en ny rolle i konflikten fra 1980’erne</a:t>
            </a:r>
          </a:p>
        </p:txBody>
      </p:sp>
      <p:sp>
        <p:nvSpPr>
          <p:cNvPr id="21507" name="Rectangle 3">
            <a:extLst>
              <a:ext uri="{FF2B5EF4-FFF2-40B4-BE49-F238E27FC236}">
                <a16:creationId xmlns:a16="http://schemas.microsoft.com/office/drawing/2014/main" id="{8FD7C1CB-805C-0FCE-8DEB-33AD6D017E37}"/>
              </a:ext>
            </a:extLst>
          </p:cNvPr>
          <p:cNvSpPr>
            <a:spLocks noGrp="1" noChangeArrowheads="1"/>
          </p:cNvSpPr>
          <p:nvPr>
            <p:ph type="body" idx="1"/>
          </p:nvPr>
        </p:nvSpPr>
        <p:spPr/>
        <p:txBody>
          <a:bodyPr/>
          <a:lstStyle/>
          <a:p>
            <a:pPr eaLnBrk="1" hangingPunct="1">
              <a:lnSpc>
                <a:spcPct val="90000"/>
              </a:lnSpc>
            </a:pPr>
            <a:r>
              <a:rPr lang="da-DK" altLang="da-DK" sz="2800"/>
              <a:t>Efter Oktober-krigen i 1973 og øget jødisk indvandring fra USSR og Nordafrika kommer der en politisk højredrejning i Israel. De jødiske besættelser fortolkes som opfyldelsen af en gammeltestamentlig profeti. Det fører til israelsk bosættelsespolitik i de besatte områder.</a:t>
            </a:r>
          </a:p>
          <a:p>
            <a:pPr eaLnBrk="1" hangingPunct="1">
              <a:lnSpc>
                <a:spcPct val="90000"/>
              </a:lnSpc>
            </a:pPr>
            <a:r>
              <a:rPr lang="da-DK" altLang="da-DK" sz="2800"/>
              <a:t>Blandt palæstinenserne opstår koblingen imellem en politisk frihedskamp om et selvstændig nationalstat, Palæstina og ideen om religiøs jihad imod de vantro jøder. Dette kommer til udtryk under 1. og 2. intifada.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2758135-6764-AC2E-D409-FFB71C3EE1D4}"/>
              </a:ext>
            </a:extLst>
          </p:cNvPr>
          <p:cNvSpPr>
            <a:spLocks noGrp="1" noChangeArrowheads="1"/>
          </p:cNvSpPr>
          <p:nvPr>
            <p:ph type="title"/>
          </p:nvPr>
        </p:nvSpPr>
        <p:spPr/>
        <p:txBody>
          <a:bodyPr/>
          <a:lstStyle/>
          <a:p>
            <a:pPr eaLnBrk="1" hangingPunct="1"/>
            <a:r>
              <a:rPr lang="da-DK" altLang="da-DK"/>
              <a:t>1. intifada 1987-93</a:t>
            </a:r>
          </a:p>
        </p:txBody>
      </p:sp>
      <p:sp>
        <p:nvSpPr>
          <p:cNvPr id="22531" name="Rectangle 3">
            <a:extLst>
              <a:ext uri="{FF2B5EF4-FFF2-40B4-BE49-F238E27FC236}">
                <a16:creationId xmlns:a16="http://schemas.microsoft.com/office/drawing/2014/main" id="{C50F4D5E-DCF3-2CAB-180F-2CF1683C2535}"/>
              </a:ext>
            </a:extLst>
          </p:cNvPr>
          <p:cNvSpPr>
            <a:spLocks noGrp="1" noChangeArrowheads="1"/>
          </p:cNvSpPr>
          <p:nvPr>
            <p:ph type="body" idx="1"/>
          </p:nvPr>
        </p:nvSpPr>
        <p:spPr/>
        <p:txBody>
          <a:bodyPr/>
          <a:lstStyle/>
          <a:p>
            <a:pPr eaLnBrk="1" hangingPunct="1">
              <a:lnSpc>
                <a:spcPct val="90000"/>
              </a:lnSpc>
            </a:pPr>
            <a:r>
              <a:rPr lang="da-DK" altLang="da-DK" sz="2400"/>
              <a:t>Palæstinensisk spontan opstand/terrorisme i de besatte områder (Gazastriben og Vestbredden). PLO havde ingen kontrol.</a:t>
            </a:r>
          </a:p>
          <a:p>
            <a:pPr eaLnBrk="1" hangingPunct="1">
              <a:lnSpc>
                <a:spcPct val="90000"/>
              </a:lnSpc>
            </a:pPr>
            <a:r>
              <a:rPr lang="da-DK" altLang="da-DK" sz="2400"/>
              <a:t>Stenkastende unge demonstranter og terrorangreb/sabotage på israelsk ejendom. </a:t>
            </a:r>
          </a:p>
          <a:p>
            <a:pPr eaLnBrk="1" hangingPunct="1">
              <a:lnSpc>
                <a:spcPct val="90000"/>
              </a:lnSpc>
            </a:pPr>
            <a:r>
              <a:rPr lang="da-DK" altLang="da-DK" sz="2400"/>
              <a:t>Palæstinensiske arbejdere nedlagde arbejdet på israelske virksomheder.</a:t>
            </a:r>
          </a:p>
          <a:p>
            <a:pPr eaLnBrk="1" hangingPunct="1">
              <a:lnSpc>
                <a:spcPct val="90000"/>
              </a:lnSpc>
            </a:pPr>
            <a:r>
              <a:rPr lang="da-DK" altLang="da-DK" sz="2400"/>
              <a:t>Anledning var en trafikulykke, hvor fire palæstinensere blev dræbt af en modkørende israelsk lastvogn </a:t>
            </a:r>
          </a:p>
          <a:p>
            <a:pPr eaLnBrk="1" hangingPunct="1">
              <a:lnSpc>
                <a:spcPct val="90000"/>
              </a:lnSpc>
            </a:pPr>
            <a:r>
              <a:rPr lang="da-DK" altLang="da-DK" sz="2400"/>
              <a:t>den bagvedliggende årsag var frustration over manglende sociale, økonomiske og politiske rettigheder.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a:extLst>
              <a:ext uri="{FF2B5EF4-FFF2-40B4-BE49-F238E27FC236}">
                <a16:creationId xmlns:a16="http://schemas.microsoft.com/office/drawing/2014/main" id="{9895AD2E-5493-E526-E62F-239D0A380DFB}"/>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54050" y="274638"/>
            <a:ext cx="7834313" cy="5851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6BAABF2-EBB8-E6CA-59AF-4FAB33C9A61D}"/>
              </a:ext>
            </a:extLst>
          </p:cNvPr>
          <p:cNvSpPr>
            <a:spLocks noGrp="1" noChangeArrowheads="1"/>
          </p:cNvSpPr>
          <p:nvPr>
            <p:ph type="title"/>
          </p:nvPr>
        </p:nvSpPr>
        <p:spPr/>
        <p:txBody>
          <a:bodyPr/>
          <a:lstStyle/>
          <a:p>
            <a:pPr eaLnBrk="1" hangingPunct="1"/>
            <a:r>
              <a:rPr lang="da-DK" altLang="da-DK"/>
              <a:t>Konsekvenserne af 1. intifada</a:t>
            </a:r>
          </a:p>
        </p:txBody>
      </p:sp>
      <p:sp>
        <p:nvSpPr>
          <p:cNvPr id="24579" name="Rectangle 3">
            <a:extLst>
              <a:ext uri="{FF2B5EF4-FFF2-40B4-BE49-F238E27FC236}">
                <a16:creationId xmlns:a16="http://schemas.microsoft.com/office/drawing/2014/main" id="{D5C7843F-3461-CC7B-2579-D08708BA272D}"/>
              </a:ext>
            </a:extLst>
          </p:cNvPr>
          <p:cNvSpPr>
            <a:spLocks noGrp="1" noChangeArrowheads="1"/>
          </p:cNvSpPr>
          <p:nvPr>
            <p:ph type="body" idx="1"/>
          </p:nvPr>
        </p:nvSpPr>
        <p:spPr/>
        <p:txBody>
          <a:bodyPr/>
          <a:lstStyle/>
          <a:p>
            <a:pPr eaLnBrk="1" hangingPunct="1">
              <a:lnSpc>
                <a:spcPct val="90000"/>
              </a:lnSpc>
            </a:pPr>
            <a:r>
              <a:rPr lang="da-DK" altLang="da-DK" sz="2400"/>
              <a:t>Øget opmærksomhed om palæstinensernes levevilkår. International kritik af Israel.</a:t>
            </a:r>
          </a:p>
          <a:p>
            <a:pPr eaLnBrk="1" hangingPunct="1">
              <a:lnSpc>
                <a:spcPct val="90000"/>
              </a:lnSpc>
            </a:pPr>
            <a:r>
              <a:rPr lang="da-DK" altLang="da-DK" sz="2400"/>
              <a:t>det økonomiske infrastruktur imellem Israel og palæstinensere blev ødelagt, og erstattet af omfattende grænsekontrol.</a:t>
            </a:r>
          </a:p>
          <a:p>
            <a:pPr eaLnBrk="1" hangingPunct="1">
              <a:lnSpc>
                <a:spcPct val="90000"/>
              </a:lnSpc>
            </a:pPr>
            <a:r>
              <a:rPr lang="da-DK" altLang="da-DK" sz="2400"/>
              <a:t>Stærkt sammenhold imellem palæstinenserne. </a:t>
            </a:r>
          </a:p>
          <a:p>
            <a:pPr eaLnBrk="1" hangingPunct="1">
              <a:lnSpc>
                <a:spcPct val="90000"/>
              </a:lnSpc>
            </a:pPr>
            <a:r>
              <a:rPr lang="da-DK" altLang="da-DK" sz="2400"/>
              <a:t>Oslo-aftalen i 1993: Land-for-fred princippet. Senere skulle man løse væsentlige knaster som bosættelserne, det palæstinensiske flygtningeproblem samt spørgsmålet om Jerusalems fremtid.</a:t>
            </a:r>
          </a:p>
          <a:p>
            <a:pPr eaLnBrk="1" hangingPunct="1">
              <a:lnSpc>
                <a:spcPct val="90000"/>
              </a:lnSpc>
            </a:pPr>
            <a:r>
              <a:rPr lang="da-DK" altLang="da-DK" sz="2400"/>
              <a:t>De religiøse organisationer Hamas og islamisk-jihad vandt prestige blandt palæstinenserne</a:t>
            </a:r>
          </a:p>
          <a:p>
            <a:pPr eaLnBrk="1" hangingPunct="1">
              <a:lnSpc>
                <a:spcPct val="90000"/>
              </a:lnSpc>
            </a:pPr>
            <a:endParaRPr lang="da-DK" altLang="da-DK" sz="2400"/>
          </a:p>
        </p:txBody>
      </p:sp>
    </p:spTree>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173</TotalTime>
  <Words>772</Words>
  <Application>Microsoft Macintosh PowerPoint</Application>
  <PresentationFormat>Skærmshow (4:3)</PresentationFormat>
  <Paragraphs>59</Paragraphs>
  <Slides>15</Slides>
  <Notes>1</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15</vt:i4>
      </vt:variant>
    </vt:vector>
  </HeadingPairs>
  <TitlesOfParts>
    <vt:vector size="18" baseType="lpstr">
      <vt:lpstr>Aptos</vt:lpstr>
      <vt:lpstr>Arial</vt:lpstr>
      <vt:lpstr>Standarddesign</vt:lpstr>
      <vt:lpstr>Terrorisme eller legitim frihedskamp?</vt:lpstr>
      <vt:lpstr>Israelsk brug af terror</vt:lpstr>
      <vt:lpstr>Konsekvenser af den jødiske terror</vt:lpstr>
      <vt:lpstr>Bosættelsespolitik – er det terror?</vt:lpstr>
      <vt:lpstr>Palæstinensiske organisationer Frihedskæmpere eller terrororganisationer?</vt:lpstr>
      <vt:lpstr>Religion spiller en ny rolle i konflikten fra 1980’erne</vt:lpstr>
      <vt:lpstr>1. intifada 1987-93</vt:lpstr>
      <vt:lpstr>PowerPoint-præsentation</vt:lpstr>
      <vt:lpstr>Konsekvenserne af 1. intifada</vt:lpstr>
      <vt:lpstr>PowerPoint-præsentation</vt:lpstr>
      <vt:lpstr>2. Intifada 2000-2005</vt:lpstr>
      <vt:lpstr>Konsekvenser af 2. intifada</vt:lpstr>
      <vt:lpstr>Situationen i dag?</vt:lpstr>
      <vt:lpstr>PowerPoint-præsentation</vt:lpstr>
      <vt:lpstr>Aktuel vinkel</vt:lpstr>
    </vt:vector>
  </TitlesOfParts>
  <Company>Aalborghus Gymnasium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Terrorisme</dc:title>
  <dc:creator>Anne</dc:creator>
  <cp:lastModifiedBy>Maj-Britt Agerskov</cp:lastModifiedBy>
  <cp:revision>19</cp:revision>
  <dcterms:created xsi:type="dcterms:W3CDTF">2012-04-13T10:52:03Z</dcterms:created>
  <dcterms:modified xsi:type="dcterms:W3CDTF">2024-09-22T16:17:51Z</dcterms:modified>
</cp:coreProperties>
</file>