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56" r:id="rId2"/>
    <p:sldId id="268" r:id="rId3"/>
    <p:sldId id="269" r:id="rId4"/>
    <p:sldId id="266" r:id="rId5"/>
    <p:sldId id="270" r:id="rId6"/>
    <p:sldId id="267" r:id="rId7"/>
    <p:sldId id="263" r:id="rId8"/>
    <p:sldId id="262" r:id="rId9"/>
    <p:sldId id="264" r:id="rId10"/>
  </p:sldIdLst>
  <p:sldSz cx="12192000" cy="6858000"/>
  <p:notesSz cx="6858000" cy="9144000"/>
  <p:defaultTextStyle>
    <a:defPPr rtl="0">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026" autoAdjust="0"/>
  </p:normalViewPr>
  <p:slideViewPr>
    <p:cSldViewPr snapToGrid="0">
      <p:cViewPr varScale="1">
        <p:scale>
          <a:sx n="54" d="100"/>
          <a:sy n="54" d="100"/>
        </p:scale>
        <p:origin x="1080" y="-148"/>
      </p:cViewPr>
      <p:guideLst/>
    </p:cSldViewPr>
  </p:slideViewPr>
  <p:notesTextViewPr>
    <p:cViewPr>
      <p:scale>
        <a:sx n="1" d="1"/>
        <a:sy n="1" d="1"/>
      </p:scale>
      <p:origin x="0" y="0"/>
    </p:cViewPr>
  </p:notesTextViewPr>
  <p:notesViewPr>
    <p:cSldViewPr snapToGrid="0">
      <p:cViewPr varScale="1">
        <p:scale>
          <a:sx n="93" d="100"/>
          <a:sy n="93" d="100"/>
        </p:scale>
        <p:origin x="295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ørn M. Clausen" userId="71f89302-b71e-4ddf-b05b-b5ddd10aab7d" providerId="ADAL" clId="{A8CECADB-1900-4F12-9F52-658B0D643ED3}"/>
    <pc:docChg chg="modSld">
      <pc:chgData name="Jørn M. Clausen" userId="71f89302-b71e-4ddf-b05b-b5ddd10aab7d" providerId="ADAL" clId="{A8CECADB-1900-4F12-9F52-658B0D643ED3}" dt="2024-09-26T08:05:04.655" v="33" actId="20577"/>
      <pc:docMkLst>
        <pc:docMk/>
      </pc:docMkLst>
      <pc:sldChg chg="modSp mod">
        <pc:chgData name="Jørn M. Clausen" userId="71f89302-b71e-4ddf-b05b-b5ddd10aab7d" providerId="ADAL" clId="{A8CECADB-1900-4F12-9F52-658B0D643ED3}" dt="2024-09-26T08:05:04.655" v="33" actId="20577"/>
        <pc:sldMkLst>
          <pc:docMk/>
          <pc:sldMk cId="2127580902" sldId="269"/>
        </pc:sldMkLst>
        <pc:spChg chg="mod">
          <ac:chgData name="Jørn M. Clausen" userId="71f89302-b71e-4ddf-b05b-b5ddd10aab7d" providerId="ADAL" clId="{A8CECADB-1900-4F12-9F52-658B0D643ED3}" dt="2024-09-26T08:05:04.655" v="33" actId="20577"/>
          <ac:spMkLst>
            <pc:docMk/>
            <pc:sldMk cId="2127580902" sldId="269"/>
            <ac:spMk id="3" creationId="{4F08F965-B293-47B3-B684-4631A57C968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CA2E547D-1406-4A6F-8F93-E441204CE6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a-DK"/>
          </a:p>
        </p:txBody>
      </p:sp>
      <p:sp>
        <p:nvSpPr>
          <p:cNvPr id="3" name="Pladsholder til dato 2">
            <a:extLst>
              <a:ext uri="{FF2B5EF4-FFF2-40B4-BE49-F238E27FC236}">
                <a16:creationId xmlns:a16="http://schemas.microsoft.com/office/drawing/2014/main" id="{76667F8A-B889-49B3-AC77-5DDF11A08A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73253EC-3FA3-45D3-AEB2-D781F30BD7B9}" type="datetime1">
              <a:rPr lang="da-DK" smtClean="0"/>
              <a:t>26-09-2024</a:t>
            </a:fld>
            <a:endParaRPr lang="da-DK"/>
          </a:p>
        </p:txBody>
      </p:sp>
      <p:sp>
        <p:nvSpPr>
          <p:cNvPr id="4" name="Pladsholder til sidefod 3">
            <a:extLst>
              <a:ext uri="{FF2B5EF4-FFF2-40B4-BE49-F238E27FC236}">
                <a16:creationId xmlns:a16="http://schemas.microsoft.com/office/drawing/2014/main" id="{567AFD4F-C0E7-421C-AF77-6F9CC963C9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a-DK"/>
          </a:p>
        </p:txBody>
      </p:sp>
      <p:sp>
        <p:nvSpPr>
          <p:cNvPr id="5" name="Pladsholder til slidenummer 4">
            <a:extLst>
              <a:ext uri="{FF2B5EF4-FFF2-40B4-BE49-F238E27FC236}">
                <a16:creationId xmlns:a16="http://schemas.microsoft.com/office/drawing/2014/main" id="{1074AB9F-6726-4FB1-8769-82E23336CE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D529299-61FF-4B93-ADA6-2FD5975D62F6}" type="slidenum">
              <a:rPr lang="da-DK" smtClean="0"/>
              <a:t>‹nr.›</a:t>
            </a:fld>
            <a:endParaRPr lang="da-DK"/>
          </a:p>
        </p:txBody>
      </p:sp>
    </p:spTree>
    <p:extLst>
      <p:ext uri="{BB962C8B-B14F-4D97-AF65-F5344CB8AC3E}">
        <p14:creationId xmlns:p14="http://schemas.microsoft.com/office/powerpoint/2010/main" val="1416270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a-DK" noProof="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B37F8-4F36-4861-8002-E09FE10609DE}" type="datetime1">
              <a:rPr lang="da-DK" smtClean="0"/>
              <a:pPr/>
              <a:t>26-09-2024</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a-DK" noProof="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a-DK" noProof="0"/>
              <a:t>Rediger teksttypografier i master</a:t>
            </a:r>
          </a:p>
          <a:p>
            <a:pPr lvl="1" rtl="0"/>
            <a:r>
              <a:rPr lang="da-DK" noProof="0"/>
              <a:t>Andet niveau</a:t>
            </a:r>
          </a:p>
          <a:p>
            <a:pPr lvl="2" rtl="0"/>
            <a:r>
              <a:rPr lang="da-DK" noProof="0"/>
              <a:t>Tredje niveau</a:t>
            </a:r>
          </a:p>
          <a:p>
            <a:pPr lvl="3" rtl="0"/>
            <a:r>
              <a:rPr lang="da-DK" noProof="0"/>
              <a:t>Fjerde niveau</a:t>
            </a:r>
          </a:p>
          <a:p>
            <a:pPr lvl="4" rtl="0"/>
            <a:r>
              <a:rPr lang="da-DK" noProof="0"/>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a-DK" noProof="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C849E9A-41F7-4779-A581-48A7C374A227}" type="slidenum">
              <a:rPr lang="da-DK" noProof="0" smtClean="0"/>
              <a:t>‹nr.›</a:t>
            </a:fld>
            <a:endParaRPr lang="da-DK" noProof="0"/>
          </a:p>
        </p:txBody>
      </p:sp>
    </p:spTree>
    <p:extLst>
      <p:ext uri="{BB962C8B-B14F-4D97-AF65-F5344CB8AC3E}">
        <p14:creationId xmlns:p14="http://schemas.microsoft.com/office/powerpoint/2010/main" val="115551888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rtl="0"/>
            <a:fld id="{BC849E9A-41F7-4779-A581-48A7C374A227}" type="slidenum">
              <a:rPr lang="da-DK" smtClean="0"/>
              <a:t>1</a:t>
            </a:fld>
            <a:endParaRPr lang="da-DK"/>
          </a:p>
        </p:txBody>
      </p:sp>
    </p:spTree>
    <p:extLst>
      <p:ext uri="{BB962C8B-B14F-4D97-AF65-F5344CB8AC3E}">
        <p14:creationId xmlns:p14="http://schemas.microsoft.com/office/powerpoint/2010/main" val="1336977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a:p>
        </p:txBody>
      </p:sp>
      <p:sp>
        <p:nvSpPr>
          <p:cNvPr id="4" name="Pladsholder til slidenummer 3"/>
          <p:cNvSpPr>
            <a:spLocks noGrp="1"/>
          </p:cNvSpPr>
          <p:nvPr>
            <p:ph type="sldNum" sz="quarter" idx="10"/>
          </p:nvPr>
        </p:nvSpPr>
        <p:spPr/>
        <p:txBody>
          <a:bodyPr rtlCol="0"/>
          <a:lstStyle/>
          <a:p>
            <a:pPr rtl="0"/>
            <a:fld id="{BC849E9A-41F7-4779-A581-48A7C374A227}" type="slidenum">
              <a:rPr lang="da-DK" smtClean="0"/>
              <a:t>2</a:t>
            </a:fld>
            <a:endParaRPr lang="da-DK"/>
          </a:p>
        </p:txBody>
      </p:sp>
    </p:spTree>
    <p:extLst>
      <p:ext uri="{BB962C8B-B14F-4D97-AF65-F5344CB8AC3E}">
        <p14:creationId xmlns:p14="http://schemas.microsoft.com/office/powerpoint/2010/main" val="4192102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da-DK"/>
          </a:p>
        </p:txBody>
      </p:sp>
      <p:sp>
        <p:nvSpPr>
          <p:cNvPr id="4" name="Pladsholder til slidenummer 3"/>
          <p:cNvSpPr>
            <a:spLocks noGrp="1"/>
          </p:cNvSpPr>
          <p:nvPr>
            <p:ph type="sldNum" sz="quarter" idx="10"/>
          </p:nvPr>
        </p:nvSpPr>
        <p:spPr/>
        <p:txBody>
          <a:bodyPr rtlCol="0"/>
          <a:lstStyle/>
          <a:p>
            <a:pPr rtl="0"/>
            <a:fld id="{BC849E9A-41F7-4779-A581-48A7C374A227}" type="slidenum">
              <a:rPr lang="da-DK" smtClean="0"/>
              <a:t>3</a:t>
            </a:fld>
            <a:endParaRPr lang="da-DK"/>
          </a:p>
        </p:txBody>
      </p:sp>
    </p:spTree>
    <p:extLst>
      <p:ext uri="{BB962C8B-B14F-4D97-AF65-F5344CB8AC3E}">
        <p14:creationId xmlns:p14="http://schemas.microsoft.com/office/powerpoint/2010/main" val="3871000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r>
              <a:rPr lang="da-DK">
                <a:latin typeface="Segoe UI" panose="020B0502040204020203" pitchFamily="34" charset="0"/>
                <a:cs typeface="Segoe UI" panose="020B0502040204020203" pitchFamily="34" charset="0"/>
              </a:rPr>
              <a:t>Når du researcher, er det nemt at bruge én kilde: Wikipedia. Du skal dog medtage en række forskellige kilder i din research. Overvej følgende kilder: </a:t>
            </a:r>
          </a:p>
          <a:p>
            <a:pPr marL="171450" indent="-171450" rtl="0">
              <a:buFont typeface="Arial" panose="020B0604020202020204" pitchFamily="34" charset="0"/>
              <a:buChar char="•"/>
            </a:pPr>
            <a:r>
              <a:rPr lang="da-DK">
                <a:latin typeface="Segoe UI" panose="020B0502040204020203" pitchFamily="34" charset="0"/>
                <a:cs typeface="Segoe UI" panose="020B0502040204020203" pitchFamily="34" charset="0"/>
              </a:rPr>
              <a:t>Hvem kan jeg interviewe for at få flere oplysninger om emnet?</a:t>
            </a:r>
          </a:p>
          <a:p>
            <a:pPr marL="171450" indent="-171450" rtl="0">
              <a:buFont typeface="Arial" panose="020B0604020202020204" pitchFamily="34" charset="0"/>
              <a:buChar char="•"/>
            </a:pPr>
            <a:r>
              <a:rPr lang="da-DK">
                <a:latin typeface="Segoe UI" panose="020B0502040204020203" pitchFamily="34" charset="0"/>
                <a:cs typeface="Segoe UI" panose="020B0502040204020203" pitchFamily="34" charset="0"/>
              </a:rPr>
              <a:t>Er emnet aktuelt, og vil det være relevant for min målgruppe?</a:t>
            </a:r>
          </a:p>
          <a:p>
            <a:pPr marL="171450" indent="-171450" rtl="0">
              <a:buFont typeface="Arial" panose="020B0604020202020204" pitchFamily="34" charset="0"/>
              <a:buChar char="•"/>
            </a:pPr>
            <a:r>
              <a:rPr lang="da-DK">
                <a:latin typeface="Segoe UI" panose="020B0502040204020203" pitchFamily="34" charset="0"/>
                <a:cs typeface="Segoe UI" panose="020B0502040204020203" pitchFamily="34" charset="0"/>
              </a:rPr>
              <a:t>Hvilke artikler, blogs og tidsskrifter kunne have noget relateret til mit emne?</a:t>
            </a:r>
          </a:p>
          <a:p>
            <a:pPr marL="171450" indent="-171450" rtl="0">
              <a:buFont typeface="Arial" panose="020B0604020202020204" pitchFamily="34" charset="0"/>
              <a:buChar char="•"/>
            </a:pPr>
            <a:r>
              <a:rPr lang="da-DK">
                <a:latin typeface="Segoe UI" panose="020B0502040204020203" pitchFamily="34" charset="0"/>
                <a:cs typeface="Segoe UI" panose="020B0502040204020203" pitchFamily="34" charset="0"/>
              </a:rPr>
              <a:t>Er der en YouTube-video om emnet? Hvis svaret er ja, hvad handler den så om?</a:t>
            </a:r>
          </a:p>
          <a:p>
            <a:pPr marL="171450" indent="-171450" rtl="0">
              <a:buFont typeface="Arial" panose="020B0604020202020204" pitchFamily="34" charset="0"/>
              <a:buChar char="•"/>
            </a:pPr>
            <a:r>
              <a:rPr lang="da-DK">
                <a:latin typeface="Segoe UI" panose="020B0502040204020203" pitchFamily="34" charset="0"/>
                <a:cs typeface="Segoe UI" panose="020B0502040204020203" pitchFamily="34" charset="0"/>
              </a:rPr>
              <a:t>Hvilke billeder kan jeg finde relateret til emnet?</a:t>
            </a:r>
          </a:p>
        </p:txBody>
      </p:sp>
      <p:sp>
        <p:nvSpPr>
          <p:cNvPr id="4" name="Pladsholder til slidenummer 3"/>
          <p:cNvSpPr>
            <a:spLocks noGrp="1"/>
          </p:cNvSpPr>
          <p:nvPr>
            <p:ph type="sldNum" sz="quarter" idx="10"/>
          </p:nvPr>
        </p:nvSpPr>
        <p:spPr/>
        <p:txBody>
          <a:bodyPr rtlCol="0"/>
          <a:lstStyle/>
          <a:p>
            <a:pPr rtl="0"/>
            <a:fld id="{BC849E9A-41F7-4779-A581-48A7C374A227}" type="slidenum">
              <a:rPr lang="da-DK" smtClean="0"/>
              <a:t>4</a:t>
            </a:fld>
            <a:endParaRPr lang="da-DK"/>
          </a:p>
        </p:txBody>
      </p:sp>
    </p:spTree>
    <p:extLst>
      <p:ext uri="{BB962C8B-B14F-4D97-AF65-F5344CB8AC3E}">
        <p14:creationId xmlns:p14="http://schemas.microsoft.com/office/powerpoint/2010/main" val="2295961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r>
              <a:rPr lang="da-DK" i="0">
                <a:latin typeface="Segoe UI" panose="020B0502040204020203" pitchFamily="34" charset="0"/>
                <a:cs typeface="Segoe UI" panose="020B0502040204020203" pitchFamily="34" charset="0"/>
              </a:rPr>
              <a:t>Når du har fundet dine kilder, skal du evaluere dine kilder ud fra følgende spørgsmål: </a:t>
            </a:r>
          </a:p>
          <a:p>
            <a:pPr rtl="0"/>
            <a:endParaRPr lang="da-DK" i="0">
              <a:latin typeface="Segoe UI" panose="020B0502040204020203" pitchFamily="34" charset="0"/>
              <a:cs typeface="Segoe UI" panose="020B0502040204020203" pitchFamily="34" charset="0"/>
            </a:endParaRPr>
          </a:p>
          <a:p>
            <a:pPr rtl="0"/>
            <a:r>
              <a:rPr lang="da-DK" b="1" i="0">
                <a:latin typeface="Segoe UI" panose="020B0502040204020203" pitchFamily="34" charset="0"/>
                <a:cs typeface="Segoe UI" panose="020B0502040204020203" pitchFamily="34" charset="0"/>
              </a:rPr>
              <a:t>Forfatter: </a:t>
            </a:r>
          </a:p>
          <a:p>
            <a:pPr marL="171450" indent="-171450" rtl="0">
              <a:buFont typeface="Arial" panose="020B0604020202020204" pitchFamily="34" charset="0"/>
              <a:buChar char="•"/>
            </a:pPr>
            <a:r>
              <a:rPr lang="da-DK" i="0">
                <a:latin typeface="Segoe UI" panose="020B0502040204020203" pitchFamily="34" charset="0"/>
                <a:cs typeface="Segoe UI" panose="020B0502040204020203" pitchFamily="34" charset="0"/>
              </a:rPr>
              <a:t>Hvem er forfatteren?</a:t>
            </a:r>
          </a:p>
          <a:p>
            <a:pPr marL="171450" indent="-171450" rtl="0">
              <a:buFont typeface="Arial" panose="020B0604020202020204" pitchFamily="34" charset="0"/>
              <a:buChar char="•"/>
            </a:pPr>
            <a:r>
              <a:rPr lang="da-DK" i="0">
                <a:latin typeface="Segoe UI" panose="020B0502040204020203" pitchFamily="34" charset="0"/>
                <a:cs typeface="Segoe UI" panose="020B0502040204020203" pitchFamily="34" charset="0"/>
              </a:rPr>
              <a:t>Hvorfor skulle jeg tro på, hvad han eller hun har at sige om emnet?</a:t>
            </a:r>
          </a:p>
          <a:p>
            <a:pPr marL="171450" indent="-171450" rtl="0">
              <a:buFont typeface="Arial" panose="020B0604020202020204" pitchFamily="34" charset="0"/>
              <a:buChar char="•"/>
            </a:pPr>
            <a:r>
              <a:rPr lang="da-DK" i="0">
                <a:latin typeface="Segoe UI" panose="020B0502040204020203" pitchFamily="34" charset="0"/>
                <a:cs typeface="Segoe UI" panose="020B0502040204020203" pitchFamily="34" charset="0"/>
              </a:rPr>
              <a:t>Anses forfatteren for at være en ekspert om emnet? Hvordan kan du vide det?</a:t>
            </a:r>
          </a:p>
          <a:p>
            <a:pPr marL="171450" indent="-171450" rtl="0">
              <a:buFont typeface="Arial" panose="020B0604020202020204" pitchFamily="34" charset="0"/>
              <a:buChar char="•"/>
            </a:pPr>
            <a:endParaRPr lang="da-DK" i="0">
              <a:latin typeface="Segoe UI" panose="020B0502040204020203" pitchFamily="34" charset="0"/>
              <a:cs typeface="Segoe UI" panose="020B0502040204020203" pitchFamily="34" charset="0"/>
            </a:endParaRPr>
          </a:p>
          <a:p>
            <a:pPr marL="0" indent="0" rtl="0">
              <a:buFont typeface="Arial" panose="020B0604020202020204" pitchFamily="34" charset="0"/>
              <a:buNone/>
            </a:pPr>
            <a:r>
              <a:rPr lang="da-DK" b="1" i="0">
                <a:latin typeface="Segoe UI" panose="020B0502040204020203" pitchFamily="34" charset="0"/>
                <a:cs typeface="Segoe UI" panose="020B0502040204020203" pitchFamily="34" charset="0"/>
              </a:rPr>
              <a:t>Aktualitet: </a:t>
            </a:r>
          </a:p>
          <a:p>
            <a:pPr marL="171450" indent="-171450" rtl="0">
              <a:buFont typeface="Arial" panose="020B0604020202020204" pitchFamily="34" charset="0"/>
              <a:buChar char="•"/>
            </a:pPr>
            <a:r>
              <a:rPr lang="da-DK" i="0">
                <a:latin typeface="Segoe UI" panose="020B0502040204020203" pitchFamily="34" charset="0"/>
                <a:cs typeface="Segoe UI" panose="020B0502040204020203" pitchFamily="34" charset="0"/>
              </a:rPr>
              <a:t>Hvor aktuelle er kildens oplysninger?</a:t>
            </a:r>
          </a:p>
          <a:p>
            <a:pPr marL="171450" indent="-171450" rtl="0">
              <a:buFont typeface="Arial" panose="020B0604020202020204" pitchFamily="34" charset="0"/>
              <a:buChar char="•"/>
            </a:pPr>
            <a:r>
              <a:rPr lang="da-DK" i="0">
                <a:latin typeface="Segoe UI" panose="020B0502040204020203" pitchFamily="34" charset="0"/>
                <a:cs typeface="Segoe UI" panose="020B0502040204020203" pitchFamily="34" charset="0"/>
              </a:rPr>
              <a:t>Hvornår blev kilden publiceret?</a:t>
            </a:r>
          </a:p>
          <a:p>
            <a:pPr marL="171450" indent="-171450" rtl="0">
              <a:buFont typeface="Arial" panose="020B0604020202020204" pitchFamily="34" charset="0"/>
              <a:buChar char="•"/>
            </a:pPr>
            <a:r>
              <a:rPr lang="da-DK" i="0">
                <a:latin typeface="Segoe UI" panose="020B0502040204020203" pitchFamily="34" charset="0"/>
                <a:cs typeface="Segoe UI" panose="020B0502040204020203" pitchFamily="34" charset="0"/>
              </a:rPr>
              <a:t>Er oplysningerne forældede?</a:t>
            </a:r>
          </a:p>
          <a:p>
            <a:pPr marL="171450" indent="-171450" rtl="0">
              <a:buFont typeface="Arial" panose="020B0604020202020204" pitchFamily="34" charset="0"/>
              <a:buChar char="•"/>
            </a:pPr>
            <a:endParaRPr lang="da-DK" b="1" i="0">
              <a:latin typeface="Segoe UI" panose="020B0502040204020203" pitchFamily="34" charset="0"/>
              <a:cs typeface="Segoe UI" panose="020B0502040204020203" pitchFamily="34" charset="0"/>
            </a:endParaRPr>
          </a:p>
          <a:p>
            <a:pPr marL="0" indent="0" rtl="0">
              <a:buFont typeface="Arial" panose="020B0604020202020204" pitchFamily="34" charset="0"/>
              <a:buNone/>
            </a:pPr>
            <a:r>
              <a:rPr lang="da-DK" b="1" i="0">
                <a:latin typeface="Segoe UI" panose="020B0502040204020203" pitchFamily="34" charset="0"/>
                <a:cs typeface="Segoe UI" panose="020B0502040204020203" pitchFamily="34" charset="0"/>
              </a:rPr>
              <a:t>Nøjagtighed: </a:t>
            </a:r>
          </a:p>
          <a:p>
            <a:pPr marL="171450" indent="-171450" rtl="0">
              <a:buFont typeface="Arial" panose="020B0604020202020204" pitchFamily="34" charset="0"/>
              <a:buChar char="•"/>
            </a:pPr>
            <a:r>
              <a:rPr lang="da-DK" i="0">
                <a:latin typeface="Segoe UI" panose="020B0502040204020203" pitchFamily="34" charset="0"/>
                <a:cs typeface="Segoe UI" panose="020B0502040204020203" pitchFamily="34" charset="0"/>
              </a:rPr>
              <a:t>Er indholdet præcist?</a:t>
            </a:r>
          </a:p>
          <a:p>
            <a:pPr marL="171450" indent="-171450" rtl="0">
              <a:buFont typeface="Arial" panose="020B0604020202020204" pitchFamily="34" charset="0"/>
              <a:buChar char="•"/>
            </a:pPr>
            <a:r>
              <a:rPr lang="da-DK" i="0">
                <a:latin typeface="Segoe UI" panose="020B0502040204020203" pitchFamily="34" charset="0"/>
                <a:cs typeface="Segoe UI" panose="020B0502040204020203" pitchFamily="34" charset="0"/>
              </a:rPr>
              <a:t>Præsenteres oplysningerne objektivt? Deler de fordele og ulemper?</a:t>
            </a:r>
          </a:p>
        </p:txBody>
      </p:sp>
      <p:sp>
        <p:nvSpPr>
          <p:cNvPr id="4" name="Pladsholder til slidenummer 3"/>
          <p:cNvSpPr>
            <a:spLocks noGrp="1"/>
          </p:cNvSpPr>
          <p:nvPr>
            <p:ph type="sldNum" sz="quarter" idx="10"/>
          </p:nvPr>
        </p:nvSpPr>
        <p:spPr/>
        <p:txBody>
          <a:bodyPr rtlCol="0"/>
          <a:lstStyle/>
          <a:p>
            <a:pPr rtl="0"/>
            <a:fld id="{BC849E9A-41F7-4779-A581-48A7C374A227}" type="slidenum">
              <a:rPr lang="da-DK" smtClean="0"/>
              <a:t>5</a:t>
            </a:fld>
            <a:endParaRPr lang="da-DK"/>
          </a:p>
        </p:txBody>
      </p:sp>
    </p:spTree>
    <p:extLst>
      <p:ext uri="{BB962C8B-B14F-4D97-AF65-F5344CB8AC3E}">
        <p14:creationId xmlns:p14="http://schemas.microsoft.com/office/powerpoint/2010/main" val="898123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marL="0" indent="0" rtl="0">
              <a:buNone/>
            </a:pPr>
            <a:r>
              <a:rPr lang="da-DK">
                <a:latin typeface="Segoe UI" panose="020B0502040204020203" pitchFamily="34" charset="0"/>
                <a:cs typeface="Segoe UI" panose="020B0502040204020203" pitchFamily="34" charset="0"/>
              </a:rPr>
              <a:t>Efter at have undersøgt en række forskellige kilder skal du indskrænke dit emne. Et emne som internetsikkerhed er f.eks. enormt, men du kan indsnævre emnet til internetsikkerhed for apps til sociale medier, som teenagere bruger meget. Et emne som dette er mere specifikt og vil være relevant for dine kolleger. Nogle spørgsmål, du bør overveje, for at begrænse dit emne: </a:t>
            </a:r>
          </a:p>
          <a:p>
            <a:pPr marL="171450" indent="-171450" rtl="0">
              <a:buFont typeface="Arial" panose="020B0604020202020204" pitchFamily="34" charset="0"/>
              <a:buChar char="•"/>
            </a:pPr>
            <a:r>
              <a:rPr lang="da-DK">
                <a:latin typeface="Segoe UI" panose="020B0502040204020203" pitchFamily="34" charset="0"/>
                <a:cs typeface="Segoe UI" panose="020B0502040204020203" pitchFamily="34" charset="0"/>
              </a:rPr>
              <a:t>Hvilke emner inden for research-området interesserer mig mest?</a:t>
            </a:r>
          </a:p>
          <a:p>
            <a:pPr marL="171450" indent="-171450" rtl="0">
              <a:buFont typeface="Arial" panose="020B0604020202020204" pitchFamily="34" charset="0"/>
              <a:buChar char="•"/>
            </a:pPr>
            <a:r>
              <a:rPr lang="da-DK">
                <a:latin typeface="Segoe UI" panose="020B0502040204020203" pitchFamily="34" charset="0"/>
                <a:cs typeface="Segoe UI" panose="020B0502040204020203" pitchFamily="34" charset="0"/>
              </a:rPr>
              <a:t>Hvilke emner inden for research-området vil min målgruppe være mest interesseret i?</a:t>
            </a:r>
          </a:p>
          <a:p>
            <a:pPr marL="171450" indent="-171450" rtl="0">
              <a:buFont typeface="Arial" panose="020B0604020202020204" pitchFamily="34" charset="0"/>
              <a:buChar char="•"/>
            </a:pPr>
            <a:r>
              <a:rPr lang="da-DK">
                <a:latin typeface="Segoe UI" panose="020B0502040204020203" pitchFamily="34" charset="0"/>
                <a:cs typeface="Segoe UI" panose="020B0502040204020203" pitchFamily="34" charset="0"/>
              </a:rPr>
              <a:t>Hvilke emner vil målgruppen finde mest spændende? Chokerende? Inspirerende?</a:t>
            </a:r>
          </a:p>
          <a:p>
            <a:pPr marL="0" indent="0" rtl="0">
              <a:buFont typeface="Arial" panose="020B0604020202020204" pitchFamily="34" charset="0"/>
              <a:buNone/>
            </a:pPr>
            <a:endParaRPr lang="da-DK"/>
          </a:p>
        </p:txBody>
      </p:sp>
      <p:sp>
        <p:nvSpPr>
          <p:cNvPr id="4" name="Pladsholder til slidenummer 3"/>
          <p:cNvSpPr>
            <a:spLocks noGrp="1"/>
          </p:cNvSpPr>
          <p:nvPr>
            <p:ph type="sldNum" sz="quarter" idx="10"/>
          </p:nvPr>
        </p:nvSpPr>
        <p:spPr/>
        <p:txBody>
          <a:bodyPr rtlCol="0"/>
          <a:lstStyle/>
          <a:p>
            <a:pPr rtl="0"/>
            <a:fld id="{BC849E9A-41F7-4779-A581-48A7C374A227}" type="slidenum">
              <a:rPr lang="da-DK" smtClean="0"/>
              <a:t>6</a:t>
            </a:fld>
            <a:endParaRPr lang="da-DK"/>
          </a:p>
        </p:txBody>
      </p:sp>
    </p:spTree>
    <p:extLst>
      <p:ext uri="{BB962C8B-B14F-4D97-AF65-F5344CB8AC3E}">
        <p14:creationId xmlns:p14="http://schemas.microsoft.com/office/powerpoint/2010/main" val="4224310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r>
              <a:rPr lang="da-DK">
                <a:latin typeface="Segoe UI" panose="020B0502040204020203" pitchFamily="34" charset="0"/>
                <a:cs typeface="Segoe UI" panose="020B0502040204020203" pitchFamily="34" charset="0"/>
              </a:rPr>
              <a:t>Nu, hvor du har indsnævret dit emne, skal du organisere din research i en struktur, der fungerer. Der er nogle almindelige organisatoriske mønstre, der er baseret på den type forskning, du laver. </a:t>
            </a:r>
          </a:p>
          <a:p>
            <a:pPr rtl="0"/>
            <a:endParaRPr lang="da-DK">
              <a:latin typeface="Segoe UI" panose="020B0502040204020203" pitchFamily="34" charset="0"/>
              <a:cs typeface="Segoe UI" panose="020B0502040204020203" pitchFamily="34" charset="0"/>
            </a:endParaRPr>
          </a:p>
          <a:p>
            <a:pPr rtl="0"/>
            <a:r>
              <a:rPr lang="da-DK" b="1">
                <a:latin typeface="Segoe UI" panose="020B0502040204020203" pitchFamily="34" charset="0"/>
                <a:cs typeface="Segoe UI" panose="020B0502040204020203" pitchFamily="34" charset="0"/>
              </a:rPr>
              <a:t>Organisationsstrukturer: </a:t>
            </a:r>
          </a:p>
          <a:p>
            <a:pPr marL="171450" indent="-171450" rtl="0">
              <a:buFont typeface="Arial" panose="020B0604020202020204" pitchFamily="34" charset="0"/>
              <a:buChar char="•"/>
            </a:pPr>
            <a:r>
              <a:rPr lang="da-DK">
                <a:latin typeface="Segoe UI" panose="020B0502040204020203" pitchFamily="34" charset="0"/>
                <a:cs typeface="Segoe UI" panose="020B0502040204020203" pitchFamily="34" charset="0"/>
              </a:rPr>
              <a:t>Årsag og effekt – denne type struktur er god til at forklare emnets årsager og effekter</a:t>
            </a:r>
          </a:p>
          <a:p>
            <a:pPr marL="171450" indent="-171450" rtl="0">
              <a:buFont typeface="Arial" panose="020B0604020202020204" pitchFamily="34" charset="0"/>
              <a:buChar char="•"/>
            </a:pPr>
            <a:r>
              <a:rPr lang="da-DK">
                <a:latin typeface="Segoe UI" panose="020B0502040204020203" pitchFamily="34" charset="0"/>
                <a:cs typeface="Segoe UI" panose="020B0502040204020203" pitchFamily="34" charset="0"/>
              </a:rPr>
              <a:t>Sammenlign og vis kontraster – i dette mønster fremhæver du ligheder og forskelle i emnet</a:t>
            </a:r>
          </a:p>
          <a:p>
            <a:pPr marL="171450" indent="-171450" rtl="0">
              <a:buFont typeface="Arial" panose="020B0604020202020204" pitchFamily="34" charset="0"/>
              <a:buChar char="•"/>
            </a:pPr>
            <a:r>
              <a:rPr lang="da-DK">
                <a:latin typeface="Segoe UI" panose="020B0502040204020203" pitchFamily="34" charset="0"/>
                <a:cs typeface="Segoe UI" panose="020B0502040204020203" pitchFamily="34" charset="0"/>
              </a:rPr>
              <a:t>Forklar processen – denne struktur er god til at skitsere en række trin, du skal følge </a:t>
            </a:r>
          </a:p>
          <a:p>
            <a:pPr marL="171450" indent="-171450" rtl="0">
              <a:buFont typeface="Arial" panose="020B0604020202020204" pitchFamily="34" charset="0"/>
              <a:buChar char="•"/>
            </a:pPr>
            <a:r>
              <a:rPr lang="da-DK">
                <a:latin typeface="Segoe UI" panose="020B0502040204020203" pitchFamily="34" charset="0"/>
                <a:cs typeface="Segoe UI" panose="020B0502040204020203" pitchFamily="34" charset="0"/>
              </a:rPr>
              <a:t>Definition – hvis du vil sikre dig, at dit publikum forstår, hvad noget er, hvad et betyder, så brug illustrationer og ret misforståelser. Til det formål kan du eventuelt bruge denne struktur</a:t>
            </a:r>
          </a:p>
          <a:p>
            <a:pPr marL="171450" indent="-171450" rtl="0">
              <a:buFont typeface="Arial" panose="020B0604020202020204" pitchFamily="34" charset="0"/>
              <a:buChar char="•"/>
            </a:pPr>
            <a:r>
              <a:rPr lang="da-DK">
                <a:latin typeface="Segoe UI" panose="020B0502040204020203" pitchFamily="34" charset="0"/>
                <a:cs typeface="Segoe UI" panose="020B0502040204020203" pitchFamily="34" charset="0"/>
              </a:rPr>
              <a:t>Klassificering – en almindelig organisationsstruktur er gruppering af fx research-emner eller -fakta. I forbindelse med internetsikkerhed for apps til sociale medier kan du f.eks. organisere research ved at kigge på én app til sociale medier ad gangen</a:t>
            </a:r>
          </a:p>
        </p:txBody>
      </p:sp>
      <p:sp>
        <p:nvSpPr>
          <p:cNvPr id="4" name="Pladsholder til slidenummer 3"/>
          <p:cNvSpPr>
            <a:spLocks noGrp="1"/>
          </p:cNvSpPr>
          <p:nvPr>
            <p:ph type="sldNum" sz="quarter" idx="10"/>
          </p:nvPr>
        </p:nvSpPr>
        <p:spPr/>
        <p:txBody>
          <a:bodyPr rtlCol="0"/>
          <a:lstStyle/>
          <a:p>
            <a:pPr rtl="0"/>
            <a:fld id="{BC849E9A-41F7-4779-A581-48A7C374A227}" type="slidenum">
              <a:rPr lang="da-DK" smtClean="0"/>
              <a:t>7</a:t>
            </a:fld>
            <a:endParaRPr lang="da-DK"/>
          </a:p>
        </p:txBody>
      </p:sp>
    </p:spTree>
    <p:extLst>
      <p:ext uri="{BB962C8B-B14F-4D97-AF65-F5344CB8AC3E}">
        <p14:creationId xmlns:p14="http://schemas.microsoft.com/office/powerpoint/2010/main" val="1825341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r>
              <a:rPr lang="da-DK">
                <a:latin typeface="Segoe UI" panose="020B0502040204020203" pitchFamily="34" charset="0"/>
                <a:cs typeface="Segoe UI" panose="020B0502040204020203" pitchFamily="34" charset="0"/>
              </a:rPr>
              <a:t>Når du har lavet din research, er det tid til at sammensætte din præsentation. Det første trin i processen er at introducere emnet. Dette er et godt tidspunkt til at knytte emnet til noget, som din målgruppe kan relatere til. Med andre ord, hvorfor skal de lytte til alle de oplysninger, du vil dele i præsentationen af din research? Hvad kan de bruge det til? Du ønsker måske også at medtage en grafik eller et billede for at fange deres opmærksomhed.</a:t>
            </a:r>
          </a:p>
          <a:p>
            <a:pPr rtl="0"/>
            <a:endParaRPr lang="da-DK">
              <a:latin typeface="Segoe UI" panose="020B0502040204020203" pitchFamily="34" charset="0"/>
              <a:cs typeface="Segoe UI" panose="020B0502040204020203" pitchFamily="34" charset="0"/>
            </a:endParaRPr>
          </a:p>
          <a:p>
            <a:pPr rtl="0"/>
            <a:r>
              <a:rPr lang="da-DK">
                <a:latin typeface="Segoe UI" panose="020B0502040204020203" pitchFamily="34" charset="0"/>
                <a:cs typeface="Segoe UI" panose="020B0502040204020203" pitchFamily="34" charset="0"/>
              </a:rPr>
              <a:t>Du er velkommen til at duplikere dette dias ved at højreklikke på det i diaspanelet i venstre side og vælge </a:t>
            </a:r>
            <a:r>
              <a:rPr lang="da-DK" b="1">
                <a:latin typeface="Segoe UI" panose="020B0502040204020203" pitchFamily="34" charset="0"/>
                <a:cs typeface="Segoe UI" panose="020B0502040204020203" pitchFamily="34" charset="0"/>
              </a:rPr>
              <a:t>Dupliker slide</a:t>
            </a:r>
            <a:r>
              <a:rPr lang="da-DK">
                <a:latin typeface="Segoe UI" panose="020B0502040204020203" pitchFamily="34" charset="0"/>
                <a:cs typeface="Segoe UI" panose="020B0502040204020203" pitchFamily="34" charset="0"/>
              </a:rPr>
              <a:t>.</a:t>
            </a:r>
          </a:p>
          <a:p>
            <a:pPr rtl="0"/>
            <a:endParaRPr lang="da-DK">
              <a:latin typeface="Segoe UI" panose="020B0502040204020203" pitchFamily="34" charset="0"/>
              <a:cs typeface="Segoe UI" panose="020B0502040204020203" pitchFamily="34" charset="0"/>
            </a:endParaRPr>
          </a:p>
          <a:p>
            <a:pPr rtl="0"/>
            <a:r>
              <a:rPr lang="da-DK">
                <a:latin typeface="Segoe UI" panose="020B0502040204020203" pitchFamily="34" charset="0"/>
                <a:cs typeface="Segoe UI" panose="020B0502040204020203" pitchFamily="34" charset="0"/>
              </a:rPr>
              <a:t>Næste trin i din præsentation er tydeligt at angive din påstand eller emne. Din lærer ville måske endda kalde det din tese. Når du fremsætter din tese, vil du måske opleve, at dette layout ikke er det bedste layout for din påstand eller dit emne. Du kan ændre layoutet ved at klikke på rullemenuen ud for </a:t>
            </a:r>
            <a:r>
              <a:rPr lang="da-DK" b="1">
                <a:latin typeface="Segoe UI" panose="020B0502040204020203" pitchFamily="34" charset="0"/>
                <a:cs typeface="Segoe UI" panose="020B0502040204020203" pitchFamily="34" charset="0"/>
              </a:rPr>
              <a:t>Layout</a:t>
            </a:r>
            <a:r>
              <a:rPr lang="da-DK">
                <a:latin typeface="Segoe UI" panose="020B0502040204020203" pitchFamily="34" charset="0"/>
                <a:cs typeface="Segoe UI" panose="020B0502040204020203" pitchFamily="34" charset="0"/>
              </a:rPr>
              <a:t> i menusektionen </a:t>
            </a:r>
            <a:r>
              <a:rPr lang="da-DK" b="1">
                <a:latin typeface="Segoe UI" panose="020B0502040204020203" pitchFamily="34" charset="0"/>
                <a:cs typeface="Segoe UI" panose="020B0502040204020203" pitchFamily="34" charset="0"/>
              </a:rPr>
              <a:t>Dias</a:t>
            </a:r>
            <a:r>
              <a:rPr lang="da-DK">
                <a:latin typeface="Segoe UI" panose="020B0502040204020203" pitchFamily="34" charset="0"/>
                <a:cs typeface="Segoe UI" panose="020B0502040204020203" pitchFamily="34" charset="0"/>
              </a:rPr>
              <a:t>. Du kan vælge </a:t>
            </a:r>
            <a:r>
              <a:rPr lang="da-DK" b="1">
                <a:latin typeface="Segoe UI" panose="020B0502040204020203" pitchFamily="34" charset="0"/>
                <a:cs typeface="Segoe UI" panose="020B0502040204020203" pitchFamily="34" charset="0"/>
              </a:rPr>
              <a:t>To indhold</a:t>
            </a:r>
            <a:r>
              <a:rPr lang="da-DK">
                <a:latin typeface="Segoe UI" panose="020B0502040204020203" pitchFamily="34" charset="0"/>
                <a:cs typeface="Segoe UI" panose="020B0502040204020203" pitchFamily="34" charset="0"/>
              </a:rPr>
              <a:t>, </a:t>
            </a:r>
            <a:r>
              <a:rPr lang="da-DK" b="1">
                <a:latin typeface="Segoe UI" panose="020B0502040204020203" pitchFamily="34" charset="0"/>
                <a:cs typeface="Segoe UI" panose="020B0502040204020203" pitchFamily="34" charset="0"/>
              </a:rPr>
              <a:t>Sammenligning</a:t>
            </a:r>
            <a:r>
              <a:rPr lang="da-DK">
                <a:latin typeface="Segoe UI" panose="020B0502040204020203" pitchFamily="34" charset="0"/>
                <a:cs typeface="Segoe UI" panose="020B0502040204020203" pitchFamily="34" charset="0"/>
              </a:rPr>
              <a:t>, eller </a:t>
            </a:r>
            <a:r>
              <a:rPr lang="da-DK" b="1">
                <a:latin typeface="Segoe UI" panose="020B0502040204020203" pitchFamily="34" charset="0"/>
                <a:cs typeface="Segoe UI" panose="020B0502040204020203" pitchFamily="34" charset="0"/>
              </a:rPr>
              <a:t>Billede med billedtekst</a:t>
            </a:r>
            <a:r>
              <a:rPr lang="da-DK">
                <a:latin typeface="Segoe UI" panose="020B0502040204020203" pitchFamily="34" charset="0"/>
                <a:cs typeface="Segoe UI" panose="020B0502040204020203" pitchFamily="34" charset="0"/>
              </a:rPr>
              <a:t>. </a:t>
            </a:r>
            <a:r>
              <a:rPr lang="da-DK" i="1">
                <a:latin typeface="Segoe UI" panose="020B0502040204020203" pitchFamily="34" charset="0"/>
                <a:cs typeface="Segoe UI" panose="020B0502040204020203" pitchFamily="34" charset="0"/>
              </a:rPr>
              <a:t>Bemærk! Et andet layout kan ændre udseendet af ikonerne på denne side.</a:t>
            </a:r>
          </a:p>
          <a:p>
            <a:pPr rtl="0"/>
            <a:endParaRPr lang="da-DK" i="1">
              <a:latin typeface="Segoe UI" panose="020B0502040204020203" pitchFamily="34" charset="0"/>
              <a:cs typeface="Segoe UI" panose="020B0502040204020203" pitchFamily="34" charset="0"/>
            </a:endParaRPr>
          </a:p>
          <a:p>
            <a:pPr rtl="0"/>
            <a:r>
              <a:rPr lang="da-DK" i="0">
                <a:latin typeface="Segoe UI" panose="020B0502040204020203" pitchFamily="34" charset="0"/>
                <a:cs typeface="Segoe UI" panose="020B0502040204020203" pitchFamily="34" charset="0"/>
              </a:rPr>
              <a:t>Du skal også angive fakta. Du har udført undersøgelsen og deler nu nogle af de interessante fakta med din målgruppe. Fakta behøver ikke at være kedelige. Du kan kommunikere fakta på en række forskellige måder ved at gå til fanen Indsæt. På fanen Indsæt kan du: </a:t>
            </a:r>
          </a:p>
          <a:p>
            <a:pPr marL="171450" indent="-171450" rtl="0">
              <a:buFont typeface="Arial" panose="020B0604020202020204" pitchFamily="34" charset="0"/>
              <a:buChar char="•"/>
            </a:pPr>
            <a:r>
              <a:rPr lang="da-DK" i="0">
                <a:latin typeface="Segoe UI" panose="020B0502040204020203" pitchFamily="34" charset="0"/>
                <a:cs typeface="Segoe UI" panose="020B0502040204020203" pitchFamily="34" charset="0"/>
              </a:rPr>
              <a:t>Indsætte </a:t>
            </a:r>
            <a:r>
              <a:rPr lang="da-DK" b="1" i="0">
                <a:latin typeface="Segoe UI" panose="020B0502040204020203" pitchFamily="34" charset="0"/>
                <a:cs typeface="Segoe UI" panose="020B0502040204020203" pitchFamily="34" charset="0"/>
              </a:rPr>
              <a:t>billeder</a:t>
            </a:r>
            <a:r>
              <a:rPr lang="da-DK" i="0">
                <a:latin typeface="Segoe UI" panose="020B0502040204020203" pitchFamily="34" charset="0"/>
                <a:cs typeface="Segoe UI" panose="020B0502040204020203" pitchFamily="34" charset="0"/>
              </a:rPr>
              <a:t>, fra din computeren eller en placering </a:t>
            </a:r>
            <a:r>
              <a:rPr lang="da-DK" b="1" i="0">
                <a:latin typeface="Segoe UI" panose="020B0502040204020203" pitchFamily="34" charset="0"/>
                <a:cs typeface="Segoe UI" panose="020B0502040204020203" pitchFamily="34" charset="0"/>
              </a:rPr>
              <a:t>online</a:t>
            </a:r>
            <a:r>
              <a:rPr lang="da-DK" i="0">
                <a:latin typeface="Segoe UI" panose="020B0502040204020203" pitchFamily="34" charset="0"/>
                <a:cs typeface="Segoe UI" panose="020B0502040204020203" pitchFamily="34" charset="0"/>
              </a:rPr>
              <a:t>.</a:t>
            </a:r>
          </a:p>
          <a:p>
            <a:pPr marL="171450" indent="-171450" rtl="0">
              <a:buFont typeface="Arial" panose="020B0604020202020204" pitchFamily="34" charset="0"/>
              <a:buChar char="•"/>
            </a:pPr>
            <a:r>
              <a:rPr lang="da-DK" i="0">
                <a:latin typeface="Segoe UI" panose="020B0502040204020203" pitchFamily="34" charset="0"/>
                <a:cs typeface="Segoe UI" panose="020B0502040204020203" pitchFamily="34" charset="0"/>
              </a:rPr>
              <a:t>Tilføj et </a:t>
            </a:r>
            <a:r>
              <a:rPr lang="da-DK" b="1" i="0">
                <a:latin typeface="Segoe UI" panose="020B0502040204020203" pitchFamily="34" charset="0"/>
                <a:cs typeface="Segoe UI" panose="020B0502040204020203" pitchFamily="34" charset="0"/>
              </a:rPr>
              <a:t>diagram </a:t>
            </a:r>
          </a:p>
          <a:p>
            <a:pPr marL="171450" indent="-171450" rtl="0">
              <a:buFont typeface="Arial" panose="020B0604020202020204" pitchFamily="34" charset="0"/>
              <a:buChar char="•"/>
            </a:pPr>
            <a:r>
              <a:rPr lang="da-DK" i="0">
                <a:latin typeface="Segoe UI" panose="020B0502040204020203" pitchFamily="34" charset="0"/>
                <a:cs typeface="Segoe UI" panose="020B0502040204020203" pitchFamily="34" charset="0"/>
              </a:rPr>
              <a:t>opret </a:t>
            </a:r>
            <a:r>
              <a:rPr lang="da-DK" b="1" i="0">
                <a:latin typeface="Segoe UI" panose="020B0502040204020203" pitchFamily="34" charset="0"/>
                <a:cs typeface="Segoe UI" panose="020B0502040204020203" pitchFamily="34" charset="0"/>
              </a:rPr>
              <a:t>SmartArt</a:t>
            </a:r>
          </a:p>
          <a:p>
            <a:pPr marL="171450" indent="-171450" rtl="0">
              <a:buFont typeface="Arial" panose="020B0604020202020204" pitchFamily="34" charset="0"/>
              <a:buChar char="•"/>
            </a:pPr>
            <a:r>
              <a:rPr lang="da-DK" i="0">
                <a:latin typeface="Segoe UI" panose="020B0502040204020203" pitchFamily="34" charset="0"/>
                <a:cs typeface="Segoe UI" panose="020B0502040204020203" pitchFamily="34" charset="0"/>
              </a:rPr>
              <a:t>Indsæt en række forskellige ikoner for at gøre dine fakta mere levende. Bemærk! Du kan ændre farven på ikonerne ved at vælge ikonet og derefter klikke på fanen </a:t>
            </a:r>
            <a:r>
              <a:rPr lang="da-DK" b="1" i="0">
                <a:latin typeface="Segoe UI" panose="020B0502040204020203" pitchFamily="34" charset="0"/>
                <a:cs typeface="Segoe UI" panose="020B0502040204020203" pitchFamily="34" charset="0"/>
              </a:rPr>
              <a:t>Format</a:t>
            </a:r>
            <a:r>
              <a:rPr lang="da-DK" sz="1200" b="1" i="0" kern="1200">
                <a:solidFill>
                  <a:schemeClr val="tx1"/>
                </a:solidFill>
                <a:latin typeface="Segoe UI" panose="020B0502040204020203" pitchFamily="34" charset="0"/>
                <a:ea typeface="+mn-ea"/>
                <a:cs typeface="Segoe UI" panose="020B0502040204020203" pitchFamily="34" charset="0"/>
              </a:rPr>
              <a:t>é</a:t>
            </a:r>
            <a:r>
              <a:rPr lang="da-DK" b="1" i="0">
                <a:latin typeface="Segoe UI" panose="020B0502040204020203" pitchFamily="34" charset="0"/>
                <a:cs typeface="Segoe UI" panose="020B0502040204020203" pitchFamily="34" charset="0"/>
              </a:rPr>
              <a:t>r</a:t>
            </a:r>
            <a:r>
              <a:rPr lang="da-DK" i="0">
                <a:latin typeface="Segoe UI" panose="020B0502040204020203" pitchFamily="34" charset="0"/>
                <a:cs typeface="Segoe UI" panose="020B0502040204020203" pitchFamily="34" charset="0"/>
              </a:rPr>
              <a:t> og derefter </a:t>
            </a:r>
            <a:r>
              <a:rPr lang="da-DK" b="1" i="0">
                <a:latin typeface="Segoe UI" panose="020B0502040204020203" pitchFamily="34" charset="0"/>
                <a:cs typeface="Segoe UI" panose="020B0502040204020203" pitchFamily="34" charset="0"/>
              </a:rPr>
              <a:t>Grafikudfyldning</a:t>
            </a:r>
            <a:r>
              <a:rPr lang="da-DK" i="0">
                <a:latin typeface="Segoe UI" panose="020B0502040204020203" pitchFamily="34" charset="0"/>
                <a:cs typeface="Segoe UI" panose="020B0502040204020203" pitchFamily="34" charset="0"/>
              </a:rPr>
              <a:t>. Derfra kan du vælge en farve på listen eller vælge </a:t>
            </a:r>
            <a:r>
              <a:rPr lang="da-DK" b="1" i="0">
                <a:latin typeface="Segoe UI" panose="020B0502040204020203" pitchFamily="34" charset="0"/>
                <a:cs typeface="Segoe UI" panose="020B0502040204020203" pitchFamily="34" charset="0"/>
              </a:rPr>
              <a:t>Flere fyldfarver</a:t>
            </a:r>
            <a:r>
              <a:rPr lang="da-DK" i="0">
                <a:latin typeface="Segoe UI" panose="020B0502040204020203" pitchFamily="34" charset="0"/>
                <a:cs typeface="Segoe UI" panose="020B0502040204020203" pitchFamily="34" charset="0"/>
              </a:rPr>
              <a:t>for at få flere muligheder.</a:t>
            </a:r>
          </a:p>
          <a:p>
            <a:pPr rtl="0"/>
            <a:endParaRPr lang="da-DK">
              <a:latin typeface="Segoe UI" panose="020B0502040204020203" pitchFamily="34" charset="0"/>
              <a:cs typeface="Segoe UI" panose="020B0502040204020203" pitchFamily="34" charset="0"/>
            </a:endParaRPr>
          </a:p>
          <a:p>
            <a:pPr rtl="0"/>
            <a:r>
              <a:rPr lang="da-DK">
                <a:latin typeface="Segoe UI" panose="020B0502040204020203" pitchFamily="34" charset="0"/>
                <a:cs typeface="Segoe UI" panose="020B0502040204020203" pitchFamily="34" charset="0"/>
              </a:rPr>
              <a:t>Da denne researchpræsentation er et resultat af dit hårde arbejde og din undersøgelse, skal du sikre dig, at du understøtter påstande eller pointer i din præsentation med fakta fra dine forskningsresultater. Sørg for, at du krediterer forfatteren korrekt for vedkommendes bidrag din research. Hvis en af dine kilder har en video, der er relevant for dit emne, kan du tilføje videoen som ekstra understøttelse. Vær opmærksom på videoens længde i forhold til den tid, du har til præsentationen. For 5 minutters tale bør videoen ikke være længere end 30 sekunder. </a:t>
            </a:r>
          </a:p>
          <a:p>
            <a:pPr rtl="0"/>
            <a:endParaRPr lang="da-DK">
              <a:latin typeface="Segoe UI" panose="020B0502040204020203" pitchFamily="34" charset="0"/>
              <a:cs typeface="Segoe UI" panose="020B0502040204020203" pitchFamily="34" charset="0"/>
            </a:endParaRPr>
          </a:p>
          <a:p>
            <a:pPr rtl="0"/>
            <a:r>
              <a:rPr lang="da-DK" b="1" i="1">
                <a:latin typeface="Segoe UI" panose="020B0502040204020203" pitchFamily="34" charset="0"/>
                <a:cs typeface="Segoe UI" panose="020B0502040204020203" pitchFamily="34" charset="0"/>
              </a:rPr>
              <a:t>Spørgsmål, du bør overveje: </a:t>
            </a:r>
          </a:p>
          <a:p>
            <a:pPr marL="228600" indent="-228600" rtl="0">
              <a:buAutoNum type="arabicPeriod"/>
            </a:pPr>
            <a:r>
              <a:rPr lang="da-DK">
                <a:latin typeface="Segoe UI" panose="020B0502040204020203" pitchFamily="34" charset="0"/>
                <a:cs typeface="Segoe UI" panose="020B0502040204020203" pitchFamily="34" charset="0"/>
              </a:rPr>
              <a:t>Hvordan kan du angive kildens forfatter?</a:t>
            </a:r>
          </a:p>
          <a:p>
            <a:pPr marL="228600" indent="-228600" rtl="0">
              <a:buAutoNum type="arabicPeriod"/>
            </a:pPr>
            <a:r>
              <a:rPr lang="da-DK">
                <a:latin typeface="Segoe UI" panose="020B0502040204020203" pitchFamily="34" charset="0"/>
                <a:cs typeface="Segoe UI" panose="020B0502040204020203" pitchFamily="34" charset="0"/>
              </a:rPr>
              <a:t>Er du nødt til at citere kilden på dit dias?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a:latin typeface="Segoe UI" panose="020B0502040204020203" pitchFamily="34" charset="0"/>
                <a:cs typeface="Segoe UI" panose="020B0502040204020203" pitchFamily="34" charset="0"/>
              </a:rPr>
              <a:t>På hvilke måder kan du fange dit publikum, så de føler, at de er en del af præsentationen? Nogle idéer, du bør overveje, er at tage en hurtig afstemning: ræk hånden op, hvis I mener, at skoleuniformer er en god måde at begrænse mobning? Et andet forslag er at få dem til at holde et bestemt antal fingre op for at vise, om de er enige eller uenige. Endelig kan du dele en historie, som publikum kan relatere til og som får dem til at grine.</a:t>
            </a:r>
          </a:p>
          <a:p>
            <a:pPr rtl="0"/>
            <a:endParaRPr lang="da-DK">
              <a:latin typeface="Segoe UI" panose="020B0502040204020203" pitchFamily="34" charset="0"/>
              <a:cs typeface="Segoe UI" panose="020B0502040204020203" pitchFamily="34" charset="0"/>
            </a:endParaRPr>
          </a:p>
          <a:p>
            <a:pPr rtl="0"/>
            <a:r>
              <a:rPr lang="da-DK">
                <a:latin typeface="Segoe UI" panose="020B0502040204020203" pitchFamily="34" charset="0"/>
                <a:cs typeface="Segoe UI" panose="020B0502040204020203" pitchFamily="34" charset="0"/>
              </a:rPr>
              <a:t>Efter bifaldet har dit publikum muligvis nogle spørgsmål. Vær klar til at besvare nogle af deres spørgsmål ved at lave en liste over spørgsmål, du forestiller dig, de vil stille. Du kan også dele præsentationen med dem ved at dele linket til din præsentation, hvis de vil vide mere.</a:t>
            </a:r>
          </a:p>
        </p:txBody>
      </p:sp>
      <p:sp>
        <p:nvSpPr>
          <p:cNvPr id="4" name="Pladsholder til slidenummer 3"/>
          <p:cNvSpPr>
            <a:spLocks noGrp="1"/>
          </p:cNvSpPr>
          <p:nvPr>
            <p:ph type="sldNum" sz="quarter" idx="10"/>
          </p:nvPr>
        </p:nvSpPr>
        <p:spPr/>
        <p:txBody>
          <a:bodyPr rtlCol="0"/>
          <a:lstStyle/>
          <a:p>
            <a:pPr rtl="0"/>
            <a:fld id="{BC849E9A-41F7-4779-A581-48A7C374A227}" type="slidenum">
              <a:rPr lang="da-DK" smtClean="0"/>
              <a:t>8</a:t>
            </a:fld>
            <a:endParaRPr lang="da-DK"/>
          </a:p>
        </p:txBody>
      </p:sp>
    </p:spTree>
    <p:extLst>
      <p:ext uri="{BB962C8B-B14F-4D97-AF65-F5344CB8AC3E}">
        <p14:creationId xmlns:p14="http://schemas.microsoft.com/office/powerpoint/2010/main" val="1335805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r>
              <a:rPr lang="da-DK">
                <a:latin typeface="Segoe UI" panose="020B0502040204020203" pitchFamily="34" charset="0"/>
                <a:cs typeface="Segoe UI" panose="020B0502040204020203" pitchFamily="34" charset="0"/>
              </a:rPr>
              <a:t>Du kan bruge dette dias som din åbning eller afslutning. Hvis du vælger at bruge det som afslutning, skal du sørge for, at du gennemgår hovedpunkterne i din præsentation. En kreativ måde at gøre det på er ved at føje animationer til de forskellige grafikelementer på et dias. Dette dias har 4 forskellige grafikelementer, og når du får vist diasshowet, vil du se, at du kan klikke for at få vist den næste grafik. På samme måde kan du vise hvert punkt, når du kommer til det i din gennemgang af hovedpunkterne i din præsentation. </a:t>
            </a:r>
          </a:p>
          <a:p>
            <a:pPr rtl="0"/>
            <a:endParaRPr lang="da-DK">
              <a:latin typeface="Segoe UI" panose="020B0502040204020203" pitchFamily="34" charset="0"/>
              <a:cs typeface="Segoe UI" panose="020B0502040204020203" pitchFamily="34" charset="0"/>
            </a:endParaRPr>
          </a:p>
          <a:p>
            <a:pPr rtl="0"/>
            <a:r>
              <a:rPr lang="da-DK" b="1">
                <a:latin typeface="Segoe UI" panose="020B0502040204020203" pitchFamily="34" charset="0"/>
                <a:cs typeface="Segoe UI" panose="020B0502040204020203" pitchFamily="34" charset="0"/>
              </a:rPr>
              <a:t>Føj animation til billeder og grafik: </a:t>
            </a:r>
          </a:p>
          <a:p>
            <a:pPr marL="228600" indent="-228600" rtl="0">
              <a:buAutoNum type="arabicPeriod"/>
            </a:pPr>
            <a:r>
              <a:rPr lang="da-DK">
                <a:latin typeface="Segoe UI" panose="020B0502040204020203" pitchFamily="34" charset="0"/>
                <a:cs typeface="Segoe UI" panose="020B0502040204020203" pitchFamily="34" charset="0"/>
              </a:rPr>
              <a:t>Vælg dit billede eller din grafik.</a:t>
            </a:r>
          </a:p>
          <a:p>
            <a:pPr marL="228600" indent="-228600" rtl="0">
              <a:buAutoNum type="arabicPeriod"/>
            </a:pPr>
            <a:r>
              <a:rPr lang="da-DK">
                <a:latin typeface="Segoe UI" panose="020B0502040204020203" pitchFamily="34" charset="0"/>
                <a:cs typeface="Segoe UI" panose="020B0502040204020203" pitchFamily="34" charset="0"/>
              </a:rPr>
              <a:t>Klik på fanen Animationer.</a:t>
            </a:r>
          </a:p>
          <a:p>
            <a:pPr marL="228600" indent="-228600" rtl="0">
              <a:buAutoNum type="arabicPeriod"/>
            </a:pPr>
            <a:r>
              <a:rPr lang="da-DK">
                <a:latin typeface="Segoe UI" panose="020B0502040204020203" pitchFamily="34" charset="0"/>
                <a:cs typeface="Segoe UI" panose="020B0502040204020203" pitchFamily="34" charset="0"/>
              </a:rPr>
              <a:t>Vælg blandt mulighederne. Animationen på dette dias er "Opdel". Rullemenuen i afsnittet Animation giver endnu flere animationer, du kan bruge.</a:t>
            </a:r>
          </a:p>
          <a:p>
            <a:pPr marL="228600" indent="-228600" rtl="0">
              <a:buAutoNum type="arabicPeriod"/>
            </a:pPr>
            <a:r>
              <a:rPr lang="da-DK">
                <a:latin typeface="Segoe UI" panose="020B0502040204020203" pitchFamily="34" charset="0"/>
                <a:cs typeface="Segoe UI" panose="020B0502040204020203" pitchFamily="34" charset="0"/>
              </a:rPr>
              <a:t>Hvis du har mere grafikker eller billeder, vises der et tal ud for det, som angiver animationernes rækkefølge.</a:t>
            </a:r>
          </a:p>
          <a:p>
            <a:pPr marL="228600" indent="-228600" rtl="0">
              <a:buAutoNum type="arabicPeriod"/>
            </a:pPr>
            <a:endParaRPr lang="da-DK" b="1">
              <a:latin typeface="Segoe UI" panose="020B0502040204020203" pitchFamily="34" charset="0"/>
              <a:cs typeface="Segoe UI" panose="020B0502040204020203" pitchFamily="34" charset="0"/>
            </a:endParaRPr>
          </a:p>
          <a:p>
            <a:pPr marL="0" indent="0" rtl="0">
              <a:buNone/>
            </a:pPr>
            <a:r>
              <a:rPr lang="da-DK" b="1">
                <a:latin typeface="Segoe UI" panose="020B0502040204020203" pitchFamily="34" charset="0"/>
                <a:cs typeface="Segoe UI" panose="020B0502040204020203" pitchFamily="34" charset="0"/>
              </a:rPr>
              <a:t>Bemærk! Vælg animationerne omhyggeligt. Sørg for, at din præsentation ikke gør dit publikum svimmelt.</a:t>
            </a:r>
          </a:p>
        </p:txBody>
      </p:sp>
      <p:sp>
        <p:nvSpPr>
          <p:cNvPr id="4" name="Pladsholder til slidenummer 3"/>
          <p:cNvSpPr>
            <a:spLocks noGrp="1"/>
          </p:cNvSpPr>
          <p:nvPr>
            <p:ph type="sldNum" sz="quarter" idx="10"/>
          </p:nvPr>
        </p:nvSpPr>
        <p:spPr/>
        <p:txBody>
          <a:bodyPr rtlCol="0"/>
          <a:lstStyle/>
          <a:p>
            <a:pPr rtl="0"/>
            <a:fld id="{BC849E9A-41F7-4779-A581-48A7C374A227}" type="slidenum">
              <a:rPr lang="da-DK" smtClean="0"/>
              <a:t>9</a:t>
            </a:fld>
            <a:endParaRPr lang="da-DK"/>
          </a:p>
        </p:txBody>
      </p:sp>
    </p:spTree>
    <p:extLst>
      <p:ext uri="{BB962C8B-B14F-4D97-AF65-F5344CB8AC3E}">
        <p14:creationId xmlns:p14="http://schemas.microsoft.com/office/powerpoint/2010/main" val="644202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9718B7-7F68-4CC9-8291-332587FA31D3}"/>
              </a:ext>
            </a:extLst>
          </p:cNvPr>
          <p:cNvSpPr>
            <a:spLocks noGrp="1"/>
          </p:cNvSpPr>
          <p:nvPr>
            <p:ph type="ctrTitle" hasCustomPrompt="1"/>
          </p:nvPr>
        </p:nvSpPr>
        <p:spPr>
          <a:xfrm>
            <a:off x="1524000" y="1122363"/>
            <a:ext cx="9144000" cy="2387600"/>
          </a:xfrm>
        </p:spPr>
        <p:txBody>
          <a:bodyPr rtlCol="0" anchor="b"/>
          <a:lstStyle>
            <a:lvl1pPr algn="ctr">
              <a:defRPr sz="6000"/>
            </a:lvl1pPr>
          </a:lstStyle>
          <a:p>
            <a:pPr rtl="0"/>
            <a:r>
              <a:rPr lang="da-DK" noProof="0"/>
              <a:t>Klik for at redigere titeltypografier i master</a:t>
            </a:r>
          </a:p>
        </p:txBody>
      </p:sp>
      <p:sp>
        <p:nvSpPr>
          <p:cNvPr id="3" name="Undertitel 2">
            <a:extLst>
              <a:ext uri="{FF2B5EF4-FFF2-40B4-BE49-F238E27FC236}">
                <a16:creationId xmlns:a16="http://schemas.microsoft.com/office/drawing/2014/main" id="{A181D6BB-0446-49E8-8677-EADF274E952F}"/>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a-DK" noProof="0"/>
              <a:t>Klik for at redigere undertiteltypografien i masteren</a:t>
            </a:r>
          </a:p>
        </p:txBody>
      </p:sp>
      <p:sp>
        <p:nvSpPr>
          <p:cNvPr id="4" name="Pladsholder til dato 3">
            <a:extLst>
              <a:ext uri="{FF2B5EF4-FFF2-40B4-BE49-F238E27FC236}">
                <a16:creationId xmlns:a16="http://schemas.microsoft.com/office/drawing/2014/main" id="{535AEE24-534A-40F1-99E4-00B7D5FD9124}"/>
              </a:ext>
            </a:extLst>
          </p:cNvPr>
          <p:cNvSpPr>
            <a:spLocks noGrp="1"/>
          </p:cNvSpPr>
          <p:nvPr>
            <p:ph type="dt" sz="half" idx="10"/>
          </p:nvPr>
        </p:nvSpPr>
        <p:spPr/>
        <p:txBody>
          <a:bodyPr rtlCol="0"/>
          <a:lstStyle/>
          <a:p>
            <a:pPr rtl="0"/>
            <a:fld id="{92EA4DB7-2654-41C4-AF9A-0E7CDE5B7075}" type="datetime1">
              <a:rPr lang="da-DK" noProof="0" smtClean="0"/>
              <a:t>26-09-2024</a:t>
            </a:fld>
            <a:endParaRPr lang="da-DK" noProof="0"/>
          </a:p>
        </p:txBody>
      </p:sp>
      <p:sp>
        <p:nvSpPr>
          <p:cNvPr id="5" name="Pladsholder til sidefod 4">
            <a:extLst>
              <a:ext uri="{FF2B5EF4-FFF2-40B4-BE49-F238E27FC236}">
                <a16:creationId xmlns:a16="http://schemas.microsoft.com/office/drawing/2014/main" id="{CD594011-48FF-493D-8286-F62D34552531}"/>
              </a:ext>
            </a:extLst>
          </p:cNvPr>
          <p:cNvSpPr>
            <a:spLocks noGrp="1"/>
          </p:cNvSpPr>
          <p:nvPr>
            <p:ph type="ftr" sz="quarter" idx="11"/>
          </p:nvPr>
        </p:nvSpPr>
        <p:spPr/>
        <p:txBody>
          <a:bodyPr rtlCol="0"/>
          <a:lstStyle/>
          <a:p>
            <a:pPr rtl="0"/>
            <a:endParaRPr lang="da-DK" noProof="0"/>
          </a:p>
        </p:txBody>
      </p:sp>
      <p:sp>
        <p:nvSpPr>
          <p:cNvPr id="6" name="Pladsholder til slidenummer 5">
            <a:extLst>
              <a:ext uri="{FF2B5EF4-FFF2-40B4-BE49-F238E27FC236}">
                <a16:creationId xmlns:a16="http://schemas.microsoft.com/office/drawing/2014/main" id="{4880EFCD-7E72-4882-86DC-2F371D7D9516}"/>
              </a:ext>
            </a:extLst>
          </p:cNvPr>
          <p:cNvSpPr>
            <a:spLocks noGrp="1"/>
          </p:cNvSpPr>
          <p:nvPr>
            <p:ph type="sldNum" sz="quarter" idx="12"/>
          </p:nvPr>
        </p:nvSpPr>
        <p:spPr/>
        <p:txBody>
          <a:bodyPr rtlCol="0"/>
          <a:lstStyle/>
          <a:p>
            <a:pPr rtl="0"/>
            <a:fld id="{A6AF1B4E-90EC-4A51-B6E5-B702C054ECB0}" type="slidenum">
              <a:rPr lang="da-DK" noProof="0" smtClean="0"/>
              <a:t>‹nr.›</a:t>
            </a:fld>
            <a:endParaRPr lang="da-DK" noProof="0"/>
          </a:p>
        </p:txBody>
      </p:sp>
    </p:spTree>
    <p:extLst>
      <p:ext uri="{BB962C8B-B14F-4D97-AF65-F5344CB8AC3E}">
        <p14:creationId xmlns:p14="http://schemas.microsoft.com/office/powerpoint/2010/main" val="1152813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A47D73-EDDA-49A6-BA12-1CA980DA9BC0}"/>
              </a:ext>
            </a:extLst>
          </p:cNvPr>
          <p:cNvSpPr>
            <a:spLocks noGrp="1"/>
          </p:cNvSpPr>
          <p:nvPr>
            <p:ph type="title" hasCustomPrompt="1"/>
          </p:nvPr>
        </p:nvSpPr>
        <p:spPr/>
        <p:txBody>
          <a:bodyPr rtlCol="0"/>
          <a:lstStyle/>
          <a:p>
            <a:pPr rtl="0"/>
            <a:r>
              <a:rPr lang="da-DK" noProof="0"/>
              <a:t>Klik for at redigere titeltypografier i master</a:t>
            </a:r>
          </a:p>
        </p:txBody>
      </p:sp>
      <p:sp>
        <p:nvSpPr>
          <p:cNvPr id="3" name="Pladsholder til lodret tekst 2">
            <a:extLst>
              <a:ext uri="{FF2B5EF4-FFF2-40B4-BE49-F238E27FC236}">
                <a16:creationId xmlns:a16="http://schemas.microsoft.com/office/drawing/2014/main" id="{2189B82E-4CA1-47A5-B133-FBD4D8A83983}"/>
              </a:ext>
            </a:extLst>
          </p:cNvPr>
          <p:cNvSpPr>
            <a:spLocks noGrp="1"/>
          </p:cNvSpPr>
          <p:nvPr>
            <p:ph type="body" orient="vert" idx="1" hasCustomPrompt="1"/>
          </p:nvPr>
        </p:nvSpPr>
        <p:spPr/>
        <p:txBody>
          <a:bodyPr vert="eaVert" rtlCol="0"/>
          <a:lstStyle/>
          <a:p>
            <a:pPr lvl="0" rtl="0"/>
            <a:r>
              <a:rPr lang="da-DK" noProof="0"/>
              <a:t>Rediger teksttypografier i master</a:t>
            </a:r>
          </a:p>
          <a:p>
            <a:pPr lvl="1" rtl="0"/>
            <a:r>
              <a:rPr lang="da-DK" noProof="0"/>
              <a:t>Andet niveau</a:t>
            </a:r>
          </a:p>
          <a:p>
            <a:pPr lvl="2" rtl="0"/>
            <a:r>
              <a:rPr lang="da-DK" noProof="0"/>
              <a:t>Tredje niveau</a:t>
            </a:r>
          </a:p>
          <a:p>
            <a:pPr lvl="3" rtl="0"/>
            <a:r>
              <a:rPr lang="da-DK" noProof="0"/>
              <a:t>Fjerde niveau</a:t>
            </a:r>
          </a:p>
          <a:p>
            <a:pPr lvl="4" rtl="0"/>
            <a:r>
              <a:rPr lang="da-DK" noProof="0"/>
              <a:t>Femte niveau</a:t>
            </a:r>
          </a:p>
        </p:txBody>
      </p:sp>
      <p:sp>
        <p:nvSpPr>
          <p:cNvPr id="4" name="Pladsholder til dato 3">
            <a:extLst>
              <a:ext uri="{FF2B5EF4-FFF2-40B4-BE49-F238E27FC236}">
                <a16:creationId xmlns:a16="http://schemas.microsoft.com/office/drawing/2014/main" id="{938A267F-D142-4D04-9F03-6CB099E6FA32}"/>
              </a:ext>
            </a:extLst>
          </p:cNvPr>
          <p:cNvSpPr>
            <a:spLocks noGrp="1"/>
          </p:cNvSpPr>
          <p:nvPr>
            <p:ph type="dt" sz="half" idx="10"/>
          </p:nvPr>
        </p:nvSpPr>
        <p:spPr/>
        <p:txBody>
          <a:bodyPr rtlCol="0"/>
          <a:lstStyle/>
          <a:p>
            <a:pPr rtl="0"/>
            <a:fld id="{AA724EC6-A490-4486-868A-C3D2C42741DA}" type="datetime1">
              <a:rPr lang="da-DK" noProof="0" smtClean="0"/>
              <a:t>26-09-2024</a:t>
            </a:fld>
            <a:endParaRPr lang="da-DK" noProof="0"/>
          </a:p>
        </p:txBody>
      </p:sp>
      <p:sp>
        <p:nvSpPr>
          <p:cNvPr id="5" name="Pladsholder til sidefod 4">
            <a:extLst>
              <a:ext uri="{FF2B5EF4-FFF2-40B4-BE49-F238E27FC236}">
                <a16:creationId xmlns:a16="http://schemas.microsoft.com/office/drawing/2014/main" id="{705127CA-154D-4E90-B776-A2EE71F78D2E}"/>
              </a:ext>
            </a:extLst>
          </p:cNvPr>
          <p:cNvSpPr>
            <a:spLocks noGrp="1"/>
          </p:cNvSpPr>
          <p:nvPr>
            <p:ph type="ftr" sz="quarter" idx="11"/>
          </p:nvPr>
        </p:nvSpPr>
        <p:spPr/>
        <p:txBody>
          <a:bodyPr rtlCol="0"/>
          <a:lstStyle/>
          <a:p>
            <a:pPr rtl="0"/>
            <a:endParaRPr lang="da-DK" noProof="0"/>
          </a:p>
        </p:txBody>
      </p:sp>
      <p:sp>
        <p:nvSpPr>
          <p:cNvPr id="6" name="Pladsholder til slidenummer 5">
            <a:extLst>
              <a:ext uri="{FF2B5EF4-FFF2-40B4-BE49-F238E27FC236}">
                <a16:creationId xmlns:a16="http://schemas.microsoft.com/office/drawing/2014/main" id="{ED5F0BA5-F4EE-4282-B111-76B869BE267D}"/>
              </a:ext>
            </a:extLst>
          </p:cNvPr>
          <p:cNvSpPr>
            <a:spLocks noGrp="1"/>
          </p:cNvSpPr>
          <p:nvPr>
            <p:ph type="sldNum" sz="quarter" idx="12"/>
          </p:nvPr>
        </p:nvSpPr>
        <p:spPr/>
        <p:txBody>
          <a:bodyPr rtlCol="0"/>
          <a:lstStyle/>
          <a:p>
            <a:pPr rtl="0"/>
            <a:fld id="{A6AF1B4E-90EC-4A51-B6E5-B702C054ECB0}" type="slidenum">
              <a:rPr lang="da-DK" noProof="0" smtClean="0"/>
              <a:t>‹nr.›</a:t>
            </a:fld>
            <a:endParaRPr lang="da-DK" noProof="0"/>
          </a:p>
        </p:txBody>
      </p:sp>
    </p:spTree>
    <p:extLst>
      <p:ext uri="{BB962C8B-B14F-4D97-AF65-F5344CB8AC3E}">
        <p14:creationId xmlns:p14="http://schemas.microsoft.com/office/powerpoint/2010/main" val="3067408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0256E92A-52E0-4710-BDEF-0A1534685403}"/>
              </a:ext>
            </a:extLst>
          </p:cNvPr>
          <p:cNvSpPr>
            <a:spLocks noGrp="1"/>
          </p:cNvSpPr>
          <p:nvPr>
            <p:ph type="title" orient="vert" hasCustomPrompt="1"/>
          </p:nvPr>
        </p:nvSpPr>
        <p:spPr>
          <a:xfrm>
            <a:off x="8724900" y="365125"/>
            <a:ext cx="2628900" cy="5811838"/>
          </a:xfrm>
        </p:spPr>
        <p:txBody>
          <a:bodyPr vert="eaVert" rtlCol="0"/>
          <a:lstStyle/>
          <a:p>
            <a:pPr rtl="0"/>
            <a:r>
              <a:rPr lang="da-DK" noProof="0"/>
              <a:t>Klik for at redigere titeltypografier i master</a:t>
            </a:r>
          </a:p>
        </p:txBody>
      </p:sp>
      <p:sp>
        <p:nvSpPr>
          <p:cNvPr id="3" name="Pladsholder til lodret tekst 2">
            <a:extLst>
              <a:ext uri="{FF2B5EF4-FFF2-40B4-BE49-F238E27FC236}">
                <a16:creationId xmlns:a16="http://schemas.microsoft.com/office/drawing/2014/main" id="{B7A240E1-5EB0-47FD-AA37-BF945D136CC3}"/>
              </a:ext>
            </a:extLst>
          </p:cNvPr>
          <p:cNvSpPr>
            <a:spLocks noGrp="1"/>
          </p:cNvSpPr>
          <p:nvPr>
            <p:ph type="body" orient="vert" idx="1" hasCustomPrompt="1"/>
          </p:nvPr>
        </p:nvSpPr>
        <p:spPr>
          <a:xfrm>
            <a:off x="838200" y="365125"/>
            <a:ext cx="7734300" cy="5811838"/>
          </a:xfrm>
        </p:spPr>
        <p:txBody>
          <a:bodyPr vert="eaVert" rtlCol="0"/>
          <a:lstStyle/>
          <a:p>
            <a:pPr lvl="0" rtl="0"/>
            <a:r>
              <a:rPr lang="da-DK" noProof="0"/>
              <a:t>Rediger teksttypografier i master</a:t>
            </a:r>
          </a:p>
          <a:p>
            <a:pPr lvl="1" rtl="0"/>
            <a:r>
              <a:rPr lang="da-DK" noProof="0"/>
              <a:t>Andet niveau</a:t>
            </a:r>
          </a:p>
          <a:p>
            <a:pPr lvl="2" rtl="0"/>
            <a:r>
              <a:rPr lang="da-DK" noProof="0"/>
              <a:t>Tredje niveau</a:t>
            </a:r>
          </a:p>
          <a:p>
            <a:pPr lvl="3" rtl="0"/>
            <a:r>
              <a:rPr lang="da-DK" noProof="0"/>
              <a:t>Fjerde niveau</a:t>
            </a:r>
          </a:p>
          <a:p>
            <a:pPr lvl="4" rtl="0"/>
            <a:r>
              <a:rPr lang="da-DK" noProof="0"/>
              <a:t>Femte niveau</a:t>
            </a:r>
          </a:p>
        </p:txBody>
      </p:sp>
      <p:sp>
        <p:nvSpPr>
          <p:cNvPr id="4" name="Pladsholder til dato 3">
            <a:extLst>
              <a:ext uri="{FF2B5EF4-FFF2-40B4-BE49-F238E27FC236}">
                <a16:creationId xmlns:a16="http://schemas.microsoft.com/office/drawing/2014/main" id="{A1A14243-F1E4-487A-ABEC-30516A01DF2B}"/>
              </a:ext>
            </a:extLst>
          </p:cNvPr>
          <p:cNvSpPr>
            <a:spLocks noGrp="1"/>
          </p:cNvSpPr>
          <p:nvPr>
            <p:ph type="dt" sz="half" idx="10"/>
          </p:nvPr>
        </p:nvSpPr>
        <p:spPr/>
        <p:txBody>
          <a:bodyPr rtlCol="0"/>
          <a:lstStyle/>
          <a:p>
            <a:pPr rtl="0"/>
            <a:fld id="{3DE78565-95B8-487C-9C39-4D470A557FBA}" type="datetime1">
              <a:rPr lang="da-DK" noProof="0" smtClean="0"/>
              <a:t>26-09-2024</a:t>
            </a:fld>
            <a:endParaRPr lang="da-DK" noProof="0"/>
          </a:p>
        </p:txBody>
      </p:sp>
      <p:sp>
        <p:nvSpPr>
          <p:cNvPr id="5" name="Pladsholder til sidefod 4">
            <a:extLst>
              <a:ext uri="{FF2B5EF4-FFF2-40B4-BE49-F238E27FC236}">
                <a16:creationId xmlns:a16="http://schemas.microsoft.com/office/drawing/2014/main" id="{AC358244-98FD-472D-AB8C-075F71C10BF7}"/>
              </a:ext>
            </a:extLst>
          </p:cNvPr>
          <p:cNvSpPr>
            <a:spLocks noGrp="1"/>
          </p:cNvSpPr>
          <p:nvPr>
            <p:ph type="ftr" sz="quarter" idx="11"/>
          </p:nvPr>
        </p:nvSpPr>
        <p:spPr/>
        <p:txBody>
          <a:bodyPr rtlCol="0"/>
          <a:lstStyle/>
          <a:p>
            <a:pPr rtl="0"/>
            <a:endParaRPr lang="da-DK" noProof="0"/>
          </a:p>
        </p:txBody>
      </p:sp>
      <p:sp>
        <p:nvSpPr>
          <p:cNvPr id="6" name="Pladsholder til slidenummer 5">
            <a:extLst>
              <a:ext uri="{FF2B5EF4-FFF2-40B4-BE49-F238E27FC236}">
                <a16:creationId xmlns:a16="http://schemas.microsoft.com/office/drawing/2014/main" id="{74998D5A-820D-4519-967F-33320971CBAB}"/>
              </a:ext>
            </a:extLst>
          </p:cNvPr>
          <p:cNvSpPr>
            <a:spLocks noGrp="1"/>
          </p:cNvSpPr>
          <p:nvPr>
            <p:ph type="sldNum" sz="quarter" idx="12"/>
          </p:nvPr>
        </p:nvSpPr>
        <p:spPr/>
        <p:txBody>
          <a:bodyPr rtlCol="0"/>
          <a:lstStyle/>
          <a:p>
            <a:pPr rtl="0"/>
            <a:fld id="{A6AF1B4E-90EC-4A51-B6E5-B702C054ECB0}" type="slidenum">
              <a:rPr lang="da-DK" noProof="0" smtClean="0"/>
              <a:t>‹nr.›</a:t>
            </a:fld>
            <a:endParaRPr lang="da-DK" noProof="0"/>
          </a:p>
        </p:txBody>
      </p:sp>
    </p:spTree>
    <p:extLst>
      <p:ext uri="{BB962C8B-B14F-4D97-AF65-F5344CB8AC3E}">
        <p14:creationId xmlns:p14="http://schemas.microsoft.com/office/powerpoint/2010/main" val="14024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6334F3-0709-471B-A734-C4B404F55B8E}"/>
              </a:ext>
            </a:extLst>
          </p:cNvPr>
          <p:cNvSpPr>
            <a:spLocks noGrp="1"/>
          </p:cNvSpPr>
          <p:nvPr>
            <p:ph type="title" hasCustomPrompt="1"/>
          </p:nvPr>
        </p:nvSpPr>
        <p:spPr/>
        <p:txBody>
          <a:bodyPr rtlCol="0"/>
          <a:lstStyle/>
          <a:p>
            <a:pPr rtl="0"/>
            <a:r>
              <a:rPr lang="da-DK" noProof="0"/>
              <a:t>Klik for at redigere titeltypografier i master</a:t>
            </a:r>
          </a:p>
        </p:txBody>
      </p:sp>
      <p:sp>
        <p:nvSpPr>
          <p:cNvPr id="3" name="Pladsholder til indhold 2">
            <a:extLst>
              <a:ext uri="{FF2B5EF4-FFF2-40B4-BE49-F238E27FC236}">
                <a16:creationId xmlns:a16="http://schemas.microsoft.com/office/drawing/2014/main" id="{AF795016-AF78-4708-9C5F-21110C197B03}"/>
              </a:ext>
            </a:extLst>
          </p:cNvPr>
          <p:cNvSpPr>
            <a:spLocks noGrp="1"/>
          </p:cNvSpPr>
          <p:nvPr>
            <p:ph idx="1" hasCustomPrompt="1"/>
          </p:nvPr>
        </p:nvSpPr>
        <p:spPr/>
        <p:txBody>
          <a:bodyPr rtlCol="0"/>
          <a:lstStyle/>
          <a:p>
            <a:pPr lvl="0" rtl="0"/>
            <a:r>
              <a:rPr lang="da-DK" noProof="0"/>
              <a:t>Rediger teksttypografier i master</a:t>
            </a:r>
          </a:p>
          <a:p>
            <a:pPr lvl="1" rtl="0"/>
            <a:r>
              <a:rPr lang="da-DK" noProof="0"/>
              <a:t>Andet niveau</a:t>
            </a:r>
          </a:p>
          <a:p>
            <a:pPr lvl="2" rtl="0"/>
            <a:r>
              <a:rPr lang="da-DK" noProof="0"/>
              <a:t>Tredje niveau</a:t>
            </a:r>
          </a:p>
          <a:p>
            <a:pPr lvl="3" rtl="0"/>
            <a:r>
              <a:rPr lang="da-DK" noProof="0"/>
              <a:t>Fjerde niveau</a:t>
            </a:r>
          </a:p>
          <a:p>
            <a:pPr lvl="4" rtl="0"/>
            <a:r>
              <a:rPr lang="da-DK" noProof="0"/>
              <a:t>Femte niveau</a:t>
            </a:r>
          </a:p>
        </p:txBody>
      </p:sp>
      <p:sp>
        <p:nvSpPr>
          <p:cNvPr id="4" name="Pladsholder til dato 3">
            <a:extLst>
              <a:ext uri="{FF2B5EF4-FFF2-40B4-BE49-F238E27FC236}">
                <a16:creationId xmlns:a16="http://schemas.microsoft.com/office/drawing/2014/main" id="{2AAEA2D1-B124-4454-AFDC-EA60A14BA121}"/>
              </a:ext>
            </a:extLst>
          </p:cNvPr>
          <p:cNvSpPr>
            <a:spLocks noGrp="1"/>
          </p:cNvSpPr>
          <p:nvPr>
            <p:ph type="dt" sz="half" idx="10"/>
          </p:nvPr>
        </p:nvSpPr>
        <p:spPr/>
        <p:txBody>
          <a:bodyPr rtlCol="0"/>
          <a:lstStyle/>
          <a:p>
            <a:pPr rtl="0"/>
            <a:fld id="{E984BAC7-6CA5-44FB-B97A-D719A8A6D01A}" type="datetime1">
              <a:rPr lang="da-DK" noProof="0" smtClean="0"/>
              <a:t>26-09-2024</a:t>
            </a:fld>
            <a:endParaRPr lang="da-DK" noProof="0"/>
          </a:p>
        </p:txBody>
      </p:sp>
      <p:sp>
        <p:nvSpPr>
          <p:cNvPr id="5" name="Pladsholder til sidefod 4">
            <a:extLst>
              <a:ext uri="{FF2B5EF4-FFF2-40B4-BE49-F238E27FC236}">
                <a16:creationId xmlns:a16="http://schemas.microsoft.com/office/drawing/2014/main" id="{B4F58000-F9D7-4A53-A6C5-E5E8154226B4}"/>
              </a:ext>
            </a:extLst>
          </p:cNvPr>
          <p:cNvSpPr>
            <a:spLocks noGrp="1"/>
          </p:cNvSpPr>
          <p:nvPr>
            <p:ph type="ftr" sz="quarter" idx="11"/>
          </p:nvPr>
        </p:nvSpPr>
        <p:spPr/>
        <p:txBody>
          <a:bodyPr rtlCol="0"/>
          <a:lstStyle/>
          <a:p>
            <a:pPr rtl="0"/>
            <a:endParaRPr lang="da-DK" noProof="0"/>
          </a:p>
        </p:txBody>
      </p:sp>
      <p:sp>
        <p:nvSpPr>
          <p:cNvPr id="6" name="Pladsholder til slidenummer 5">
            <a:extLst>
              <a:ext uri="{FF2B5EF4-FFF2-40B4-BE49-F238E27FC236}">
                <a16:creationId xmlns:a16="http://schemas.microsoft.com/office/drawing/2014/main" id="{70D22AAD-0D08-4F47-8D5A-EFE29017E8DD}"/>
              </a:ext>
            </a:extLst>
          </p:cNvPr>
          <p:cNvSpPr>
            <a:spLocks noGrp="1"/>
          </p:cNvSpPr>
          <p:nvPr>
            <p:ph type="sldNum" sz="quarter" idx="12"/>
          </p:nvPr>
        </p:nvSpPr>
        <p:spPr/>
        <p:txBody>
          <a:bodyPr rtlCol="0"/>
          <a:lstStyle/>
          <a:p>
            <a:pPr rtl="0"/>
            <a:fld id="{A6AF1B4E-90EC-4A51-B6E5-B702C054ECB0}" type="slidenum">
              <a:rPr lang="da-DK" noProof="0" smtClean="0"/>
              <a:t>‹nr.›</a:t>
            </a:fld>
            <a:endParaRPr lang="da-DK" noProof="0"/>
          </a:p>
        </p:txBody>
      </p:sp>
    </p:spTree>
    <p:extLst>
      <p:ext uri="{BB962C8B-B14F-4D97-AF65-F5344CB8AC3E}">
        <p14:creationId xmlns:p14="http://schemas.microsoft.com/office/powerpoint/2010/main" val="421304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tion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036159-1280-4EE9-96D3-A56BD5826612}"/>
              </a:ext>
            </a:extLst>
          </p:cNvPr>
          <p:cNvSpPr>
            <a:spLocks noGrp="1"/>
          </p:cNvSpPr>
          <p:nvPr>
            <p:ph type="title" hasCustomPrompt="1"/>
          </p:nvPr>
        </p:nvSpPr>
        <p:spPr>
          <a:xfrm>
            <a:off x="831850" y="1709738"/>
            <a:ext cx="10515600" cy="2852737"/>
          </a:xfrm>
        </p:spPr>
        <p:txBody>
          <a:bodyPr rtlCol="0" anchor="b"/>
          <a:lstStyle>
            <a:lvl1pPr>
              <a:defRPr sz="6000"/>
            </a:lvl1pPr>
          </a:lstStyle>
          <a:p>
            <a:pPr rtl="0"/>
            <a:r>
              <a:rPr lang="da-DK" noProof="0"/>
              <a:t>Klik for at redigere titeltypografier i master</a:t>
            </a:r>
          </a:p>
        </p:txBody>
      </p:sp>
      <p:sp>
        <p:nvSpPr>
          <p:cNvPr id="3" name="Pladsholder til tekst 2">
            <a:extLst>
              <a:ext uri="{FF2B5EF4-FFF2-40B4-BE49-F238E27FC236}">
                <a16:creationId xmlns:a16="http://schemas.microsoft.com/office/drawing/2014/main" id="{3BA27A78-1874-488A-B215-7D763D338186}"/>
              </a:ext>
            </a:extLst>
          </p:cNvPr>
          <p:cNvSpPr>
            <a:spLocks noGrp="1"/>
          </p:cNvSpPr>
          <p:nvPr>
            <p:ph type="body" idx="1" hasCustomPrompt="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a-DK" noProof="0"/>
              <a:t>Rediger teksttypografier i master</a:t>
            </a:r>
          </a:p>
        </p:txBody>
      </p:sp>
      <p:sp>
        <p:nvSpPr>
          <p:cNvPr id="4" name="Pladsholder til dato 3">
            <a:extLst>
              <a:ext uri="{FF2B5EF4-FFF2-40B4-BE49-F238E27FC236}">
                <a16:creationId xmlns:a16="http://schemas.microsoft.com/office/drawing/2014/main" id="{084BB3D1-3138-4B69-BF5D-4B1A213451CA}"/>
              </a:ext>
            </a:extLst>
          </p:cNvPr>
          <p:cNvSpPr>
            <a:spLocks noGrp="1"/>
          </p:cNvSpPr>
          <p:nvPr>
            <p:ph type="dt" sz="half" idx="10"/>
          </p:nvPr>
        </p:nvSpPr>
        <p:spPr/>
        <p:txBody>
          <a:bodyPr rtlCol="0"/>
          <a:lstStyle/>
          <a:p>
            <a:pPr rtl="0"/>
            <a:fld id="{8AD3C0B1-985F-4C89-83D7-68FE4E282A2B}" type="datetime1">
              <a:rPr lang="da-DK" noProof="0" smtClean="0"/>
              <a:t>26-09-2024</a:t>
            </a:fld>
            <a:endParaRPr lang="da-DK" noProof="0"/>
          </a:p>
        </p:txBody>
      </p:sp>
      <p:sp>
        <p:nvSpPr>
          <p:cNvPr id="5" name="Pladsholder til sidefod 4">
            <a:extLst>
              <a:ext uri="{FF2B5EF4-FFF2-40B4-BE49-F238E27FC236}">
                <a16:creationId xmlns:a16="http://schemas.microsoft.com/office/drawing/2014/main" id="{0EFF90C5-31F4-4A22-AC00-3FB5ED291B28}"/>
              </a:ext>
            </a:extLst>
          </p:cNvPr>
          <p:cNvSpPr>
            <a:spLocks noGrp="1"/>
          </p:cNvSpPr>
          <p:nvPr>
            <p:ph type="ftr" sz="quarter" idx="11"/>
          </p:nvPr>
        </p:nvSpPr>
        <p:spPr/>
        <p:txBody>
          <a:bodyPr rtlCol="0"/>
          <a:lstStyle/>
          <a:p>
            <a:pPr rtl="0"/>
            <a:endParaRPr lang="da-DK" noProof="0"/>
          </a:p>
        </p:txBody>
      </p:sp>
      <p:sp>
        <p:nvSpPr>
          <p:cNvPr id="6" name="Pladsholder til slidenummer 5">
            <a:extLst>
              <a:ext uri="{FF2B5EF4-FFF2-40B4-BE49-F238E27FC236}">
                <a16:creationId xmlns:a16="http://schemas.microsoft.com/office/drawing/2014/main" id="{951F787E-B946-4091-ABC6-F9DB06BBEE34}"/>
              </a:ext>
            </a:extLst>
          </p:cNvPr>
          <p:cNvSpPr>
            <a:spLocks noGrp="1"/>
          </p:cNvSpPr>
          <p:nvPr>
            <p:ph type="sldNum" sz="quarter" idx="12"/>
          </p:nvPr>
        </p:nvSpPr>
        <p:spPr/>
        <p:txBody>
          <a:bodyPr rtlCol="0"/>
          <a:lstStyle/>
          <a:p>
            <a:pPr rtl="0"/>
            <a:fld id="{A6AF1B4E-90EC-4A51-B6E5-B702C054ECB0}" type="slidenum">
              <a:rPr lang="da-DK" noProof="0" smtClean="0"/>
              <a:t>‹nr.›</a:t>
            </a:fld>
            <a:endParaRPr lang="da-DK" noProof="0"/>
          </a:p>
        </p:txBody>
      </p:sp>
    </p:spTree>
    <p:extLst>
      <p:ext uri="{BB962C8B-B14F-4D97-AF65-F5344CB8AC3E}">
        <p14:creationId xmlns:p14="http://schemas.microsoft.com/office/powerpoint/2010/main" val="108927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0CAA11-CC97-44E5-AE4D-808FD741A066}"/>
              </a:ext>
            </a:extLst>
          </p:cNvPr>
          <p:cNvSpPr>
            <a:spLocks noGrp="1"/>
          </p:cNvSpPr>
          <p:nvPr>
            <p:ph type="title" hasCustomPrompt="1"/>
          </p:nvPr>
        </p:nvSpPr>
        <p:spPr/>
        <p:txBody>
          <a:bodyPr rtlCol="0"/>
          <a:lstStyle/>
          <a:p>
            <a:pPr rtl="0"/>
            <a:r>
              <a:rPr lang="da-DK" noProof="0"/>
              <a:t>Klik for at redigere titeltypografier i master</a:t>
            </a:r>
          </a:p>
        </p:txBody>
      </p:sp>
      <p:sp>
        <p:nvSpPr>
          <p:cNvPr id="3" name="Pladsholder til indhold 2">
            <a:extLst>
              <a:ext uri="{FF2B5EF4-FFF2-40B4-BE49-F238E27FC236}">
                <a16:creationId xmlns:a16="http://schemas.microsoft.com/office/drawing/2014/main" id="{683AB6CB-9460-4BCA-86C5-5F26357AB80F}"/>
              </a:ext>
            </a:extLst>
          </p:cNvPr>
          <p:cNvSpPr>
            <a:spLocks noGrp="1"/>
          </p:cNvSpPr>
          <p:nvPr>
            <p:ph sz="half" idx="1" hasCustomPrompt="1"/>
          </p:nvPr>
        </p:nvSpPr>
        <p:spPr>
          <a:xfrm>
            <a:off x="838200" y="1825625"/>
            <a:ext cx="5181600" cy="4351338"/>
          </a:xfrm>
        </p:spPr>
        <p:txBody>
          <a:bodyPr rtlCol="0"/>
          <a:lstStyle/>
          <a:p>
            <a:pPr lvl="0" rtl="0"/>
            <a:r>
              <a:rPr lang="da-DK" noProof="0"/>
              <a:t>Rediger teksttypografier i master</a:t>
            </a:r>
          </a:p>
          <a:p>
            <a:pPr lvl="1" rtl="0"/>
            <a:r>
              <a:rPr lang="da-DK" noProof="0"/>
              <a:t>Andet niveau</a:t>
            </a:r>
          </a:p>
          <a:p>
            <a:pPr lvl="2" rtl="0"/>
            <a:r>
              <a:rPr lang="da-DK" noProof="0"/>
              <a:t>Tredje niveau</a:t>
            </a:r>
          </a:p>
          <a:p>
            <a:pPr lvl="3" rtl="0"/>
            <a:r>
              <a:rPr lang="da-DK" noProof="0"/>
              <a:t>Fjerde niveau</a:t>
            </a:r>
          </a:p>
          <a:p>
            <a:pPr lvl="4" rtl="0"/>
            <a:r>
              <a:rPr lang="da-DK" noProof="0"/>
              <a:t>Femte niveau</a:t>
            </a:r>
          </a:p>
        </p:txBody>
      </p:sp>
      <p:sp>
        <p:nvSpPr>
          <p:cNvPr id="4" name="Pladsholder til indhold 3">
            <a:extLst>
              <a:ext uri="{FF2B5EF4-FFF2-40B4-BE49-F238E27FC236}">
                <a16:creationId xmlns:a16="http://schemas.microsoft.com/office/drawing/2014/main" id="{69FAB0F6-401D-4BAF-A300-65AD684DF961}"/>
              </a:ext>
            </a:extLst>
          </p:cNvPr>
          <p:cNvSpPr>
            <a:spLocks noGrp="1"/>
          </p:cNvSpPr>
          <p:nvPr>
            <p:ph sz="half" idx="2" hasCustomPrompt="1"/>
          </p:nvPr>
        </p:nvSpPr>
        <p:spPr>
          <a:xfrm>
            <a:off x="6172200" y="1825625"/>
            <a:ext cx="5181600" cy="4351338"/>
          </a:xfrm>
        </p:spPr>
        <p:txBody>
          <a:bodyPr rtlCol="0"/>
          <a:lstStyle/>
          <a:p>
            <a:pPr lvl="0" rtl="0"/>
            <a:r>
              <a:rPr lang="da-DK" noProof="0"/>
              <a:t>Rediger teksttypografier i master</a:t>
            </a:r>
          </a:p>
          <a:p>
            <a:pPr lvl="1" rtl="0"/>
            <a:r>
              <a:rPr lang="da-DK" noProof="0"/>
              <a:t>Andet niveau</a:t>
            </a:r>
          </a:p>
          <a:p>
            <a:pPr lvl="2" rtl="0"/>
            <a:r>
              <a:rPr lang="da-DK" noProof="0"/>
              <a:t>Tredje niveau</a:t>
            </a:r>
          </a:p>
          <a:p>
            <a:pPr lvl="3" rtl="0"/>
            <a:r>
              <a:rPr lang="da-DK" noProof="0"/>
              <a:t>Fjerde niveau</a:t>
            </a:r>
          </a:p>
          <a:p>
            <a:pPr lvl="4" rtl="0"/>
            <a:r>
              <a:rPr lang="da-DK" noProof="0"/>
              <a:t>Femte niveau</a:t>
            </a:r>
          </a:p>
        </p:txBody>
      </p:sp>
      <p:sp>
        <p:nvSpPr>
          <p:cNvPr id="5" name="Pladsholder til dato 4">
            <a:extLst>
              <a:ext uri="{FF2B5EF4-FFF2-40B4-BE49-F238E27FC236}">
                <a16:creationId xmlns:a16="http://schemas.microsoft.com/office/drawing/2014/main" id="{C4561BBA-B185-4B45-B152-3D320E15F550}"/>
              </a:ext>
            </a:extLst>
          </p:cNvPr>
          <p:cNvSpPr>
            <a:spLocks noGrp="1"/>
          </p:cNvSpPr>
          <p:nvPr>
            <p:ph type="dt" sz="half" idx="10"/>
          </p:nvPr>
        </p:nvSpPr>
        <p:spPr/>
        <p:txBody>
          <a:bodyPr rtlCol="0"/>
          <a:lstStyle/>
          <a:p>
            <a:pPr rtl="0"/>
            <a:fld id="{A311709B-2303-4B35-8AAA-93230845DD08}" type="datetime1">
              <a:rPr lang="da-DK" noProof="0" smtClean="0"/>
              <a:t>26-09-2024</a:t>
            </a:fld>
            <a:endParaRPr lang="da-DK" noProof="0"/>
          </a:p>
        </p:txBody>
      </p:sp>
      <p:sp>
        <p:nvSpPr>
          <p:cNvPr id="6" name="Pladsholder til sidefod 5">
            <a:extLst>
              <a:ext uri="{FF2B5EF4-FFF2-40B4-BE49-F238E27FC236}">
                <a16:creationId xmlns:a16="http://schemas.microsoft.com/office/drawing/2014/main" id="{D61CD760-96AC-4821-A56B-0B805F2FAD44}"/>
              </a:ext>
            </a:extLst>
          </p:cNvPr>
          <p:cNvSpPr>
            <a:spLocks noGrp="1"/>
          </p:cNvSpPr>
          <p:nvPr>
            <p:ph type="ftr" sz="quarter" idx="11"/>
          </p:nvPr>
        </p:nvSpPr>
        <p:spPr/>
        <p:txBody>
          <a:bodyPr rtlCol="0"/>
          <a:lstStyle/>
          <a:p>
            <a:pPr rtl="0"/>
            <a:endParaRPr lang="da-DK" noProof="0"/>
          </a:p>
        </p:txBody>
      </p:sp>
      <p:sp>
        <p:nvSpPr>
          <p:cNvPr id="7" name="Pladsholder til slidenummer 6">
            <a:extLst>
              <a:ext uri="{FF2B5EF4-FFF2-40B4-BE49-F238E27FC236}">
                <a16:creationId xmlns:a16="http://schemas.microsoft.com/office/drawing/2014/main" id="{2F750665-D5B5-4D0B-B2F0-CB6B027CDEC7}"/>
              </a:ext>
            </a:extLst>
          </p:cNvPr>
          <p:cNvSpPr>
            <a:spLocks noGrp="1"/>
          </p:cNvSpPr>
          <p:nvPr>
            <p:ph type="sldNum" sz="quarter" idx="12"/>
          </p:nvPr>
        </p:nvSpPr>
        <p:spPr/>
        <p:txBody>
          <a:bodyPr rtlCol="0"/>
          <a:lstStyle/>
          <a:p>
            <a:pPr rtl="0"/>
            <a:fld id="{A6AF1B4E-90EC-4A51-B6E5-B702C054ECB0}" type="slidenum">
              <a:rPr lang="da-DK" noProof="0" smtClean="0"/>
              <a:t>‹nr.›</a:t>
            </a:fld>
            <a:endParaRPr lang="da-DK" noProof="0"/>
          </a:p>
        </p:txBody>
      </p:sp>
    </p:spTree>
    <p:extLst>
      <p:ext uri="{BB962C8B-B14F-4D97-AF65-F5344CB8AC3E}">
        <p14:creationId xmlns:p14="http://schemas.microsoft.com/office/powerpoint/2010/main" val="3138061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EA47C3-C498-415A-A057-E19BCEB5F28D}"/>
              </a:ext>
            </a:extLst>
          </p:cNvPr>
          <p:cNvSpPr>
            <a:spLocks noGrp="1"/>
          </p:cNvSpPr>
          <p:nvPr>
            <p:ph type="title" hasCustomPrompt="1"/>
          </p:nvPr>
        </p:nvSpPr>
        <p:spPr>
          <a:xfrm>
            <a:off x="839788" y="365125"/>
            <a:ext cx="10515600" cy="1325563"/>
          </a:xfrm>
        </p:spPr>
        <p:txBody>
          <a:bodyPr rtlCol="0"/>
          <a:lstStyle/>
          <a:p>
            <a:pPr rtl="0"/>
            <a:r>
              <a:rPr lang="da-DK" noProof="0"/>
              <a:t>Klik for at redigere titeltypografier i master</a:t>
            </a:r>
          </a:p>
        </p:txBody>
      </p:sp>
      <p:sp>
        <p:nvSpPr>
          <p:cNvPr id="3" name="Pladsholder til tekst 2">
            <a:extLst>
              <a:ext uri="{FF2B5EF4-FFF2-40B4-BE49-F238E27FC236}">
                <a16:creationId xmlns:a16="http://schemas.microsoft.com/office/drawing/2014/main" id="{7BF6677F-2712-4810-A3AA-56FA75386D2A}"/>
              </a:ext>
            </a:extLst>
          </p:cNvPr>
          <p:cNvSpPr>
            <a:spLocks noGrp="1"/>
          </p:cNvSpPr>
          <p:nvPr>
            <p:ph type="body" idx="1" hasCustomPrompt="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a-DK" noProof="0"/>
              <a:t>Rediger teksttypografier i master</a:t>
            </a:r>
          </a:p>
        </p:txBody>
      </p:sp>
      <p:sp>
        <p:nvSpPr>
          <p:cNvPr id="4" name="Pladsholder til indhold 3">
            <a:extLst>
              <a:ext uri="{FF2B5EF4-FFF2-40B4-BE49-F238E27FC236}">
                <a16:creationId xmlns:a16="http://schemas.microsoft.com/office/drawing/2014/main" id="{F871B54A-6775-4978-8E19-32694C9B5E38}"/>
              </a:ext>
            </a:extLst>
          </p:cNvPr>
          <p:cNvSpPr>
            <a:spLocks noGrp="1"/>
          </p:cNvSpPr>
          <p:nvPr>
            <p:ph sz="half" idx="2" hasCustomPrompt="1"/>
          </p:nvPr>
        </p:nvSpPr>
        <p:spPr>
          <a:xfrm>
            <a:off x="839788" y="2505075"/>
            <a:ext cx="5157787" cy="3684588"/>
          </a:xfrm>
        </p:spPr>
        <p:txBody>
          <a:bodyPr rtlCol="0"/>
          <a:lstStyle/>
          <a:p>
            <a:pPr lvl="0" rtl="0"/>
            <a:r>
              <a:rPr lang="da-DK" noProof="0"/>
              <a:t>Rediger teksttypografier i master</a:t>
            </a:r>
          </a:p>
          <a:p>
            <a:pPr lvl="1" rtl="0"/>
            <a:r>
              <a:rPr lang="da-DK" noProof="0"/>
              <a:t>Andet niveau</a:t>
            </a:r>
          </a:p>
          <a:p>
            <a:pPr lvl="2" rtl="0"/>
            <a:r>
              <a:rPr lang="da-DK" noProof="0"/>
              <a:t>Tredje niveau</a:t>
            </a:r>
          </a:p>
          <a:p>
            <a:pPr lvl="3" rtl="0"/>
            <a:r>
              <a:rPr lang="da-DK" noProof="0"/>
              <a:t>Fjerde niveau</a:t>
            </a:r>
          </a:p>
          <a:p>
            <a:pPr lvl="4" rtl="0"/>
            <a:r>
              <a:rPr lang="da-DK" noProof="0"/>
              <a:t>Femte niveau</a:t>
            </a:r>
          </a:p>
        </p:txBody>
      </p:sp>
      <p:sp>
        <p:nvSpPr>
          <p:cNvPr id="5" name="Pladsholder til tekst 4">
            <a:extLst>
              <a:ext uri="{FF2B5EF4-FFF2-40B4-BE49-F238E27FC236}">
                <a16:creationId xmlns:a16="http://schemas.microsoft.com/office/drawing/2014/main" id="{DDBA1303-B245-476D-BD02-A4E4A359F6E7}"/>
              </a:ext>
            </a:extLst>
          </p:cNvPr>
          <p:cNvSpPr>
            <a:spLocks noGrp="1"/>
          </p:cNvSpPr>
          <p:nvPr>
            <p:ph type="body" sz="quarter" idx="3" hasCustomPrompt="1"/>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a-DK" noProof="0"/>
              <a:t>Rediger teksttypografier i master</a:t>
            </a:r>
          </a:p>
        </p:txBody>
      </p:sp>
      <p:sp>
        <p:nvSpPr>
          <p:cNvPr id="6" name="Pladsholder til indhold 5">
            <a:extLst>
              <a:ext uri="{FF2B5EF4-FFF2-40B4-BE49-F238E27FC236}">
                <a16:creationId xmlns:a16="http://schemas.microsoft.com/office/drawing/2014/main" id="{BE8E898F-5B79-46F1-89C1-F827997CC485}"/>
              </a:ext>
            </a:extLst>
          </p:cNvPr>
          <p:cNvSpPr>
            <a:spLocks noGrp="1"/>
          </p:cNvSpPr>
          <p:nvPr>
            <p:ph sz="quarter" idx="4" hasCustomPrompt="1"/>
          </p:nvPr>
        </p:nvSpPr>
        <p:spPr>
          <a:xfrm>
            <a:off x="6172200" y="2505075"/>
            <a:ext cx="5183188" cy="3684588"/>
          </a:xfrm>
        </p:spPr>
        <p:txBody>
          <a:bodyPr rtlCol="0"/>
          <a:lstStyle/>
          <a:p>
            <a:pPr lvl="0" rtl="0"/>
            <a:r>
              <a:rPr lang="da-DK" noProof="0"/>
              <a:t>Rediger teksttypografier i master</a:t>
            </a:r>
          </a:p>
          <a:p>
            <a:pPr lvl="1" rtl="0"/>
            <a:r>
              <a:rPr lang="da-DK" noProof="0"/>
              <a:t>Andet niveau</a:t>
            </a:r>
          </a:p>
          <a:p>
            <a:pPr lvl="2" rtl="0"/>
            <a:r>
              <a:rPr lang="da-DK" noProof="0"/>
              <a:t>Tredje niveau</a:t>
            </a:r>
          </a:p>
          <a:p>
            <a:pPr lvl="3" rtl="0"/>
            <a:r>
              <a:rPr lang="da-DK" noProof="0"/>
              <a:t>Fjerde niveau</a:t>
            </a:r>
          </a:p>
          <a:p>
            <a:pPr lvl="4" rtl="0"/>
            <a:r>
              <a:rPr lang="da-DK" noProof="0"/>
              <a:t>Femte niveau</a:t>
            </a:r>
          </a:p>
        </p:txBody>
      </p:sp>
      <p:sp>
        <p:nvSpPr>
          <p:cNvPr id="7" name="Pladsholder til dato 6">
            <a:extLst>
              <a:ext uri="{FF2B5EF4-FFF2-40B4-BE49-F238E27FC236}">
                <a16:creationId xmlns:a16="http://schemas.microsoft.com/office/drawing/2014/main" id="{6B417A4D-2EC9-4294-BFF4-EAE22EE1099A}"/>
              </a:ext>
            </a:extLst>
          </p:cNvPr>
          <p:cNvSpPr>
            <a:spLocks noGrp="1"/>
          </p:cNvSpPr>
          <p:nvPr>
            <p:ph type="dt" sz="half" idx="10"/>
          </p:nvPr>
        </p:nvSpPr>
        <p:spPr/>
        <p:txBody>
          <a:bodyPr rtlCol="0"/>
          <a:lstStyle/>
          <a:p>
            <a:pPr rtl="0"/>
            <a:fld id="{12BEA5A9-4324-4965-9C96-FDDAAD52618E}" type="datetime1">
              <a:rPr lang="da-DK" noProof="0" smtClean="0"/>
              <a:t>26-09-2024</a:t>
            </a:fld>
            <a:endParaRPr lang="da-DK" noProof="0"/>
          </a:p>
        </p:txBody>
      </p:sp>
      <p:sp>
        <p:nvSpPr>
          <p:cNvPr id="8" name="Pladsholder til sidefod 7">
            <a:extLst>
              <a:ext uri="{FF2B5EF4-FFF2-40B4-BE49-F238E27FC236}">
                <a16:creationId xmlns:a16="http://schemas.microsoft.com/office/drawing/2014/main" id="{6150E317-3602-42A1-BB7F-0184072E8D5F}"/>
              </a:ext>
            </a:extLst>
          </p:cNvPr>
          <p:cNvSpPr>
            <a:spLocks noGrp="1"/>
          </p:cNvSpPr>
          <p:nvPr>
            <p:ph type="ftr" sz="quarter" idx="11"/>
          </p:nvPr>
        </p:nvSpPr>
        <p:spPr/>
        <p:txBody>
          <a:bodyPr rtlCol="0"/>
          <a:lstStyle/>
          <a:p>
            <a:pPr rtl="0"/>
            <a:endParaRPr lang="da-DK" noProof="0"/>
          </a:p>
        </p:txBody>
      </p:sp>
      <p:sp>
        <p:nvSpPr>
          <p:cNvPr id="9" name="Pladsholder til slidenummer 8">
            <a:extLst>
              <a:ext uri="{FF2B5EF4-FFF2-40B4-BE49-F238E27FC236}">
                <a16:creationId xmlns:a16="http://schemas.microsoft.com/office/drawing/2014/main" id="{50CE2C97-E26C-4A8B-93A0-B01E2C7F4522}"/>
              </a:ext>
            </a:extLst>
          </p:cNvPr>
          <p:cNvSpPr>
            <a:spLocks noGrp="1"/>
          </p:cNvSpPr>
          <p:nvPr>
            <p:ph type="sldNum" sz="quarter" idx="12"/>
          </p:nvPr>
        </p:nvSpPr>
        <p:spPr/>
        <p:txBody>
          <a:bodyPr rtlCol="0"/>
          <a:lstStyle/>
          <a:p>
            <a:pPr rtl="0"/>
            <a:fld id="{A6AF1B4E-90EC-4A51-B6E5-B702C054ECB0}" type="slidenum">
              <a:rPr lang="da-DK" noProof="0" smtClean="0"/>
              <a:t>‹nr.›</a:t>
            </a:fld>
            <a:endParaRPr lang="da-DK" noProof="0"/>
          </a:p>
        </p:txBody>
      </p:sp>
    </p:spTree>
    <p:extLst>
      <p:ext uri="{BB962C8B-B14F-4D97-AF65-F5344CB8AC3E}">
        <p14:creationId xmlns:p14="http://schemas.microsoft.com/office/powerpoint/2010/main" val="2258698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F68FC-5755-447A-8D7F-9ADED3E994A3}"/>
              </a:ext>
            </a:extLst>
          </p:cNvPr>
          <p:cNvSpPr>
            <a:spLocks noGrp="1"/>
          </p:cNvSpPr>
          <p:nvPr>
            <p:ph type="title" hasCustomPrompt="1"/>
          </p:nvPr>
        </p:nvSpPr>
        <p:spPr/>
        <p:txBody>
          <a:bodyPr rtlCol="0"/>
          <a:lstStyle/>
          <a:p>
            <a:pPr rtl="0"/>
            <a:r>
              <a:rPr lang="da-DK" noProof="0"/>
              <a:t>Klik for at redigere titeltypografier i master</a:t>
            </a:r>
          </a:p>
        </p:txBody>
      </p:sp>
      <p:sp>
        <p:nvSpPr>
          <p:cNvPr id="3" name="Pladsholder til dato 2">
            <a:extLst>
              <a:ext uri="{FF2B5EF4-FFF2-40B4-BE49-F238E27FC236}">
                <a16:creationId xmlns:a16="http://schemas.microsoft.com/office/drawing/2014/main" id="{8AB50287-81AA-46CA-8CB3-53A7F8313741}"/>
              </a:ext>
            </a:extLst>
          </p:cNvPr>
          <p:cNvSpPr>
            <a:spLocks noGrp="1"/>
          </p:cNvSpPr>
          <p:nvPr>
            <p:ph type="dt" sz="half" idx="10"/>
          </p:nvPr>
        </p:nvSpPr>
        <p:spPr/>
        <p:txBody>
          <a:bodyPr rtlCol="0"/>
          <a:lstStyle/>
          <a:p>
            <a:pPr rtl="0"/>
            <a:fld id="{EBFD38FC-B494-4C69-AFC9-C23275C4651D}" type="datetime1">
              <a:rPr lang="da-DK" noProof="0" smtClean="0"/>
              <a:t>26-09-2024</a:t>
            </a:fld>
            <a:endParaRPr lang="da-DK" noProof="0"/>
          </a:p>
        </p:txBody>
      </p:sp>
      <p:sp>
        <p:nvSpPr>
          <p:cNvPr id="4" name="Pladsholder til sidefod 3">
            <a:extLst>
              <a:ext uri="{FF2B5EF4-FFF2-40B4-BE49-F238E27FC236}">
                <a16:creationId xmlns:a16="http://schemas.microsoft.com/office/drawing/2014/main" id="{2F1BA4AA-02C9-459E-9362-3DA60E3B5972}"/>
              </a:ext>
            </a:extLst>
          </p:cNvPr>
          <p:cNvSpPr>
            <a:spLocks noGrp="1"/>
          </p:cNvSpPr>
          <p:nvPr>
            <p:ph type="ftr" sz="quarter" idx="11"/>
          </p:nvPr>
        </p:nvSpPr>
        <p:spPr/>
        <p:txBody>
          <a:bodyPr rtlCol="0"/>
          <a:lstStyle/>
          <a:p>
            <a:pPr rtl="0"/>
            <a:endParaRPr lang="da-DK" noProof="0"/>
          </a:p>
        </p:txBody>
      </p:sp>
      <p:sp>
        <p:nvSpPr>
          <p:cNvPr id="5" name="Pladsholder til slidenummer 4">
            <a:extLst>
              <a:ext uri="{FF2B5EF4-FFF2-40B4-BE49-F238E27FC236}">
                <a16:creationId xmlns:a16="http://schemas.microsoft.com/office/drawing/2014/main" id="{AB2A2C8F-DBB4-4235-A67E-FB4039D9AA24}"/>
              </a:ext>
            </a:extLst>
          </p:cNvPr>
          <p:cNvSpPr>
            <a:spLocks noGrp="1"/>
          </p:cNvSpPr>
          <p:nvPr>
            <p:ph type="sldNum" sz="quarter" idx="12"/>
          </p:nvPr>
        </p:nvSpPr>
        <p:spPr/>
        <p:txBody>
          <a:bodyPr rtlCol="0"/>
          <a:lstStyle/>
          <a:p>
            <a:pPr rtl="0"/>
            <a:fld id="{A6AF1B4E-90EC-4A51-B6E5-B702C054ECB0}" type="slidenum">
              <a:rPr lang="da-DK" noProof="0" smtClean="0"/>
              <a:t>‹nr.›</a:t>
            </a:fld>
            <a:endParaRPr lang="da-DK" noProof="0"/>
          </a:p>
        </p:txBody>
      </p:sp>
    </p:spTree>
    <p:extLst>
      <p:ext uri="{BB962C8B-B14F-4D97-AF65-F5344CB8AC3E}">
        <p14:creationId xmlns:p14="http://schemas.microsoft.com/office/powerpoint/2010/main" val="4068395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46ACAA5-F8E7-46E9-8BA7-A510948B62CC}"/>
              </a:ext>
            </a:extLst>
          </p:cNvPr>
          <p:cNvSpPr>
            <a:spLocks noGrp="1"/>
          </p:cNvSpPr>
          <p:nvPr>
            <p:ph type="dt" sz="half" idx="10"/>
          </p:nvPr>
        </p:nvSpPr>
        <p:spPr/>
        <p:txBody>
          <a:bodyPr rtlCol="0"/>
          <a:lstStyle/>
          <a:p>
            <a:pPr rtl="0"/>
            <a:fld id="{A4FDED53-9250-4F1E-A90F-F53F9ADD024B}" type="datetime1">
              <a:rPr lang="da-DK" noProof="0" smtClean="0"/>
              <a:t>26-09-2024</a:t>
            </a:fld>
            <a:endParaRPr lang="da-DK" noProof="0"/>
          </a:p>
        </p:txBody>
      </p:sp>
      <p:sp>
        <p:nvSpPr>
          <p:cNvPr id="3" name="Pladsholder til sidefod 2">
            <a:extLst>
              <a:ext uri="{FF2B5EF4-FFF2-40B4-BE49-F238E27FC236}">
                <a16:creationId xmlns:a16="http://schemas.microsoft.com/office/drawing/2014/main" id="{D1F2DEE8-5654-4DCA-A8D0-D883E52B6FBC}"/>
              </a:ext>
            </a:extLst>
          </p:cNvPr>
          <p:cNvSpPr>
            <a:spLocks noGrp="1"/>
          </p:cNvSpPr>
          <p:nvPr>
            <p:ph type="ftr" sz="quarter" idx="11"/>
          </p:nvPr>
        </p:nvSpPr>
        <p:spPr/>
        <p:txBody>
          <a:bodyPr rtlCol="0"/>
          <a:lstStyle/>
          <a:p>
            <a:pPr rtl="0"/>
            <a:endParaRPr lang="da-DK" noProof="0"/>
          </a:p>
        </p:txBody>
      </p:sp>
      <p:sp>
        <p:nvSpPr>
          <p:cNvPr id="4" name="Pladsholder til slidenummer 3">
            <a:extLst>
              <a:ext uri="{FF2B5EF4-FFF2-40B4-BE49-F238E27FC236}">
                <a16:creationId xmlns:a16="http://schemas.microsoft.com/office/drawing/2014/main" id="{B0B179A5-4329-4057-9DEB-5B6E3AD1183F}"/>
              </a:ext>
            </a:extLst>
          </p:cNvPr>
          <p:cNvSpPr>
            <a:spLocks noGrp="1"/>
          </p:cNvSpPr>
          <p:nvPr>
            <p:ph type="sldNum" sz="quarter" idx="12"/>
          </p:nvPr>
        </p:nvSpPr>
        <p:spPr/>
        <p:txBody>
          <a:bodyPr rtlCol="0"/>
          <a:lstStyle/>
          <a:p>
            <a:pPr rtl="0"/>
            <a:fld id="{A6AF1B4E-90EC-4A51-B6E5-B702C054ECB0}" type="slidenum">
              <a:rPr lang="da-DK" noProof="0" smtClean="0"/>
              <a:t>‹nr.›</a:t>
            </a:fld>
            <a:endParaRPr lang="da-DK" noProof="0"/>
          </a:p>
        </p:txBody>
      </p:sp>
    </p:spTree>
    <p:extLst>
      <p:ext uri="{BB962C8B-B14F-4D97-AF65-F5344CB8AC3E}">
        <p14:creationId xmlns:p14="http://schemas.microsoft.com/office/powerpoint/2010/main" val="62179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1DA80-336B-4DBB-91A1-6E3E4B3C20AA}"/>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da-DK" noProof="0"/>
              <a:t>Klik for at redigere titeltypografier i master</a:t>
            </a:r>
          </a:p>
        </p:txBody>
      </p:sp>
      <p:sp>
        <p:nvSpPr>
          <p:cNvPr id="3" name="Pladsholder til indhold 2">
            <a:extLst>
              <a:ext uri="{FF2B5EF4-FFF2-40B4-BE49-F238E27FC236}">
                <a16:creationId xmlns:a16="http://schemas.microsoft.com/office/drawing/2014/main" id="{3840D456-F0A3-4789-A310-A23F01B2EC00}"/>
              </a:ext>
            </a:extLst>
          </p:cNvPr>
          <p:cNvSpPr>
            <a:spLocks noGrp="1"/>
          </p:cNvSpPr>
          <p:nvPr>
            <p:ph idx="1" hasCustomPrompt="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da-DK" noProof="0"/>
              <a:t>Rediger teksttypografier i master</a:t>
            </a:r>
          </a:p>
          <a:p>
            <a:pPr lvl="1" rtl="0"/>
            <a:r>
              <a:rPr lang="da-DK" noProof="0"/>
              <a:t>Andet niveau</a:t>
            </a:r>
          </a:p>
          <a:p>
            <a:pPr lvl="2" rtl="0"/>
            <a:r>
              <a:rPr lang="da-DK" noProof="0"/>
              <a:t>Tredje niveau</a:t>
            </a:r>
          </a:p>
          <a:p>
            <a:pPr lvl="3" rtl="0"/>
            <a:r>
              <a:rPr lang="da-DK" noProof="0"/>
              <a:t>Fjerde niveau</a:t>
            </a:r>
          </a:p>
          <a:p>
            <a:pPr lvl="4" rtl="0"/>
            <a:r>
              <a:rPr lang="da-DK" noProof="0"/>
              <a:t>Femte niveau</a:t>
            </a:r>
          </a:p>
        </p:txBody>
      </p:sp>
      <p:sp>
        <p:nvSpPr>
          <p:cNvPr id="4" name="Pladsholder til tekst 3">
            <a:extLst>
              <a:ext uri="{FF2B5EF4-FFF2-40B4-BE49-F238E27FC236}">
                <a16:creationId xmlns:a16="http://schemas.microsoft.com/office/drawing/2014/main" id="{CB8A8B05-7071-44D4-80F7-3E8191C9A49B}"/>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a-DK" noProof="0"/>
              <a:t>Rediger teksttypografier i master</a:t>
            </a:r>
          </a:p>
        </p:txBody>
      </p:sp>
      <p:sp>
        <p:nvSpPr>
          <p:cNvPr id="5" name="Pladsholder til dato 4">
            <a:extLst>
              <a:ext uri="{FF2B5EF4-FFF2-40B4-BE49-F238E27FC236}">
                <a16:creationId xmlns:a16="http://schemas.microsoft.com/office/drawing/2014/main" id="{E5D8562E-E6F1-449B-909C-98426BA86B36}"/>
              </a:ext>
            </a:extLst>
          </p:cNvPr>
          <p:cNvSpPr>
            <a:spLocks noGrp="1"/>
          </p:cNvSpPr>
          <p:nvPr>
            <p:ph type="dt" sz="half" idx="10"/>
          </p:nvPr>
        </p:nvSpPr>
        <p:spPr/>
        <p:txBody>
          <a:bodyPr rtlCol="0"/>
          <a:lstStyle/>
          <a:p>
            <a:pPr rtl="0"/>
            <a:fld id="{8C6E798E-3D78-4ECE-A57E-99DA788DD3DF}" type="datetime1">
              <a:rPr lang="da-DK" noProof="0" smtClean="0"/>
              <a:t>26-09-2024</a:t>
            </a:fld>
            <a:endParaRPr lang="da-DK" noProof="0"/>
          </a:p>
        </p:txBody>
      </p:sp>
      <p:sp>
        <p:nvSpPr>
          <p:cNvPr id="6" name="Pladsholder til sidefod 5">
            <a:extLst>
              <a:ext uri="{FF2B5EF4-FFF2-40B4-BE49-F238E27FC236}">
                <a16:creationId xmlns:a16="http://schemas.microsoft.com/office/drawing/2014/main" id="{7EB47A9A-FB08-407B-A73A-0AC513F0FD5A}"/>
              </a:ext>
            </a:extLst>
          </p:cNvPr>
          <p:cNvSpPr>
            <a:spLocks noGrp="1"/>
          </p:cNvSpPr>
          <p:nvPr>
            <p:ph type="ftr" sz="quarter" idx="11"/>
          </p:nvPr>
        </p:nvSpPr>
        <p:spPr/>
        <p:txBody>
          <a:bodyPr rtlCol="0"/>
          <a:lstStyle/>
          <a:p>
            <a:pPr rtl="0"/>
            <a:endParaRPr lang="da-DK" noProof="0"/>
          </a:p>
        </p:txBody>
      </p:sp>
      <p:sp>
        <p:nvSpPr>
          <p:cNvPr id="7" name="Pladsholder til slidenummer 6">
            <a:extLst>
              <a:ext uri="{FF2B5EF4-FFF2-40B4-BE49-F238E27FC236}">
                <a16:creationId xmlns:a16="http://schemas.microsoft.com/office/drawing/2014/main" id="{4BFF841F-796A-4FE6-B5E0-C8A4986793EE}"/>
              </a:ext>
            </a:extLst>
          </p:cNvPr>
          <p:cNvSpPr>
            <a:spLocks noGrp="1"/>
          </p:cNvSpPr>
          <p:nvPr>
            <p:ph type="sldNum" sz="quarter" idx="12"/>
          </p:nvPr>
        </p:nvSpPr>
        <p:spPr/>
        <p:txBody>
          <a:bodyPr rtlCol="0"/>
          <a:lstStyle/>
          <a:p>
            <a:pPr rtl="0"/>
            <a:fld id="{A6AF1B4E-90EC-4A51-B6E5-B702C054ECB0}" type="slidenum">
              <a:rPr lang="da-DK" noProof="0" smtClean="0"/>
              <a:t>‹nr.›</a:t>
            </a:fld>
            <a:endParaRPr lang="da-DK" noProof="0"/>
          </a:p>
        </p:txBody>
      </p:sp>
    </p:spTree>
    <p:extLst>
      <p:ext uri="{BB962C8B-B14F-4D97-AF65-F5344CB8AC3E}">
        <p14:creationId xmlns:p14="http://schemas.microsoft.com/office/powerpoint/2010/main" val="10898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AD474D-6779-4C23-BD3C-82F5DC3E3E2F}"/>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da-DK" noProof="0"/>
              <a:t>Klik for at redigere titeltypografier i master</a:t>
            </a:r>
          </a:p>
        </p:txBody>
      </p:sp>
      <p:sp>
        <p:nvSpPr>
          <p:cNvPr id="3" name="Pladsholder til billede 2">
            <a:extLst>
              <a:ext uri="{FF2B5EF4-FFF2-40B4-BE49-F238E27FC236}">
                <a16:creationId xmlns:a16="http://schemas.microsoft.com/office/drawing/2014/main" id="{0A21096C-E430-49C7-A801-21C0BD95DC42}"/>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a-DK" noProof="0"/>
              <a:t>Klik på ikonet for at tilføje et billede</a:t>
            </a:r>
          </a:p>
        </p:txBody>
      </p:sp>
      <p:sp>
        <p:nvSpPr>
          <p:cNvPr id="4" name="Pladsholder til tekst 3">
            <a:extLst>
              <a:ext uri="{FF2B5EF4-FFF2-40B4-BE49-F238E27FC236}">
                <a16:creationId xmlns:a16="http://schemas.microsoft.com/office/drawing/2014/main" id="{0024828F-334F-4A50-850D-10684F245271}"/>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a-DK" noProof="0"/>
              <a:t>Rediger teksttypografier i master</a:t>
            </a:r>
          </a:p>
        </p:txBody>
      </p:sp>
      <p:sp>
        <p:nvSpPr>
          <p:cNvPr id="5" name="Pladsholder til dato 4">
            <a:extLst>
              <a:ext uri="{FF2B5EF4-FFF2-40B4-BE49-F238E27FC236}">
                <a16:creationId xmlns:a16="http://schemas.microsoft.com/office/drawing/2014/main" id="{533293F4-2B70-4BB5-A982-219E4133E251}"/>
              </a:ext>
            </a:extLst>
          </p:cNvPr>
          <p:cNvSpPr>
            <a:spLocks noGrp="1"/>
          </p:cNvSpPr>
          <p:nvPr>
            <p:ph type="dt" sz="half" idx="10"/>
          </p:nvPr>
        </p:nvSpPr>
        <p:spPr/>
        <p:txBody>
          <a:bodyPr rtlCol="0"/>
          <a:lstStyle/>
          <a:p>
            <a:pPr rtl="0"/>
            <a:fld id="{F417A6F4-0F47-4CFC-9B5D-5847BD37C237}" type="datetime1">
              <a:rPr lang="da-DK" noProof="0" smtClean="0"/>
              <a:t>26-09-2024</a:t>
            </a:fld>
            <a:endParaRPr lang="da-DK" noProof="0"/>
          </a:p>
        </p:txBody>
      </p:sp>
      <p:sp>
        <p:nvSpPr>
          <p:cNvPr id="6" name="Pladsholder til sidefod 5">
            <a:extLst>
              <a:ext uri="{FF2B5EF4-FFF2-40B4-BE49-F238E27FC236}">
                <a16:creationId xmlns:a16="http://schemas.microsoft.com/office/drawing/2014/main" id="{C4F9A86F-B378-4759-B50E-2E0BFAE62463}"/>
              </a:ext>
            </a:extLst>
          </p:cNvPr>
          <p:cNvSpPr>
            <a:spLocks noGrp="1"/>
          </p:cNvSpPr>
          <p:nvPr>
            <p:ph type="ftr" sz="quarter" idx="11"/>
          </p:nvPr>
        </p:nvSpPr>
        <p:spPr/>
        <p:txBody>
          <a:bodyPr rtlCol="0"/>
          <a:lstStyle/>
          <a:p>
            <a:pPr rtl="0"/>
            <a:endParaRPr lang="da-DK" noProof="0"/>
          </a:p>
        </p:txBody>
      </p:sp>
      <p:sp>
        <p:nvSpPr>
          <p:cNvPr id="7" name="Pladsholder til slidenummer 6">
            <a:extLst>
              <a:ext uri="{FF2B5EF4-FFF2-40B4-BE49-F238E27FC236}">
                <a16:creationId xmlns:a16="http://schemas.microsoft.com/office/drawing/2014/main" id="{B0A95BDC-FC58-4638-AA59-A3DA9931FD3D}"/>
              </a:ext>
            </a:extLst>
          </p:cNvPr>
          <p:cNvSpPr>
            <a:spLocks noGrp="1"/>
          </p:cNvSpPr>
          <p:nvPr>
            <p:ph type="sldNum" sz="quarter" idx="12"/>
          </p:nvPr>
        </p:nvSpPr>
        <p:spPr/>
        <p:txBody>
          <a:bodyPr rtlCol="0"/>
          <a:lstStyle/>
          <a:p>
            <a:pPr rtl="0"/>
            <a:fld id="{A6AF1B4E-90EC-4A51-B6E5-B702C054ECB0}" type="slidenum">
              <a:rPr lang="da-DK" noProof="0" smtClean="0"/>
              <a:t>‹nr.›</a:t>
            </a:fld>
            <a:endParaRPr lang="da-DK" noProof="0"/>
          </a:p>
        </p:txBody>
      </p:sp>
    </p:spTree>
    <p:extLst>
      <p:ext uri="{BB962C8B-B14F-4D97-AF65-F5344CB8AC3E}">
        <p14:creationId xmlns:p14="http://schemas.microsoft.com/office/powerpoint/2010/main" val="17908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D80BC3B-525F-4038-9330-0729879F91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da-DK" noProof="0"/>
              <a:t>Klik for at redigere titeltypografier i master</a:t>
            </a:r>
          </a:p>
        </p:txBody>
      </p:sp>
      <p:sp>
        <p:nvSpPr>
          <p:cNvPr id="3" name="Pladsholder til tekst 2">
            <a:extLst>
              <a:ext uri="{FF2B5EF4-FFF2-40B4-BE49-F238E27FC236}">
                <a16:creationId xmlns:a16="http://schemas.microsoft.com/office/drawing/2014/main" id="{99629186-93D7-46FA-AE02-36D9426043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da-DK" noProof="0"/>
              <a:t>Rediger teksttypografier i master</a:t>
            </a:r>
          </a:p>
          <a:p>
            <a:pPr lvl="1" rtl="0"/>
            <a:r>
              <a:rPr lang="da-DK" noProof="0"/>
              <a:t>Andet niveau</a:t>
            </a:r>
          </a:p>
          <a:p>
            <a:pPr lvl="2" rtl="0"/>
            <a:r>
              <a:rPr lang="da-DK" noProof="0"/>
              <a:t>Tredje niveau</a:t>
            </a:r>
          </a:p>
          <a:p>
            <a:pPr lvl="3" rtl="0"/>
            <a:r>
              <a:rPr lang="da-DK" noProof="0"/>
              <a:t>Fjerde niveau</a:t>
            </a:r>
          </a:p>
          <a:p>
            <a:pPr lvl="4" rtl="0"/>
            <a:r>
              <a:rPr lang="da-DK" noProof="0"/>
              <a:t>Femte niveau</a:t>
            </a:r>
          </a:p>
        </p:txBody>
      </p:sp>
      <p:sp>
        <p:nvSpPr>
          <p:cNvPr id="4" name="Pladsholder til dato 3">
            <a:extLst>
              <a:ext uri="{FF2B5EF4-FFF2-40B4-BE49-F238E27FC236}">
                <a16:creationId xmlns:a16="http://schemas.microsoft.com/office/drawing/2014/main" id="{21BF1CEB-0530-4996-BAEF-2E6A04DAD6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C14E30BD-F1B6-4DF1-9AC3-22B91F5E5177}" type="datetime1">
              <a:rPr lang="da-DK" noProof="0" smtClean="0"/>
              <a:t>26-09-2024</a:t>
            </a:fld>
            <a:endParaRPr lang="da-DK" noProof="0" dirty="0"/>
          </a:p>
        </p:txBody>
      </p:sp>
      <p:sp>
        <p:nvSpPr>
          <p:cNvPr id="5" name="Pladsholder til sidefod 4">
            <a:extLst>
              <a:ext uri="{FF2B5EF4-FFF2-40B4-BE49-F238E27FC236}">
                <a16:creationId xmlns:a16="http://schemas.microsoft.com/office/drawing/2014/main" id="{C8DCFF3D-7353-4B4D-9E75-FA835E06E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da-DK" noProof="0"/>
          </a:p>
        </p:txBody>
      </p:sp>
      <p:sp>
        <p:nvSpPr>
          <p:cNvPr id="6" name="Pladsholder til slidenummer 5">
            <a:extLst>
              <a:ext uri="{FF2B5EF4-FFF2-40B4-BE49-F238E27FC236}">
                <a16:creationId xmlns:a16="http://schemas.microsoft.com/office/drawing/2014/main" id="{F382C8D6-8B0B-4982-9EE4-AA823C69C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A6AF1B4E-90EC-4A51-B6E5-B702C054ECB0}" type="slidenum">
              <a:rPr lang="da-DK" noProof="0" smtClean="0"/>
              <a:t>‹nr.›</a:t>
            </a:fld>
            <a:endParaRPr lang="da-DK" noProof="0"/>
          </a:p>
        </p:txBody>
      </p:sp>
    </p:spTree>
    <p:extLst>
      <p:ext uri="{BB962C8B-B14F-4D97-AF65-F5344CB8AC3E}">
        <p14:creationId xmlns:p14="http://schemas.microsoft.com/office/powerpoint/2010/main" val="4010604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2.svg"/><Relationship Id="rId4" Type="http://schemas.openxmlformats.org/officeDocument/2006/relationships/image" Target="../media/image8.sv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61AC0E-7195-4ACF-AA0A-5E2923A987F7}"/>
              </a:ext>
            </a:extLst>
          </p:cNvPr>
          <p:cNvSpPr>
            <a:spLocks noGrp="1"/>
          </p:cNvSpPr>
          <p:nvPr>
            <p:ph type="ctrTitle"/>
          </p:nvPr>
        </p:nvSpPr>
        <p:spPr>
          <a:xfrm>
            <a:off x="4654294" y="4522156"/>
            <a:ext cx="6781643" cy="1363215"/>
          </a:xfrm>
        </p:spPr>
        <p:txBody>
          <a:bodyPr rtlCol="0" anchor="t">
            <a:normAutofit/>
          </a:bodyPr>
          <a:lstStyle/>
          <a:p>
            <a:pPr algn="l" rtl="0"/>
            <a:r>
              <a:rPr lang="da-DK" sz="4400" dirty="0">
                <a:latin typeface="Franklin Gothic Book" panose="020B0503020102020204" pitchFamily="34" charset="0"/>
                <a:cs typeface="Segoe UI" panose="020B0502040204020203" pitchFamily="34" charset="0"/>
              </a:rPr>
              <a:t>Præsentation af udbyttet af studieturen til Færøerne</a:t>
            </a:r>
          </a:p>
        </p:txBody>
      </p:sp>
      <p:sp>
        <p:nvSpPr>
          <p:cNvPr id="3" name="Undertitel 2">
            <a:extLst>
              <a:ext uri="{FF2B5EF4-FFF2-40B4-BE49-F238E27FC236}">
                <a16:creationId xmlns:a16="http://schemas.microsoft.com/office/drawing/2014/main" id="{814253EE-4FA2-4843-BE27-C7D5B08FFB81}"/>
              </a:ext>
            </a:extLst>
          </p:cNvPr>
          <p:cNvSpPr>
            <a:spLocks noGrp="1"/>
          </p:cNvSpPr>
          <p:nvPr>
            <p:ph type="subTitle" idx="1"/>
          </p:nvPr>
        </p:nvSpPr>
        <p:spPr>
          <a:xfrm>
            <a:off x="4654294" y="3871719"/>
            <a:ext cx="5609219" cy="576738"/>
          </a:xfrm>
        </p:spPr>
        <p:txBody>
          <a:bodyPr rtlCol="0" anchor="b">
            <a:normAutofit/>
          </a:bodyPr>
          <a:lstStyle/>
          <a:p>
            <a:pPr algn="l" rtl="0"/>
            <a:r>
              <a:rPr lang="da-DK" sz="2000" dirty="0">
                <a:latin typeface="Franklin Gothic Book" panose="020B0503020102020204" pitchFamily="34" charset="0"/>
              </a:rPr>
              <a:t>OPGAVEN I DAG: </a:t>
            </a:r>
          </a:p>
        </p:txBody>
      </p:sp>
      <p:sp>
        <p:nvSpPr>
          <p:cNvPr id="29" name="Kombinationstegning: Figur 28">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1" name="Kombinationstegning: Figur 30">
            <a:extLst>
              <a:ext uri="{FF2B5EF4-FFF2-40B4-BE49-F238E27FC236}">
                <a16:creationId xmlns:a16="http://schemas.microsoft.com/office/drawing/2014/main" id="{EBA87361-6D30-46E4-834B-719CF59055E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2288332"/>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3" name="Kombinationstegning: Figur 32">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5" name="Kombinationstegning: Figur 34">
            <a:extLst>
              <a:ext uri="{FF2B5EF4-FFF2-40B4-BE49-F238E27FC236}">
                <a16:creationId xmlns:a16="http://schemas.microsoft.com/office/drawing/2014/main" id="{D89DB1C0-FEEC-4CB6-88B2-F9C5562E09D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246574"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prstClr val="white"/>
              </a:solidFill>
              <a:effectLst/>
              <a:uLnTx/>
              <a:uFillTx/>
              <a:latin typeface="Calibri" panose="020F0502020204030204"/>
              <a:ea typeface="+mn-ea"/>
              <a:cs typeface="+mn-cs"/>
            </a:endParaRPr>
          </a:p>
        </p:txBody>
      </p:sp>
      <p:pic>
        <p:nvPicPr>
          <p:cNvPr id="9" name="Grafik 8" descr="Åbn bog">
            <a:extLst>
              <a:ext uri="{FF2B5EF4-FFF2-40B4-BE49-F238E27FC236}">
                <a16:creationId xmlns:a16="http://schemas.microsoft.com/office/drawing/2014/main" id="{93E427C7-0218-4592-82DA-2431E4BF87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85250" y="164573"/>
            <a:ext cx="1636279" cy="1636279"/>
          </a:xfrm>
          <a:prstGeom prst="rect">
            <a:avLst/>
          </a:prstGeom>
        </p:spPr>
      </p:pic>
      <p:sp>
        <p:nvSpPr>
          <p:cNvPr id="37" name="Ellipse 3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03117" y="6159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9" name="Ellipse 38">
            <a:extLst>
              <a:ext uri="{FF2B5EF4-FFF2-40B4-BE49-F238E27FC236}">
                <a16:creationId xmlns:a16="http://schemas.microsoft.com/office/drawing/2014/main" id="{08163D1C-ED91-4D5F-A33B-CF1256B270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467709" y="780500"/>
            <a:ext cx="2852928" cy="28529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prstClr val="white"/>
              </a:solidFill>
              <a:effectLst/>
              <a:uLnTx/>
              <a:uFillTx/>
              <a:latin typeface="Calibri" panose="020F0502020204030204"/>
              <a:ea typeface="+mn-ea"/>
              <a:cs typeface="+mn-cs"/>
            </a:endParaRPr>
          </a:p>
        </p:txBody>
      </p:sp>
      <p:pic>
        <p:nvPicPr>
          <p:cNvPr id="5" name="Grafik 4" descr="Chat">
            <a:extLst>
              <a:ext uri="{FF2B5EF4-FFF2-40B4-BE49-F238E27FC236}">
                <a16:creationId xmlns:a16="http://schemas.microsoft.com/office/drawing/2014/main" id="{EB71843F-0A0B-4317-B205-4B0A0B97C0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80302" y="1293093"/>
            <a:ext cx="1827742" cy="1827742"/>
          </a:xfrm>
          <a:prstGeom prst="rect">
            <a:avLst/>
          </a:prstGeom>
        </p:spPr>
      </p:pic>
      <p:pic>
        <p:nvPicPr>
          <p:cNvPr id="7" name="Grafik 6" descr="Blackboard">
            <a:extLst>
              <a:ext uri="{FF2B5EF4-FFF2-40B4-BE49-F238E27FC236}">
                <a16:creationId xmlns:a16="http://schemas.microsoft.com/office/drawing/2014/main" id="{2696A1A4-8E43-47F6-A6DC-A9ADAB053D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0924" y="3621724"/>
            <a:ext cx="2594886" cy="2594886"/>
          </a:xfrm>
          <a:prstGeom prst="rect">
            <a:avLst/>
          </a:prstGeom>
        </p:spPr>
      </p:pic>
      <p:sp>
        <p:nvSpPr>
          <p:cNvPr id="41" name="Kombinationstegning: Figur 40">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8752568" y="-4331"/>
            <a:ext cx="3439432" cy="3785157"/>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43" name="Kombinationstegning: Figur 42">
            <a:extLst>
              <a:ext uri="{FF2B5EF4-FFF2-40B4-BE49-F238E27FC236}">
                <a16:creationId xmlns:a16="http://schemas.microsoft.com/office/drawing/2014/main" id="{83D471F3-782A-4BA1-9CAB-FF5CDF0A75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8918761" y="-4332"/>
            <a:ext cx="3273238" cy="3618965"/>
          </a:xfrm>
          <a:custGeom>
            <a:avLst/>
            <a:gdLst>
              <a:gd name="connsiteX0" fmla="*/ 210437 w 3273238"/>
              <a:gd name="connsiteY0" fmla="*/ 0 h 3618965"/>
              <a:gd name="connsiteX1" fmla="*/ 3273238 w 3273238"/>
              <a:gd name="connsiteY1" fmla="*/ 0 h 3618965"/>
              <a:gd name="connsiteX2" fmla="*/ 3273238 w 3273238"/>
              <a:gd name="connsiteY2" fmla="*/ 3526409 h 3618965"/>
              <a:gd name="connsiteX3" fmla="*/ 3118338 w 3273238"/>
              <a:gd name="connsiteY3" fmla="*/ 3566238 h 3618965"/>
              <a:gd name="connsiteX4" fmla="*/ 2595295 w 3273238"/>
              <a:gd name="connsiteY4" fmla="*/ 3618965 h 3618965"/>
              <a:gd name="connsiteX5" fmla="*/ 0 w 3273238"/>
              <a:gd name="connsiteY5" fmla="*/ 1023670 h 3618965"/>
              <a:gd name="connsiteX6" fmla="*/ 203951 w 3273238"/>
              <a:gd name="connsiteY6" fmla="*/ 13464 h 361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prstClr val="white"/>
              </a:solidFill>
              <a:effectLst/>
              <a:uLnTx/>
              <a:uFillTx/>
              <a:latin typeface="Calibri" panose="020F0502020204030204"/>
              <a:ea typeface="+mn-ea"/>
              <a:cs typeface="+mn-cs"/>
            </a:endParaRPr>
          </a:p>
        </p:txBody>
      </p:sp>
      <p:pic>
        <p:nvPicPr>
          <p:cNvPr id="11" name="Grafik 10" descr="Bøger på hylde">
            <a:extLst>
              <a:ext uri="{FF2B5EF4-FFF2-40B4-BE49-F238E27FC236}">
                <a16:creationId xmlns:a16="http://schemas.microsoft.com/office/drawing/2014/main" id="{18A239E6-97C0-4A74-8E7A-C9FD39A8C92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25024" y="327889"/>
            <a:ext cx="2260711" cy="2260711"/>
          </a:xfrm>
          <a:prstGeom prst="rect">
            <a:avLst/>
          </a:prstGeom>
        </p:spPr>
      </p:pic>
      <p:pic>
        <p:nvPicPr>
          <p:cNvPr id="6" name="Billede 5" descr="Et billede, der indeholder udendørs, natur, Forbjerg, Klippe&#10;&#10;Automatisk genereret beskrivelse">
            <a:extLst>
              <a:ext uri="{FF2B5EF4-FFF2-40B4-BE49-F238E27FC236}">
                <a16:creationId xmlns:a16="http://schemas.microsoft.com/office/drawing/2014/main" id="{9E26444B-913E-1DB8-3BCE-177920CF3D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7464" y="3844116"/>
            <a:ext cx="2418346" cy="2223053"/>
          </a:xfrm>
          <a:prstGeom prst="rect">
            <a:avLst/>
          </a:prstGeom>
        </p:spPr>
      </p:pic>
      <p:pic>
        <p:nvPicPr>
          <p:cNvPr id="10" name="Billede 9" descr="Et billede, der indeholder udendørs, græs, tøj, fodtøj&#10;&#10;Automatisk genereret beskrivelse">
            <a:extLst>
              <a:ext uri="{FF2B5EF4-FFF2-40B4-BE49-F238E27FC236}">
                <a16:creationId xmlns:a16="http://schemas.microsoft.com/office/drawing/2014/main" id="{3C296E74-5D34-BBDE-DD84-825EBD437B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9559044" y="511243"/>
            <a:ext cx="2773361" cy="2080021"/>
          </a:xfrm>
          <a:prstGeom prst="rect">
            <a:avLst/>
          </a:prstGeom>
        </p:spPr>
      </p:pic>
      <p:pic>
        <p:nvPicPr>
          <p:cNvPr id="13" name="Billede 12" descr="Et billede, der indeholder vandfald, udendørs, vand, natur&#10;&#10;Automatisk genereret beskrivelse">
            <a:extLst>
              <a:ext uri="{FF2B5EF4-FFF2-40B4-BE49-F238E27FC236}">
                <a16:creationId xmlns:a16="http://schemas.microsoft.com/office/drawing/2014/main" id="{DD53460B-702E-1304-3964-7130E470B8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2200539" y="217790"/>
            <a:ext cx="2005699" cy="1504274"/>
          </a:xfrm>
          <a:prstGeom prst="rect">
            <a:avLst/>
          </a:prstGeom>
        </p:spPr>
      </p:pic>
    </p:spTree>
    <p:extLst>
      <p:ext uri="{BB962C8B-B14F-4D97-AF65-F5344CB8AC3E}">
        <p14:creationId xmlns:p14="http://schemas.microsoft.com/office/powerpoint/2010/main" val="32239897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2C824B-4279-4D47-92DD-71F5353FAA23}"/>
              </a:ext>
            </a:extLst>
          </p:cNvPr>
          <p:cNvSpPr>
            <a:spLocks noGrp="1"/>
          </p:cNvSpPr>
          <p:nvPr>
            <p:ph type="title"/>
          </p:nvPr>
        </p:nvSpPr>
        <p:spPr>
          <a:xfrm>
            <a:off x="283308" y="169573"/>
            <a:ext cx="10515600" cy="1325563"/>
          </a:xfrm>
        </p:spPr>
        <p:txBody>
          <a:bodyPr rtlCol="0"/>
          <a:lstStyle/>
          <a:p>
            <a:pPr rtl="0"/>
            <a:r>
              <a:rPr lang="da-DK" dirty="0">
                <a:latin typeface="Franklin Gothic Book" panose="020B0503020102020204" pitchFamily="34" charset="0"/>
                <a:cs typeface="Segoe UI" panose="020B0502040204020203" pitchFamily="34" charset="0"/>
              </a:rPr>
              <a:t>Saml din research ved hjælp af Researcher</a:t>
            </a:r>
          </a:p>
        </p:txBody>
      </p:sp>
      <p:sp>
        <p:nvSpPr>
          <p:cNvPr id="8" name="Ellipse 7">
            <a:extLst>
              <a:ext uri="{FF2B5EF4-FFF2-40B4-BE49-F238E27FC236}">
                <a16:creationId xmlns:a16="http://schemas.microsoft.com/office/drawing/2014/main" id="{E5585411-DE61-42EC-8DAB-BA853F129791}"/>
              </a:ext>
            </a:extLst>
          </p:cNvPr>
          <p:cNvSpPr/>
          <p:nvPr/>
        </p:nvSpPr>
        <p:spPr>
          <a:xfrm>
            <a:off x="363331" y="1495136"/>
            <a:ext cx="586154" cy="5759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a-DK" sz="3600" b="1">
                <a:latin typeface="Segoe UI" panose="020B0502040204020203" pitchFamily="34" charset="0"/>
                <a:cs typeface="Segoe UI" panose="020B0502040204020203" pitchFamily="34" charset="0"/>
              </a:rPr>
              <a:t>1</a:t>
            </a:r>
          </a:p>
        </p:txBody>
      </p:sp>
      <p:sp>
        <p:nvSpPr>
          <p:cNvPr id="5" name="Tekstfelt 4">
            <a:extLst>
              <a:ext uri="{FF2B5EF4-FFF2-40B4-BE49-F238E27FC236}">
                <a16:creationId xmlns:a16="http://schemas.microsoft.com/office/drawing/2014/main" id="{25AD4F61-E023-4530-BF03-8BC2D825D0BF}"/>
              </a:ext>
            </a:extLst>
          </p:cNvPr>
          <p:cNvSpPr txBox="1"/>
          <p:nvPr/>
        </p:nvSpPr>
        <p:spPr>
          <a:xfrm>
            <a:off x="1103839" y="4397884"/>
            <a:ext cx="2553761" cy="923330"/>
          </a:xfrm>
          <a:prstGeom prst="rect">
            <a:avLst/>
          </a:prstGeom>
          <a:noFill/>
        </p:spPr>
        <p:txBody>
          <a:bodyPr wrap="square" rtlCol="0">
            <a:spAutoFit/>
          </a:bodyPr>
          <a:lstStyle/>
          <a:p>
            <a:pPr rtl="0"/>
            <a:r>
              <a:rPr lang="da-DK" dirty="0">
                <a:latin typeface="Segoe UI" panose="020B0502040204020203" pitchFamily="34" charset="0"/>
                <a:cs typeface="Segoe UI" panose="020B0502040204020203" pitchFamily="34" charset="0"/>
              </a:rPr>
              <a:t>1.  Find ud af hvad jeres produkt skal være.</a:t>
            </a:r>
          </a:p>
        </p:txBody>
      </p:sp>
      <p:sp>
        <p:nvSpPr>
          <p:cNvPr id="9" name="Ellipse 8">
            <a:extLst>
              <a:ext uri="{FF2B5EF4-FFF2-40B4-BE49-F238E27FC236}">
                <a16:creationId xmlns:a16="http://schemas.microsoft.com/office/drawing/2014/main" id="{6D1E12A6-FA7A-477F-8C87-308C5B84B139}"/>
              </a:ext>
            </a:extLst>
          </p:cNvPr>
          <p:cNvSpPr/>
          <p:nvPr/>
        </p:nvSpPr>
        <p:spPr>
          <a:xfrm>
            <a:off x="4454685" y="1497701"/>
            <a:ext cx="586154" cy="5759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a-DK" sz="3600" b="1">
                <a:latin typeface="Segoe UI" panose="020B0502040204020203" pitchFamily="34" charset="0"/>
                <a:cs typeface="Segoe UI" panose="020B0502040204020203" pitchFamily="34" charset="0"/>
              </a:rPr>
              <a:t>2</a:t>
            </a:r>
          </a:p>
        </p:txBody>
      </p:sp>
      <p:sp>
        <p:nvSpPr>
          <p:cNvPr id="7" name="Tekstfelt 6">
            <a:extLst>
              <a:ext uri="{FF2B5EF4-FFF2-40B4-BE49-F238E27FC236}">
                <a16:creationId xmlns:a16="http://schemas.microsoft.com/office/drawing/2014/main" id="{E5564556-59F0-4D0A-A6CD-ADF8F4D7428B}"/>
              </a:ext>
            </a:extLst>
          </p:cNvPr>
          <p:cNvSpPr txBox="1"/>
          <p:nvPr/>
        </p:nvSpPr>
        <p:spPr>
          <a:xfrm>
            <a:off x="5297731" y="4319730"/>
            <a:ext cx="6503499" cy="1477328"/>
          </a:xfrm>
          <a:prstGeom prst="rect">
            <a:avLst/>
          </a:prstGeom>
          <a:noFill/>
        </p:spPr>
        <p:txBody>
          <a:bodyPr wrap="square" rtlCol="0">
            <a:spAutoFit/>
          </a:bodyPr>
          <a:lstStyle/>
          <a:p>
            <a:pPr marL="342900" indent="-342900" rtl="0">
              <a:buAutoNum type="arabicPeriod" startAt="2"/>
            </a:pPr>
            <a:r>
              <a:rPr lang="da-DK" dirty="0">
                <a:latin typeface="Segoe UI" panose="020B0502040204020203" pitchFamily="34" charset="0"/>
                <a:cs typeface="Segoe UI" panose="020B0502040204020203" pitchFamily="34" charset="0"/>
              </a:rPr>
              <a:t>Lav en hurtig skitse/liste/disposition over de emner, der skal omtales i jeres udstillingsprodukt.</a:t>
            </a:r>
          </a:p>
          <a:p>
            <a:pPr marL="342900" indent="-342900" rtl="0">
              <a:buAutoNum type="arabicPeriod" startAt="2"/>
            </a:pPr>
            <a:endParaRPr lang="da-DK" dirty="0">
              <a:latin typeface="Segoe UI" panose="020B0502040204020203" pitchFamily="34" charset="0"/>
              <a:cs typeface="Segoe UI" panose="020B0502040204020203" pitchFamily="34" charset="0"/>
            </a:endParaRPr>
          </a:p>
          <a:p>
            <a:pPr marL="342900" indent="-342900" rtl="0">
              <a:buAutoNum type="arabicPeriod" startAt="2"/>
            </a:pPr>
            <a:r>
              <a:rPr lang="da-DK" dirty="0">
                <a:latin typeface="Segoe UI" panose="020B0502040204020203" pitchFamily="34" charset="0"/>
                <a:cs typeface="Segoe UI" panose="020B0502040204020203" pitchFamily="34" charset="0"/>
              </a:rPr>
              <a:t>I skal arbejde med det emne I havde på studieturen og i  de samme grupper.</a:t>
            </a:r>
          </a:p>
        </p:txBody>
      </p:sp>
      <p:pic>
        <p:nvPicPr>
          <p:cNvPr id="10" name="Billede 9" descr="Et billede, der indeholder tøj, tekst, person, plakat&#10;&#10;Automatisk genereret beskrivelse">
            <a:extLst>
              <a:ext uri="{FF2B5EF4-FFF2-40B4-BE49-F238E27FC236}">
                <a16:creationId xmlns:a16="http://schemas.microsoft.com/office/drawing/2014/main" id="{F3EA5E5C-86A7-F177-1B9F-2D43B8FDD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485" y="1936248"/>
            <a:ext cx="2998204" cy="2248653"/>
          </a:xfrm>
          <a:prstGeom prst="rect">
            <a:avLst/>
          </a:prstGeom>
        </p:spPr>
      </p:pic>
      <p:pic>
        <p:nvPicPr>
          <p:cNvPr id="11" name="Billede 10">
            <a:extLst>
              <a:ext uri="{FF2B5EF4-FFF2-40B4-BE49-F238E27FC236}">
                <a16:creationId xmlns:a16="http://schemas.microsoft.com/office/drawing/2014/main" id="{A56937A8-7D04-F4F7-2EF7-62563F3373DB}"/>
              </a:ext>
            </a:extLst>
          </p:cNvPr>
          <p:cNvPicPr>
            <a:picLocks noChangeAspect="1"/>
          </p:cNvPicPr>
          <p:nvPr/>
        </p:nvPicPr>
        <p:blipFill>
          <a:blip r:embed="rId4"/>
          <a:stretch>
            <a:fillRect/>
          </a:stretch>
        </p:blipFill>
        <p:spPr>
          <a:xfrm>
            <a:off x="5147717" y="1684645"/>
            <a:ext cx="4352543" cy="2445576"/>
          </a:xfrm>
          <a:prstGeom prst="rect">
            <a:avLst/>
          </a:prstGeom>
        </p:spPr>
      </p:pic>
    </p:spTree>
    <p:extLst>
      <p:ext uri="{BB962C8B-B14F-4D97-AF65-F5344CB8AC3E}">
        <p14:creationId xmlns:p14="http://schemas.microsoft.com/office/powerpoint/2010/main" val="153491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4BD0A42-B011-4DBF-B5CD-6718A97E3C70}"/>
              </a:ext>
            </a:extLst>
          </p:cNvPr>
          <p:cNvSpPr>
            <a:spLocks noGrp="1"/>
          </p:cNvSpPr>
          <p:nvPr>
            <p:ph type="title"/>
          </p:nvPr>
        </p:nvSpPr>
        <p:spPr/>
        <p:txBody>
          <a:bodyPr rtlCol="0"/>
          <a:lstStyle/>
          <a:p>
            <a:pPr rtl="0"/>
            <a:r>
              <a:rPr lang="da-DK" dirty="0"/>
              <a:t>Eksempler på udstillingsmåder:</a:t>
            </a:r>
          </a:p>
        </p:txBody>
      </p:sp>
      <p:sp>
        <p:nvSpPr>
          <p:cNvPr id="7" name="Ellipse 6">
            <a:extLst>
              <a:ext uri="{FF2B5EF4-FFF2-40B4-BE49-F238E27FC236}">
                <a16:creationId xmlns:a16="http://schemas.microsoft.com/office/drawing/2014/main" id="{80E468E0-1E2D-4439-A9A0-6DAD141DA9B9}"/>
              </a:ext>
              <a:ext uri="{C183D7F6-B498-43B3-948B-1728B52AA6E4}">
                <adec:decorative xmlns:adec="http://schemas.microsoft.com/office/drawing/2017/decorative" val="1"/>
              </a:ext>
            </a:extLst>
          </p:cNvPr>
          <p:cNvSpPr/>
          <p:nvPr/>
        </p:nvSpPr>
        <p:spPr>
          <a:xfrm>
            <a:off x="257908" y="212395"/>
            <a:ext cx="586154" cy="5759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a-DK" sz="3600" b="1">
                <a:latin typeface="Segoe UI" panose="020B0502040204020203" pitchFamily="34" charset="0"/>
                <a:cs typeface="Segoe UI" panose="020B0502040204020203" pitchFamily="34" charset="0"/>
              </a:rPr>
              <a:t>3</a:t>
            </a:r>
          </a:p>
        </p:txBody>
      </p:sp>
      <p:sp>
        <p:nvSpPr>
          <p:cNvPr id="3" name="Tekstfelt 2">
            <a:extLst>
              <a:ext uri="{FF2B5EF4-FFF2-40B4-BE49-F238E27FC236}">
                <a16:creationId xmlns:a16="http://schemas.microsoft.com/office/drawing/2014/main" id="{4F08F965-B293-47B3-B684-4631A57C9685}"/>
              </a:ext>
            </a:extLst>
          </p:cNvPr>
          <p:cNvSpPr txBox="1"/>
          <p:nvPr/>
        </p:nvSpPr>
        <p:spPr>
          <a:xfrm>
            <a:off x="946677" y="1378967"/>
            <a:ext cx="10073624" cy="6032421"/>
          </a:xfrm>
          <a:prstGeom prst="rect">
            <a:avLst/>
          </a:prstGeom>
          <a:noFill/>
        </p:spPr>
        <p:txBody>
          <a:bodyPr wrap="square" rtlCol="0">
            <a:spAutoFit/>
          </a:bodyPr>
          <a:lstStyle/>
          <a:p>
            <a:pPr rtl="0"/>
            <a:r>
              <a:rPr lang="da-DK" dirty="0">
                <a:latin typeface="Segoe UI" panose="020B0502040204020203" pitchFamily="34" charset="0"/>
                <a:cs typeface="Segoe UI" panose="020B0502040204020203" pitchFamily="34" charset="0"/>
              </a:rPr>
              <a:t>1. Lav en plakat, som den nogle lavede tidligere – inkluder de nye ting I har lært på turen</a:t>
            </a:r>
          </a:p>
          <a:p>
            <a:pPr rtl="0"/>
            <a:endParaRPr lang="da-DK" dirty="0">
              <a:latin typeface="Segoe UI" panose="020B0502040204020203" pitchFamily="34" charset="0"/>
              <a:cs typeface="Segoe UI" panose="020B0502040204020203" pitchFamily="34" charset="0"/>
            </a:endParaRPr>
          </a:p>
          <a:p>
            <a:pPr rtl="0"/>
            <a:r>
              <a:rPr lang="da-DK" dirty="0">
                <a:latin typeface="Segoe UI" panose="020B0502040204020203" pitchFamily="34" charset="0"/>
                <a:cs typeface="Segoe UI" panose="020B0502040204020203" pitchFamily="34" charset="0"/>
              </a:rPr>
              <a:t>2. Gruppen med rejseblokken kan med fordel supplere teksterne på blokken med det de fik ud af turen og lave en udstilling, der via QR kode henviser hertil (siden skal være tilgængelig ud i fremtiden så UVM kan tilgå den efter afrapportering).</a:t>
            </a:r>
          </a:p>
          <a:p>
            <a:pPr rtl="0"/>
            <a:endParaRPr lang="da-DK" i="1" dirty="0">
              <a:latin typeface="Segoe UI" panose="020B0502040204020203" pitchFamily="34" charset="0"/>
              <a:cs typeface="Segoe UI" panose="020B0502040204020203" pitchFamily="34" charset="0"/>
            </a:endParaRPr>
          </a:p>
          <a:p>
            <a:pPr rtl="0"/>
            <a:r>
              <a:rPr lang="da-DK" dirty="0">
                <a:latin typeface="Segoe UI" panose="020B0502040204020203" pitchFamily="34" charset="0"/>
                <a:cs typeface="Segoe UI" panose="020B0502040204020203" pitchFamily="34" charset="0"/>
              </a:rPr>
              <a:t>3. Der kan laves en video af småklip fra studieturen, som viser hvad vi lavede.</a:t>
            </a:r>
          </a:p>
          <a:p>
            <a:pPr rtl="0"/>
            <a:endParaRPr lang="da-DK" dirty="0">
              <a:latin typeface="Segoe UI" panose="020B0502040204020203" pitchFamily="34" charset="0"/>
              <a:cs typeface="Segoe UI" panose="020B0502040204020203" pitchFamily="34" charset="0"/>
            </a:endParaRPr>
          </a:p>
          <a:p>
            <a:pPr rtl="0"/>
            <a:r>
              <a:rPr lang="da-DK" dirty="0">
                <a:latin typeface="Segoe UI" panose="020B0502040204020203" pitchFamily="34" charset="0"/>
                <a:cs typeface="Segoe UI" panose="020B0502040204020203" pitchFamily="34" charset="0"/>
              </a:rPr>
              <a:t>4. Der kunne udstilles genstande (måske blot i form af billeder af f.eks. en nationaldragt og skrives en lille tekst dertil).</a:t>
            </a:r>
          </a:p>
          <a:p>
            <a:pPr rtl="0"/>
            <a:endParaRPr lang="da-DK" dirty="0">
              <a:latin typeface="Segoe UI" panose="020B0502040204020203" pitchFamily="34" charset="0"/>
              <a:cs typeface="Segoe UI" panose="020B0502040204020203" pitchFamily="34" charset="0"/>
            </a:endParaRPr>
          </a:p>
          <a:p>
            <a:pPr rtl="0"/>
            <a:r>
              <a:rPr lang="da-DK" dirty="0">
                <a:latin typeface="Segoe UI" panose="020B0502040204020203" pitchFamily="34" charset="0"/>
                <a:cs typeface="Segoe UI" panose="020B0502040204020203" pitchFamily="34" charset="0"/>
              </a:rPr>
              <a:t>5. Der kunne indtales en lydfil, der fortæller om emnet, og så kan man henvise hertil med en QR kode.</a:t>
            </a:r>
          </a:p>
          <a:p>
            <a:pPr rtl="0"/>
            <a:endParaRPr lang="da-DK" dirty="0">
              <a:latin typeface="Segoe UI" panose="020B0502040204020203" pitchFamily="34" charset="0"/>
              <a:cs typeface="Segoe UI" panose="020B0502040204020203" pitchFamily="34" charset="0"/>
            </a:endParaRPr>
          </a:p>
          <a:p>
            <a:pPr rtl="0"/>
            <a:r>
              <a:rPr lang="da-DK" dirty="0">
                <a:latin typeface="Segoe UI" panose="020B0502040204020203" pitchFamily="34" charset="0"/>
                <a:cs typeface="Segoe UI" panose="020B0502040204020203" pitchFamily="34" charset="0"/>
              </a:rPr>
              <a:t>6. En rullende billedudstilling med highlights fra turen. Tekster om billedet </a:t>
            </a:r>
            <a:r>
              <a:rPr lang="da-DK">
                <a:latin typeface="Segoe UI" panose="020B0502040204020203" pitchFamily="34" charset="0"/>
                <a:cs typeface="Segoe UI" panose="020B0502040204020203" pitchFamily="34" charset="0"/>
              </a:rPr>
              <a:t>på billedet.</a:t>
            </a:r>
            <a:endParaRPr lang="da-DK" dirty="0">
              <a:latin typeface="Segoe UI" panose="020B0502040204020203" pitchFamily="34" charset="0"/>
              <a:cs typeface="Segoe UI" panose="020B0502040204020203" pitchFamily="34" charset="0"/>
            </a:endParaRPr>
          </a:p>
          <a:p>
            <a:pPr rtl="0"/>
            <a:endParaRPr lang="da-DK" dirty="0">
              <a:latin typeface="Segoe UI" panose="020B0502040204020203" pitchFamily="34" charset="0"/>
              <a:cs typeface="Segoe UI" panose="020B0502040204020203" pitchFamily="34" charset="0"/>
            </a:endParaRPr>
          </a:p>
          <a:p>
            <a:pPr rtl="0"/>
            <a:r>
              <a:rPr lang="da-DK" dirty="0">
                <a:latin typeface="Segoe UI" panose="020B0502040204020203" pitchFamily="34" charset="0"/>
                <a:cs typeface="Segoe UI" panose="020B0502040204020203" pitchFamily="34" charset="0"/>
              </a:rPr>
              <a:t>7. Fantasien sætter ingen rammer indenfor de 2 blokke</a:t>
            </a:r>
          </a:p>
          <a:p>
            <a:pPr rtl="0"/>
            <a:endParaRPr lang="da-DK" sz="1600" dirty="0">
              <a:latin typeface="Segoe UI" panose="020B0502040204020203" pitchFamily="34" charset="0"/>
              <a:cs typeface="Segoe UI" panose="020B0502040204020203" pitchFamily="34" charset="0"/>
            </a:endParaRPr>
          </a:p>
          <a:p>
            <a:pPr rtl="0"/>
            <a:endParaRPr lang="da-DK" sz="1600" dirty="0">
              <a:latin typeface="Segoe UI" panose="020B0502040204020203" pitchFamily="34" charset="0"/>
              <a:cs typeface="Segoe UI" panose="020B0502040204020203" pitchFamily="34" charset="0"/>
            </a:endParaRPr>
          </a:p>
          <a:p>
            <a:pPr rtl="0"/>
            <a:endParaRPr lang="da-DK" sz="1600" dirty="0">
              <a:latin typeface="Segoe UI" panose="020B0502040204020203" pitchFamily="34" charset="0"/>
              <a:cs typeface="Segoe UI" panose="020B0502040204020203" pitchFamily="34" charset="0"/>
            </a:endParaRPr>
          </a:p>
          <a:p>
            <a:pPr rtl="0"/>
            <a:endParaRPr lang="da-DK" sz="1600" dirty="0">
              <a:latin typeface="Segoe UI" panose="020B0502040204020203" pitchFamily="34" charset="0"/>
              <a:cs typeface="Segoe UI" panose="020B0502040204020203" pitchFamily="34" charset="0"/>
            </a:endParaRPr>
          </a:p>
          <a:p>
            <a:pPr rtl="0"/>
            <a:endParaRPr lang="da-DK" sz="1600" dirty="0">
              <a:latin typeface="Segoe UI" panose="020B0502040204020203" pitchFamily="34" charset="0"/>
              <a:cs typeface="Segoe UI" panose="020B0502040204020203" pitchFamily="34" charset="0"/>
            </a:endParaRPr>
          </a:p>
        </p:txBody>
      </p:sp>
      <p:sp>
        <p:nvSpPr>
          <p:cNvPr id="8" name="Ellipse 7">
            <a:extLst>
              <a:ext uri="{FF2B5EF4-FFF2-40B4-BE49-F238E27FC236}">
                <a16:creationId xmlns:a16="http://schemas.microsoft.com/office/drawing/2014/main" id="{771FD909-67DD-41D1-8AC0-F79A8ED9E072}"/>
              </a:ext>
              <a:ext uri="{C183D7F6-B498-43B3-948B-1728B52AA6E4}">
                <adec:decorative xmlns:adec="http://schemas.microsoft.com/office/drawing/2017/decorative" val="1"/>
              </a:ext>
            </a:extLst>
          </p:cNvPr>
          <p:cNvSpPr/>
          <p:nvPr/>
        </p:nvSpPr>
        <p:spPr>
          <a:xfrm>
            <a:off x="10434147" y="5205900"/>
            <a:ext cx="586154" cy="5759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a-DK" sz="3600" b="1"/>
              <a:t>4</a:t>
            </a:r>
          </a:p>
        </p:txBody>
      </p:sp>
    </p:spTree>
    <p:extLst>
      <p:ext uri="{BB962C8B-B14F-4D97-AF65-F5344CB8AC3E}">
        <p14:creationId xmlns:p14="http://schemas.microsoft.com/office/powerpoint/2010/main" val="2127580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D9B4E-C292-45AA-8116-562703040382}"/>
              </a:ext>
            </a:extLst>
          </p:cNvPr>
          <p:cNvSpPr>
            <a:spLocks noGrp="1"/>
          </p:cNvSpPr>
          <p:nvPr>
            <p:ph type="title"/>
          </p:nvPr>
        </p:nvSpPr>
        <p:spPr>
          <a:xfrm>
            <a:off x="1920173" y="1410395"/>
            <a:ext cx="5225327" cy="1469965"/>
          </a:xfrm>
        </p:spPr>
        <p:txBody>
          <a:bodyPr rtlCol="0" anchor="ctr">
            <a:noAutofit/>
          </a:bodyPr>
          <a:lstStyle/>
          <a:p>
            <a:pPr rtl="0"/>
            <a:r>
              <a:rPr lang="da-DK" sz="3600" dirty="0">
                <a:latin typeface="Franklin Gothic Book" panose="020B0503020102020204" pitchFamily="34" charset="0"/>
                <a:cs typeface="Segoe UI" panose="020B0502040204020203" pitchFamily="34" charset="0"/>
              </a:rPr>
              <a:t>Der skal lægges vægt på de ting ansøgningen fokuserer på: </a:t>
            </a:r>
          </a:p>
        </p:txBody>
      </p:sp>
      <p:pic>
        <p:nvPicPr>
          <p:cNvPr id="5" name="Grafik 4" descr="Åben bog">
            <a:extLst>
              <a:ext uri="{FF2B5EF4-FFF2-40B4-BE49-F238E27FC236}">
                <a16:creationId xmlns:a16="http://schemas.microsoft.com/office/drawing/2014/main" id="{DEFE964D-9F1C-4F69-ADD3-0E1AB324E1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2880360"/>
            <a:ext cx="1097280" cy="1097280"/>
          </a:xfrm>
          <a:prstGeom prst="rect">
            <a:avLst/>
          </a:prstGeom>
        </p:spPr>
      </p:pic>
      <p:sp>
        <p:nvSpPr>
          <p:cNvPr id="3" name="Pladsholder til indhold 2">
            <a:extLst>
              <a:ext uri="{FF2B5EF4-FFF2-40B4-BE49-F238E27FC236}">
                <a16:creationId xmlns:a16="http://schemas.microsoft.com/office/drawing/2014/main" id="{81072FAC-EEE9-4F26-A784-BC07EACCBE9F}"/>
              </a:ext>
            </a:extLst>
          </p:cNvPr>
          <p:cNvSpPr>
            <a:spLocks noGrp="1"/>
          </p:cNvSpPr>
          <p:nvPr>
            <p:ph idx="1"/>
          </p:nvPr>
        </p:nvSpPr>
        <p:spPr>
          <a:xfrm>
            <a:off x="1935480" y="3235933"/>
            <a:ext cx="5652852" cy="3034237"/>
          </a:xfrm>
        </p:spPr>
        <p:txBody>
          <a:bodyPr vert="horz" lIns="91440" tIns="45720" rIns="91440" bIns="45720" rtlCol="0" anchor="t">
            <a:normAutofit/>
          </a:bodyPr>
          <a:lstStyle/>
          <a:p>
            <a:pPr rtl="0"/>
            <a:r>
              <a:rPr lang="da-DK" sz="2000" dirty="0">
                <a:latin typeface="Segoe UI" panose="020B0502040204020203" pitchFamily="34" charset="0"/>
                <a:cs typeface="Segoe UI" panose="020B0502040204020203" pitchFamily="34" charset="0"/>
              </a:rPr>
              <a:t>Viden om rigsfællesskabet</a:t>
            </a:r>
          </a:p>
          <a:p>
            <a:pPr rtl="0"/>
            <a:r>
              <a:rPr lang="da-DK" sz="2000" dirty="0">
                <a:latin typeface="Segoe UI" panose="020B0502040204020203" pitchFamily="34" charset="0"/>
                <a:cs typeface="Segoe UI" panose="020B0502040204020203" pitchFamily="34" charset="0"/>
              </a:rPr>
              <a:t>Naturen</a:t>
            </a:r>
          </a:p>
          <a:p>
            <a:pPr rtl="0"/>
            <a:r>
              <a:rPr lang="da-DK" sz="2000" dirty="0">
                <a:latin typeface="Segoe UI" panose="020B0502040204020203" pitchFamily="34" charset="0"/>
                <a:cs typeface="Segoe UI" panose="020B0502040204020203" pitchFamily="34" charset="0"/>
              </a:rPr>
              <a:t>Klimaet </a:t>
            </a:r>
          </a:p>
          <a:p>
            <a:pPr rtl="0"/>
            <a:r>
              <a:rPr lang="da-DK" sz="2000" dirty="0">
                <a:latin typeface="Segoe UI" panose="020B0502040204020203" pitchFamily="34" charset="0"/>
                <a:cs typeface="Segoe UI" panose="020B0502040204020203" pitchFamily="34" charset="0"/>
              </a:rPr>
              <a:t>Kulturen</a:t>
            </a:r>
          </a:p>
          <a:p>
            <a:pPr rtl="0"/>
            <a:r>
              <a:rPr lang="da-DK" sz="2000" dirty="0">
                <a:latin typeface="Segoe UI" panose="020B0502040204020203" pitchFamily="34" charset="0"/>
                <a:cs typeface="Segoe UI" panose="020B0502040204020203" pitchFamily="34" charset="0"/>
              </a:rPr>
              <a:t>Samværet med de unge </a:t>
            </a:r>
          </a:p>
          <a:p>
            <a:pPr rtl="0"/>
            <a:r>
              <a:rPr lang="da-DK" sz="2000" dirty="0">
                <a:latin typeface="Segoe UI" panose="020B0502040204020203" pitchFamily="34" charset="0"/>
                <a:cs typeface="Segoe UI" panose="020B0502040204020203" pitchFamily="34" charset="0"/>
              </a:rPr>
              <a:t>Unge </a:t>
            </a:r>
            <a:r>
              <a:rPr lang="da-DK" sz="2000" dirty="0" err="1">
                <a:latin typeface="Segoe UI" panose="020B0502040204020203" pitchFamily="34" charset="0"/>
                <a:cs typeface="Segoe UI" panose="020B0502040204020203" pitchFamily="34" charset="0"/>
              </a:rPr>
              <a:t>færinges</a:t>
            </a:r>
            <a:r>
              <a:rPr lang="da-DK" sz="2000" dirty="0">
                <a:latin typeface="Segoe UI" panose="020B0502040204020203" pitchFamily="34" charset="0"/>
                <a:cs typeface="Segoe UI" panose="020B0502040204020203" pitchFamily="34" charset="0"/>
              </a:rPr>
              <a:t> bidrag til jeres viden</a:t>
            </a:r>
          </a:p>
        </p:txBody>
      </p:sp>
      <p:pic>
        <p:nvPicPr>
          <p:cNvPr id="9" name="Grafik 8">
            <a:extLst>
              <a:ext uri="{FF2B5EF4-FFF2-40B4-BE49-F238E27FC236}">
                <a16:creationId xmlns:a16="http://schemas.microsoft.com/office/drawing/2014/main" id="{35127EDA-5861-47AB-8729-620CFC7DAC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381659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DE5079-B185-4DE0-AF2C-AE4B7709FBC3}"/>
              </a:ext>
            </a:extLst>
          </p:cNvPr>
          <p:cNvSpPr>
            <a:spLocks noGrp="1"/>
          </p:cNvSpPr>
          <p:nvPr>
            <p:ph type="title"/>
          </p:nvPr>
        </p:nvSpPr>
        <p:spPr>
          <a:xfrm>
            <a:off x="2257214" y="2694018"/>
            <a:ext cx="5406902" cy="1469965"/>
          </a:xfrm>
        </p:spPr>
        <p:txBody>
          <a:bodyPr rtlCol="0" anchor="ctr">
            <a:normAutofit/>
          </a:bodyPr>
          <a:lstStyle/>
          <a:p>
            <a:pPr rtl="0"/>
            <a:r>
              <a:rPr lang="da-DK">
                <a:latin typeface="Franklin Gothic Book" panose="020B0503020102020204" pitchFamily="34" charset="0"/>
                <a:cs typeface="Segoe UI" panose="020B0502040204020203" pitchFamily="34" charset="0"/>
              </a:rPr>
              <a:t>Evaluer dine kilder</a:t>
            </a:r>
          </a:p>
        </p:txBody>
      </p:sp>
      <p:pic>
        <p:nvPicPr>
          <p:cNvPr id="4" name="Pladsholder til indhold 4" descr="Retfærdighedens vægtskål">
            <a:extLst>
              <a:ext uri="{FF2B5EF4-FFF2-40B4-BE49-F238E27FC236}">
                <a16:creationId xmlns:a16="http://schemas.microsoft.com/office/drawing/2014/main" id="{53025FED-9BCD-4BE9-B74C-707E5FD740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2880360"/>
            <a:ext cx="1097280" cy="1097280"/>
          </a:xfrm>
          <a:prstGeom prst="rect">
            <a:avLst/>
          </a:prstGeom>
        </p:spPr>
      </p:pic>
      <p:sp>
        <p:nvSpPr>
          <p:cNvPr id="3" name="Pladsholder til indhold 2">
            <a:extLst>
              <a:ext uri="{FF2B5EF4-FFF2-40B4-BE49-F238E27FC236}">
                <a16:creationId xmlns:a16="http://schemas.microsoft.com/office/drawing/2014/main" id="{89B4E0E8-07C8-4A23-99E2-20D6DFD6FA7A}"/>
              </a:ext>
            </a:extLst>
          </p:cNvPr>
          <p:cNvSpPr>
            <a:spLocks noGrp="1"/>
          </p:cNvSpPr>
          <p:nvPr>
            <p:ph idx="1"/>
          </p:nvPr>
        </p:nvSpPr>
        <p:spPr>
          <a:xfrm>
            <a:off x="2257215" y="4352917"/>
            <a:ext cx="4838066" cy="1688746"/>
          </a:xfrm>
        </p:spPr>
        <p:txBody>
          <a:bodyPr vert="horz" lIns="91440" tIns="45720" rIns="91440" bIns="45720" rtlCol="0" anchor="t">
            <a:normAutofit/>
          </a:bodyPr>
          <a:lstStyle/>
          <a:p>
            <a:pPr rtl="0"/>
            <a:r>
              <a:rPr lang="da-DK" sz="2000">
                <a:latin typeface="Segoe UI" panose="020B0502040204020203" pitchFamily="34" charset="0"/>
                <a:cs typeface="Segoe UI" panose="020B0502040204020203" pitchFamily="34" charset="0"/>
              </a:rPr>
              <a:t>Se noteafsnittet nedenfor for retningslinjer for dette emne.</a:t>
            </a:r>
          </a:p>
        </p:txBody>
      </p:sp>
      <p:pic>
        <p:nvPicPr>
          <p:cNvPr id="8" name="Pladsholder til indhold 4">
            <a:extLst>
              <a:ext uri="{FF2B5EF4-FFF2-40B4-BE49-F238E27FC236}">
                <a16:creationId xmlns:a16="http://schemas.microsoft.com/office/drawing/2014/main" id="{17062073-5027-4AA3-AB16-4D2C8C505AF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882630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4CEF4-01D3-4AF7-9E84-F43030ACA972}"/>
              </a:ext>
            </a:extLst>
          </p:cNvPr>
          <p:cNvSpPr>
            <a:spLocks noGrp="1"/>
          </p:cNvSpPr>
          <p:nvPr>
            <p:ph type="title"/>
          </p:nvPr>
        </p:nvSpPr>
        <p:spPr>
          <a:xfrm>
            <a:off x="2257214" y="2694018"/>
            <a:ext cx="5406902" cy="1469965"/>
          </a:xfrm>
        </p:spPr>
        <p:txBody>
          <a:bodyPr rtlCol="0" anchor="ctr">
            <a:normAutofit/>
          </a:bodyPr>
          <a:lstStyle/>
          <a:p>
            <a:pPr rtl="0"/>
            <a:r>
              <a:rPr lang="da-DK">
                <a:latin typeface="Franklin Gothic Book" panose="020B0503020102020204" pitchFamily="34" charset="0"/>
                <a:cs typeface="Segoe UI" panose="020B0502040204020203" pitchFamily="34" charset="0"/>
              </a:rPr>
              <a:t>Begræns dit emne</a:t>
            </a:r>
          </a:p>
        </p:txBody>
      </p:sp>
      <p:pic>
        <p:nvPicPr>
          <p:cNvPr id="4" name="Grafik 3" descr="Bøger på hylde">
            <a:extLst>
              <a:ext uri="{FF2B5EF4-FFF2-40B4-BE49-F238E27FC236}">
                <a16:creationId xmlns:a16="http://schemas.microsoft.com/office/drawing/2014/main" id="{3DE94ADA-0031-43D4-A79A-B89B959930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2880360"/>
            <a:ext cx="1097280" cy="1097280"/>
          </a:xfrm>
          <a:prstGeom prst="rect">
            <a:avLst/>
          </a:prstGeom>
        </p:spPr>
      </p:pic>
      <p:sp>
        <p:nvSpPr>
          <p:cNvPr id="3" name="Pladsholder til indhold 2">
            <a:extLst>
              <a:ext uri="{FF2B5EF4-FFF2-40B4-BE49-F238E27FC236}">
                <a16:creationId xmlns:a16="http://schemas.microsoft.com/office/drawing/2014/main" id="{31EFD88C-EC41-4850-9D1D-676D6AEE0358}"/>
              </a:ext>
            </a:extLst>
          </p:cNvPr>
          <p:cNvSpPr>
            <a:spLocks noGrp="1"/>
          </p:cNvSpPr>
          <p:nvPr>
            <p:ph idx="1"/>
          </p:nvPr>
        </p:nvSpPr>
        <p:spPr>
          <a:xfrm>
            <a:off x="2257215" y="4352917"/>
            <a:ext cx="4826491" cy="1688746"/>
          </a:xfrm>
        </p:spPr>
        <p:txBody>
          <a:bodyPr vert="horz" lIns="91440" tIns="45720" rIns="91440" bIns="45720" rtlCol="0" anchor="t">
            <a:normAutofit/>
          </a:bodyPr>
          <a:lstStyle/>
          <a:p>
            <a:pPr rtl="0"/>
            <a:r>
              <a:rPr lang="da-DK" sz="2000">
                <a:latin typeface="Segoe UI" panose="020B0502040204020203" pitchFamily="34" charset="0"/>
                <a:cs typeface="Segoe UI" panose="020B0502040204020203" pitchFamily="34" charset="0"/>
              </a:rPr>
              <a:t>Se noteafsnittet nedenfor for retningslinjer for dette emne.</a:t>
            </a:r>
          </a:p>
        </p:txBody>
      </p:sp>
      <p:pic>
        <p:nvPicPr>
          <p:cNvPr id="8" name="Grafik 7">
            <a:extLst>
              <a:ext uri="{FF2B5EF4-FFF2-40B4-BE49-F238E27FC236}">
                <a16:creationId xmlns:a16="http://schemas.microsoft.com/office/drawing/2014/main" id="{984A409A-26BF-476C-858A-CFA0EBFAB6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397072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48CF1-C72A-4313-8FC7-BF6DD4642AFE}"/>
              </a:ext>
            </a:extLst>
          </p:cNvPr>
          <p:cNvSpPr>
            <a:spLocks noGrp="1"/>
          </p:cNvSpPr>
          <p:nvPr>
            <p:ph type="title"/>
          </p:nvPr>
        </p:nvSpPr>
        <p:spPr>
          <a:xfrm>
            <a:off x="2165533" y="2507675"/>
            <a:ext cx="5406902" cy="1469965"/>
          </a:xfrm>
        </p:spPr>
        <p:txBody>
          <a:bodyPr rtlCol="0" anchor="ctr">
            <a:normAutofit/>
          </a:bodyPr>
          <a:lstStyle/>
          <a:p>
            <a:pPr rtl="0"/>
            <a:r>
              <a:rPr lang="da-DK">
                <a:latin typeface="Franklin Gothic Book" panose="020B0503020102020204" pitchFamily="34" charset="0"/>
                <a:cs typeface="Segoe UI" panose="020B0502040204020203" pitchFamily="34" charset="0"/>
              </a:rPr>
              <a:t>Organiser din research</a:t>
            </a:r>
          </a:p>
        </p:txBody>
      </p:sp>
      <p:pic>
        <p:nvPicPr>
          <p:cNvPr id="4" name="Grafik 3" descr="Blackboard">
            <a:extLst>
              <a:ext uri="{FF2B5EF4-FFF2-40B4-BE49-F238E27FC236}">
                <a16:creationId xmlns:a16="http://schemas.microsoft.com/office/drawing/2014/main" id="{A4298283-DDB8-4365-95A1-90935E16BE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2880360"/>
            <a:ext cx="1097280" cy="1097280"/>
          </a:xfrm>
          <a:prstGeom prst="rect">
            <a:avLst/>
          </a:prstGeom>
        </p:spPr>
      </p:pic>
      <p:sp>
        <p:nvSpPr>
          <p:cNvPr id="6" name="Pladsholder til indhold 5">
            <a:extLst>
              <a:ext uri="{FF2B5EF4-FFF2-40B4-BE49-F238E27FC236}">
                <a16:creationId xmlns:a16="http://schemas.microsoft.com/office/drawing/2014/main" id="{C856D755-2374-40B4-B692-603C5E927388}"/>
              </a:ext>
            </a:extLst>
          </p:cNvPr>
          <p:cNvSpPr>
            <a:spLocks noGrp="1"/>
          </p:cNvSpPr>
          <p:nvPr>
            <p:ph idx="1"/>
          </p:nvPr>
        </p:nvSpPr>
        <p:spPr>
          <a:xfrm>
            <a:off x="2407138" y="3884245"/>
            <a:ext cx="4421925" cy="2292717"/>
          </a:xfrm>
        </p:spPr>
        <p:txBody>
          <a:bodyPr vert="horz" lIns="91440" tIns="45720" rIns="91440" bIns="45720" rtlCol="0" anchor="t">
            <a:normAutofit/>
          </a:bodyPr>
          <a:lstStyle/>
          <a:p>
            <a:pPr rtl="0"/>
            <a:r>
              <a:rPr lang="da-DK" sz="1800">
                <a:latin typeface="Segoe UI" panose="020B0502040204020203" pitchFamily="34" charset="0"/>
                <a:cs typeface="Segoe UI" panose="020B0502040204020203" pitchFamily="34" charset="0"/>
              </a:rPr>
              <a:t>Se noteafsnittet nedenfor for retningslinjer for dette emne.</a:t>
            </a:r>
          </a:p>
          <a:p>
            <a:pPr rtl="0"/>
            <a:endParaRPr lang="da-DK">
              <a:latin typeface="Segoe UI" panose="020B0502040204020203" pitchFamily="34" charset="0"/>
              <a:cs typeface="Segoe UI" panose="020B0502040204020203" pitchFamily="34" charset="0"/>
            </a:endParaRPr>
          </a:p>
        </p:txBody>
      </p:sp>
      <p:pic>
        <p:nvPicPr>
          <p:cNvPr id="8" name="Grafik 7">
            <a:extLst>
              <a:ext uri="{FF2B5EF4-FFF2-40B4-BE49-F238E27FC236}">
                <a16:creationId xmlns:a16="http://schemas.microsoft.com/office/drawing/2014/main" id="{B6C7BDF7-D7AC-4209-A6A9-11B953F882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3514892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8F6D58-1A39-41ED-99F7-0CE9F03BD344}"/>
              </a:ext>
            </a:extLst>
          </p:cNvPr>
          <p:cNvSpPr>
            <a:spLocks noGrp="1"/>
          </p:cNvSpPr>
          <p:nvPr>
            <p:ph type="title"/>
          </p:nvPr>
        </p:nvSpPr>
        <p:spPr>
          <a:xfrm>
            <a:off x="2257214" y="2694018"/>
            <a:ext cx="5406902" cy="1469965"/>
          </a:xfrm>
        </p:spPr>
        <p:txBody>
          <a:bodyPr rtlCol="0" anchor="ctr">
            <a:normAutofit/>
          </a:bodyPr>
          <a:lstStyle/>
          <a:p>
            <a:pPr rtl="0"/>
            <a:r>
              <a:rPr lang="da-DK">
                <a:latin typeface="Franklin Gothic Book" panose="020B0503020102020204" pitchFamily="34" charset="0"/>
                <a:cs typeface="Segoe UI" panose="020B0502040204020203" pitchFamily="34" charset="0"/>
              </a:rPr>
              <a:t>Præsenter din research</a:t>
            </a:r>
          </a:p>
        </p:txBody>
      </p:sp>
      <p:pic>
        <p:nvPicPr>
          <p:cNvPr id="4" name="Grafik 3" descr="Chat">
            <a:extLst>
              <a:ext uri="{FF2B5EF4-FFF2-40B4-BE49-F238E27FC236}">
                <a16:creationId xmlns:a16="http://schemas.microsoft.com/office/drawing/2014/main" id="{AEE98CC8-0F49-4433-9FD0-35E20C04B5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2880360"/>
            <a:ext cx="1097280" cy="1097280"/>
          </a:xfrm>
          <a:prstGeom prst="rect">
            <a:avLst/>
          </a:prstGeom>
        </p:spPr>
      </p:pic>
      <p:sp>
        <p:nvSpPr>
          <p:cNvPr id="3" name="Pladsholder til indhold 2">
            <a:extLst>
              <a:ext uri="{FF2B5EF4-FFF2-40B4-BE49-F238E27FC236}">
                <a16:creationId xmlns:a16="http://schemas.microsoft.com/office/drawing/2014/main" id="{3BF933A4-33C5-4102-BBB0-9B15EFF2F292}"/>
              </a:ext>
            </a:extLst>
          </p:cNvPr>
          <p:cNvSpPr>
            <a:spLocks noGrp="1"/>
          </p:cNvSpPr>
          <p:nvPr>
            <p:ph idx="1"/>
          </p:nvPr>
        </p:nvSpPr>
        <p:spPr>
          <a:xfrm>
            <a:off x="2257215" y="4352917"/>
            <a:ext cx="4942238" cy="1688746"/>
          </a:xfrm>
        </p:spPr>
        <p:txBody>
          <a:bodyPr vert="horz" lIns="91440" tIns="45720" rIns="91440" bIns="45720" rtlCol="0" anchor="t">
            <a:normAutofit/>
          </a:bodyPr>
          <a:lstStyle/>
          <a:p>
            <a:pPr rtl="0"/>
            <a:r>
              <a:rPr lang="da-DK" sz="2000">
                <a:latin typeface="Segoe UI" panose="020B0502040204020203" pitchFamily="34" charset="0"/>
                <a:cs typeface="Segoe UI" panose="020B0502040204020203" pitchFamily="34" charset="0"/>
              </a:rPr>
              <a:t>Se noteafsnittet nedenfor for retningslinjer for dette emne.</a:t>
            </a:r>
          </a:p>
          <a:p>
            <a:pPr rtl="0"/>
            <a:endParaRPr lang="da-DK" sz="2000">
              <a:latin typeface="Franklin Gothic Book" panose="020B0503020102020204" pitchFamily="34" charset="0"/>
            </a:endParaRPr>
          </a:p>
        </p:txBody>
      </p:sp>
      <p:pic>
        <p:nvPicPr>
          <p:cNvPr id="8" name="Grafik 7">
            <a:extLst>
              <a:ext uri="{FF2B5EF4-FFF2-40B4-BE49-F238E27FC236}">
                <a16:creationId xmlns:a16="http://schemas.microsoft.com/office/drawing/2014/main" id="{590430A8-7125-464C-98BA-3409573DB5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2880909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fik 10" descr="Bøger på hylde">
            <a:extLst>
              <a:ext uri="{FF2B5EF4-FFF2-40B4-BE49-F238E27FC236}">
                <a16:creationId xmlns:a16="http://schemas.microsoft.com/office/drawing/2014/main" id="{18A239E6-97C0-4A74-8E7A-C9FD39A8C9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041" y="982364"/>
            <a:ext cx="2659472" cy="2659472"/>
          </a:xfrm>
          <a:prstGeom prst="rect">
            <a:avLst/>
          </a:prstGeom>
        </p:spPr>
      </p:pic>
      <p:cxnSp>
        <p:nvCxnSpPr>
          <p:cNvPr id="16" name="Lige forbindelse 15">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Grafik 4" descr="Chat">
            <a:extLst>
              <a:ext uri="{FF2B5EF4-FFF2-40B4-BE49-F238E27FC236}">
                <a16:creationId xmlns:a16="http://schemas.microsoft.com/office/drawing/2014/main" id="{EB71843F-0A0B-4317-B205-4B0A0B97C0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90143" y="983211"/>
            <a:ext cx="2646677" cy="2646677"/>
          </a:xfrm>
          <a:prstGeom prst="rect">
            <a:avLst/>
          </a:prstGeom>
        </p:spPr>
      </p:pic>
      <p:cxnSp>
        <p:nvCxnSpPr>
          <p:cNvPr id="20" name="Lige forbindelse 19">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Grafik 6" descr="Blackboard">
            <a:extLst>
              <a:ext uri="{FF2B5EF4-FFF2-40B4-BE49-F238E27FC236}">
                <a16:creationId xmlns:a16="http://schemas.microsoft.com/office/drawing/2014/main" id="{2696A1A4-8E43-47F6-A6DC-A9ADAB053D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56859" y="982364"/>
            <a:ext cx="2648371" cy="2648371"/>
          </a:xfrm>
          <a:prstGeom prst="rect">
            <a:avLst/>
          </a:prstGeom>
        </p:spPr>
      </p:pic>
      <p:cxnSp>
        <p:nvCxnSpPr>
          <p:cNvPr id="22" name="Lige forbindelse 21">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Grafik 8" descr="Åbn bog">
            <a:extLst>
              <a:ext uri="{FF2B5EF4-FFF2-40B4-BE49-F238E27FC236}">
                <a16:creationId xmlns:a16="http://schemas.microsoft.com/office/drawing/2014/main" id="{93E427C7-0218-4592-82DA-2431E4BF87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25269" y="1004677"/>
            <a:ext cx="2648372" cy="2648372"/>
          </a:xfrm>
          <a:prstGeom prst="rect">
            <a:avLst/>
          </a:prstGeom>
        </p:spPr>
      </p:pic>
      <p:sp>
        <p:nvSpPr>
          <p:cNvPr id="18" name="Rektangel 17">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p>
        </p:txBody>
      </p:sp>
      <p:sp>
        <p:nvSpPr>
          <p:cNvPr id="2" name="Titel 1">
            <a:extLst>
              <a:ext uri="{FF2B5EF4-FFF2-40B4-BE49-F238E27FC236}">
                <a16:creationId xmlns:a16="http://schemas.microsoft.com/office/drawing/2014/main" id="{E561AC0E-7195-4ACF-AA0A-5E2923A987F7}"/>
              </a:ext>
            </a:extLst>
          </p:cNvPr>
          <p:cNvSpPr>
            <a:spLocks noGrp="1"/>
          </p:cNvSpPr>
          <p:nvPr>
            <p:ph type="ctrTitle"/>
          </p:nvPr>
        </p:nvSpPr>
        <p:spPr>
          <a:xfrm>
            <a:off x="527538" y="4756638"/>
            <a:ext cx="11139854" cy="930447"/>
          </a:xfrm>
        </p:spPr>
        <p:txBody>
          <a:bodyPr rtlCol="0">
            <a:normAutofit/>
          </a:bodyPr>
          <a:lstStyle/>
          <a:p>
            <a:pPr rtl="0"/>
            <a:r>
              <a:rPr lang="da-DK" sz="5400">
                <a:solidFill>
                  <a:srgbClr val="FFFFFF"/>
                </a:solidFill>
                <a:latin typeface="Franklin Gothic Book" panose="020B0503020102020204" pitchFamily="34" charset="0"/>
                <a:cs typeface="Segoe UI" panose="020B0502040204020203" pitchFamily="34" charset="0"/>
              </a:rPr>
              <a:t>Præsentation af research Slut</a:t>
            </a:r>
          </a:p>
        </p:txBody>
      </p:sp>
      <p:cxnSp>
        <p:nvCxnSpPr>
          <p:cNvPr id="24" name="Lige forbindelse 23">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1817229" y="5738691"/>
            <a:ext cx="8623136"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Undertitel 2">
            <a:extLst>
              <a:ext uri="{FF2B5EF4-FFF2-40B4-BE49-F238E27FC236}">
                <a16:creationId xmlns:a16="http://schemas.microsoft.com/office/drawing/2014/main" id="{814253EE-4FA2-4843-BE27-C7D5B08FFB81}"/>
              </a:ext>
            </a:extLst>
          </p:cNvPr>
          <p:cNvSpPr>
            <a:spLocks noGrp="1"/>
          </p:cNvSpPr>
          <p:nvPr>
            <p:ph type="subTitle" idx="1"/>
          </p:nvPr>
        </p:nvSpPr>
        <p:spPr>
          <a:xfrm>
            <a:off x="1524417" y="5815698"/>
            <a:ext cx="9144000" cy="420001"/>
          </a:xfrm>
        </p:spPr>
        <p:txBody>
          <a:bodyPr rtlCol="0">
            <a:normAutofit/>
          </a:bodyPr>
          <a:lstStyle/>
          <a:p>
            <a:pPr rtl="0"/>
            <a:endParaRPr lang="da-DK" sz="2000">
              <a:solidFill>
                <a:srgbClr val="E7E6E6"/>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7296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0958472_TF44781794_Win32" id="{9E29FEAC-1C68-4C12-B0B1-02D0F1F8B57E}" vid="{3E950ECE-84A5-4036-BA66-8981C625F9D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Præsentation af research</Template>
  <TotalTime>47</TotalTime>
  <Words>1573</Words>
  <Application>Microsoft Office PowerPoint</Application>
  <PresentationFormat>Widescreen</PresentationFormat>
  <Paragraphs>116</Paragraphs>
  <Slides>9</Slides>
  <Notes>9</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9</vt:i4>
      </vt:variant>
    </vt:vector>
  </HeadingPairs>
  <TitlesOfParts>
    <vt:vector size="15" baseType="lpstr">
      <vt:lpstr>Arial</vt:lpstr>
      <vt:lpstr>Calibri</vt:lpstr>
      <vt:lpstr>Calibri Light</vt:lpstr>
      <vt:lpstr>Franklin Gothic Book</vt:lpstr>
      <vt:lpstr>Segoe UI</vt:lpstr>
      <vt:lpstr>Office-tema</vt:lpstr>
      <vt:lpstr>Præsentation af udbyttet af studieturen til Færøerne</vt:lpstr>
      <vt:lpstr>Saml din research ved hjælp af Researcher</vt:lpstr>
      <vt:lpstr>Eksempler på udstillingsmåder:</vt:lpstr>
      <vt:lpstr>Der skal lægges vægt på de ting ansøgningen fokuserer på: </vt:lpstr>
      <vt:lpstr>Evaluer dine kilder</vt:lpstr>
      <vt:lpstr>Begræns dit emne</vt:lpstr>
      <vt:lpstr>Organiser din research</vt:lpstr>
      <vt:lpstr>Præsenter din research</vt:lpstr>
      <vt:lpstr>Præsentation af research Slut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Jørn M. Clausen</dc:creator>
  <cp:lastModifiedBy>Jørn M. Clausen</cp:lastModifiedBy>
  <cp:revision>1</cp:revision>
  <dcterms:created xsi:type="dcterms:W3CDTF">2024-09-26T07:17:57Z</dcterms:created>
  <dcterms:modified xsi:type="dcterms:W3CDTF">2024-09-26T08:05:14Z</dcterms:modified>
</cp:coreProperties>
</file>