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0" r:id="rId3"/>
    <p:sldId id="257" r:id="rId4"/>
    <p:sldId id="258" r:id="rId5"/>
    <p:sldId id="259" r:id="rId6"/>
    <p:sldId id="260" r:id="rId7"/>
    <p:sldId id="261" r:id="rId8"/>
    <p:sldId id="267" r:id="rId9"/>
    <p:sldId id="262" r:id="rId10"/>
    <p:sldId id="263" r:id="rId11"/>
    <p:sldId id="264" r:id="rId12"/>
    <p:sldId id="268" r:id="rId13"/>
    <p:sldId id="265" r:id="rId14"/>
    <p:sldId id="269" r:id="rId15"/>
    <p:sldId id="266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746A4D-AA01-4EDC-A7C2-CABCCCE6E9BF}" v="1" dt="2024-10-03T09:51:06.6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n Godsk" userId="75e39c0b-5185-405b-8958-e7f885f74107" providerId="ADAL" clId="{70746A4D-AA01-4EDC-A7C2-CABCCCE6E9BF}"/>
    <pc:docChg chg="custSel addSld modSld">
      <pc:chgData name="Kirstin Godsk" userId="75e39c0b-5185-405b-8958-e7f885f74107" providerId="ADAL" clId="{70746A4D-AA01-4EDC-A7C2-CABCCCE6E9BF}" dt="2024-10-03T09:51:32.426" v="56" actId="26606"/>
      <pc:docMkLst>
        <pc:docMk/>
      </pc:docMkLst>
      <pc:sldChg chg="modSp mod">
        <pc:chgData name="Kirstin Godsk" userId="75e39c0b-5185-405b-8958-e7f885f74107" providerId="ADAL" clId="{70746A4D-AA01-4EDC-A7C2-CABCCCE6E9BF}" dt="2024-10-03T09:34:01.911" v="9" actId="20577"/>
        <pc:sldMkLst>
          <pc:docMk/>
          <pc:sldMk cId="3462588997" sldId="261"/>
        </pc:sldMkLst>
        <pc:spChg chg="mod">
          <ac:chgData name="Kirstin Godsk" userId="75e39c0b-5185-405b-8958-e7f885f74107" providerId="ADAL" clId="{70746A4D-AA01-4EDC-A7C2-CABCCCE6E9BF}" dt="2024-10-03T09:34:01.911" v="9" actId="20577"/>
          <ac:spMkLst>
            <pc:docMk/>
            <pc:sldMk cId="3462588997" sldId="261"/>
            <ac:spMk id="5126" creationId="{2A8FC9CC-E66B-454C-8216-A15D98833EAF}"/>
          </ac:spMkLst>
        </pc:spChg>
      </pc:sldChg>
      <pc:sldChg chg="addSp delSp modSp new mod setBg">
        <pc:chgData name="Kirstin Godsk" userId="75e39c0b-5185-405b-8958-e7f885f74107" providerId="ADAL" clId="{70746A4D-AA01-4EDC-A7C2-CABCCCE6E9BF}" dt="2024-10-03T09:51:32.426" v="56" actId="26606"/>
        <pc:sldMkLst>
          <pc:docMk/>
          <pc:sldMk cId="469179041" sldId="270"/>
        </pc:sldMkLst>
        <pc:spChg chg="mod">
          <ac:chgData name="Kirstin Godsk" userId="75e39c0b-5185-405b-8958-e7f885f74107" providerId="ADAL" clId="{70746A4D-AA01-4EDC-A7C2-CABCCCE6E9BF}" dt="2024-10-03T09:51:32.426" v="56" actId="26606"/>
          <ac:spMkLst>
            <pc:docMk/>
            <pc:sldMk cId="469179041" sldId="270"/>
            <ac:spMk id="2" creationId="{626CCDCF-4EC8-7F34-C24C-02E8B3969B39}"/>
          </ac:spMkLst>
        </pc:spChg>
        <pc:spChg chg="del">
          <ac:chgData name="Kirstin Godsk" userId="75e39c0b-5185-405b-8958-e7f885f74107" providerId="ADAL" clId="{70746A4D-AA01-4EDC-A7C2-CABCCCE6E9BF}" dt="2024-10-03T09:51:06.637" v="11"/>
          <ac:spMkLst>
            <pc:docMk/>
            <pc:sldMk cId="469179041" sldId="270"/>
            <ac:spMk id="3" creationId="{20AB980F-A4BF-E950-4A68-122F8B4685F8}"/>
          </ac:spMkLst>
        </pc:spChg>
        <pc:spChg chg="add">
          <ac:chgData name="Kirstin Godsk" userId="75e39c0b-5185-405b-8958-e7f885f74107" providerId="ADAL" clId="{70746A4D-AA01-4EDC-A7C2-CABCCCE6E9BF}" dt="2024-10-03T09:51:32.426" v="56" actId="26606"/>
          <ac:spMkLst>
            <pc:docMk/>
            <pc:sldMk cId="469179041" sldId="270"/>
            <ac:spMk id="8" creationId="{B6D9E5C3-3671-A47B-3B48-14D84C4931E6}"/>
          </ac:spMkLst>
        </pc:spChg>
        <pc:spChg chg="add">
          <ac:chgData name="Kirstin Godsk" userId="75e39c0b-5185-405b-8958-e7f885f74107" providerId="ADAL" clId="{70746A4D-AA01-4EDC-A7C2-CABCCCE6E9BF}" dt="2024-10-03T09:51:32.426" v="56" actId="26606"/>
          <ac:spMkLst>
            <pc:docMk/>
            <pc:sldMk cId="469179041" sldId="270"/>
            <ac:spMk id="11" creationId="{C2E4E997-8672-4FFD-B8EC-9932A8E4714B}"/>
          </ac:spMkLst>
        </pc:spChg>
        <pc:grpChg chg="add">
          <ac:chgData name="Kirstin Godsk" userId="75e39c0b-5185-405b-8958-e7f885f74107" providerId="ADAL" clId="{70746A4D-AA01-4EDC-A7C2-CABCCCE6E9BF}" dt="2024-10-03T09:51:32.426" v="56" actId="26606"/>
          <ac:grpSpMkLst>
            <pc:docMk/>
            <pc:sldMk cId="469179041" sldId="270"/>
            <ac:grpSpMk id="15" creationId="{453E4DEE-E996-40F8-8635-0FF43D7348F9}"/>
          </ac:grpSpMkLst>
        </pc:grpChg>
        <pc:picChg chg="add mod">
          <ac:chgData name="Kirstin Godsk" userId="75e39c0b-5185-405b-8958-e7f885f74107" providerId="ADAL" clId="{70746A4D-AA01-4EDC-A7C2-CABCCCE6E9BF}" dt="2024-10-03T09:51:32.426" v="56" actId="26606"/>
          <ac:picMkLst>
            <pc:docMk/>
            <pc:sldMk cId="469179041" sldId="270"/>
            <ac:picMk id="4" creationId="{D99230EE-2752-FB95-346F-B28122FCA799}"/>
          </ac:picMkLst>
        </pc:picChg>
        <pc:picChg chg="add">
          <ac:chgData name="Kirstin Godsk" userId="75e39c0b-5185-405b-8958-e7f885f74107" providerId="ADAL" clId="{70746A4D-AA01-4EDC-A7C2-CABCCCE6E9BF}" dt="2024-10-03T09:51:32.426" v="56" actId="26606"/>
          <ac:picMkLst>
            <pc:docMk/>
            <pc:sldMk cId="469179041" sldId="270"/>
            <ac:picMk id="13" creationId="{FE6BA9E6-1D9E-4D30-B528-D49FA1342E4E}"/>
          </ac:picMkLst>
        </pc:picChg>
      </pc:sldChg>
    </pc:docChg>
  </pc:docChgLst>
  <pc:docChgLst>
    <pc:chgData name="Kirstin Godsk" userId="75e39c0b-5185-405b-8958-e7f885f74107" providerId="ADAL" clId="{B1C2B326-19DA-45A7-AF95-C496A72D1956}"/>
    <pc:docChg chg="undo custSel addSld modSld sldOrd">
      <pc:chgData name="Kirstin Godsk" userId="75e39c0b-5185-405b-8958-e7f885f74107" providerId="ADAL" clId="{B1C2B326-19DA-45A7-AF95-C496A72D1956}" dt="2020-09-22T17:30:50.072" v="2094" actId="20577"/>
      <pc:docMkLst>
        <pc:docMk/>
      </pc:docMkLst>
      <pc:sldChg chg="modSp mod">
        <pc:chgData name="Kirstin Godsk" userId="75e39c0b-5185-405b-8958-e7f885f74107" providerId="ADAL" clId="{B1C2B326-19DA-45A7-AF95-C496A72D1956}" dt="2020-09-22T17:01:41.156" v="411" actId="20577"/>
        <pc:sldMkLst>
          <pc:docMk/>
          <pc:sldMk cId="3135960296" sldId="258"/>
        </pc:sldMkLst>
        <pc:spChg chg="mod">
          <ac:chgData name="Kirstin Godsk" userId="75e39c0b-5185-405b-8958-e7f885f74107" providerId="ADAL" clId="{B1C2B326-19DA-45A7-AF95-C496A72D1956}" dt="2020-09-22T17:01:41.156" v="411" actId="20577"/>
          <ac:spMkLst>
            <pc:docMk/>
            <pc:sldMk cId="3135960296" sldId="258"/>
            <ac:spMk id="2054" creationId="{2C2CF20E-C393-47CF-9244-6DF56DE1B941}"/>
          </ac:spMkLst>
        </pc:spChg>
      </pc:sldChg>
      <pc:sldChg chg="modSp mod">
        <pc:chgData name="Kirstin Godsk" userId="75e39c0b-5185-405b-8958-e7f885f74107" providerId="ADAL" clId="{B1C2B326-19DA-45A7-AF95-C496A72D1956}" dt="2020-09-22T17:04:36.364" v="620" actId="20577"/>
        <pc:sldMkLst>
          <pc:docMk/>
          <pc:sldMk cId="2424352684" sldId="259"/>
        </pc:sldMkLst>
        <pc:spChg chg="mod">
          <ac:chgData name="Kirstin Godsk" userId="75e39c0b-5185-405b-8958-e7f885f74107" providerId="ADAL" clId="{B1C2B326-19DA-45A7-AF95-C496A72D1956}" dt="2020-09-22T17:04:36.364" v="620" actId="20577"/>
          <ac:spMkLst>
            <pc:docMk/>
            <pc:sldMk cId="2424352684" sldId="259"/>
            <ac:spMk id="3078" creationId="{2CF2273C-43BE-47E6-B55F-78E9C51164DF}"/>
          </ac:spMkLst>
        </pc:spChg>
      </pc:sldChg>
      <pc:sldChg chg="modSp mod">
        <pc:chgData name="Kirstin Godsk" userId="75e39c0b-5185-405b-8958-e7f885f74107" providerId="ADAL" clId="{B1C2B326-19DA-45A7-AF95-C496A72D1956}" dt="2020-09-22T17:07:04.914" v="781" actId="20577"/>
        <pc:sldMkLst>
          <pc:docMk/>
          <pc:sldMk cId="2979207847" sldId="260"/>
        </pc:sldMkLst>
        <pc:spChg chg="mod">
          <ac:chgData name="Kirstin Godsk" userId="75e39c0b-5185-405b-8958-e7f885f74107" providerId="ADAL" clId="{B1C2B326-19DA-45A7-AF95-C496A72D1956}" dt="2020-09-22T17:07:04.914" v="781" actId="20577"/>
          <ac:spMkLst>
            <pc:docMk/>
            <pc:sldMk cId="2979207847" sldId="260"/>
            <ac:spMk id="4102" creationId="{04AFE457-D86A-41EB-B067-49FA8D659D62}"/>
          </ac:spMkLst>
        </pc:spChg>
      </pc:sldChg>
      <pc:sldChg chg="modSp mod">
        <pc:chgData name="Kirstin Godsk" userId="75e39c0b-5185-405b-8958-e7f885f74107" providerId="ADAL" clId="{B1C2B326-19DA-45A7-AF95-C496A72D1956}" dt="2020-09-22T17:09:48.434" v="1096" actId="20577"/>
        <pc:sldMkLst>
          <pc:docMk/>
          <pc:sldMk cId="3462588997" sldId="261"/>
        </pc:sldMkLst>
        <pc:spChg chg="mod">
          <ac:chgData name="Kirstin Godsk" userId="75e39c0b-5185-405b-8958-e7f885f74107" providerId="ADAL" clId="{B1C2B326-19DA-45A7-AF95-C496A72D1956}" dt="2020-09-22T17:09:48.434" v="1096" actId="20577"/>
          <ac:spMkLst>
            <pc:docMk/>
            <pc:sldMk cId="3462588997" sldId="261"/>
            <ac:spMk id="5126" creationId="{2A8FC9CC-E66B-454C-8216-A15D98833EAF}"/>
          </ac:spMkLst>
        </pc:spChg>
      </pc:sldChg>
      <pc:sldChg chg="ord">
        <pc:chgData name="Kirstin Godsk" userId="75e39c0b-5185-405b-8958-e7f885f74107" providerId="ADAL" clId="{B1C2B326-19DA-45A7-AF95-C496A72D1956}" dt="2020-09-22T17:10:25.901" v="1100"/>
        <pc:sldMkLst>
          <pc:docMk/>
          <pc:sldMk cId="2161315074" sldId="262"/>
        </pc:sldMkLst>
      </pc:sldChg>
      <pc:sldChg chg="modSp mod">
        <pc:chgData name="Kirstin Godsk" userId="75e39c0b-5185-405b-8958-e7f885f74107" providerId="ADAL" clId="{B1C2B326-19DA-45A7-AF95-C496A72D1956}" dt="2020-09-22T17:14:16.248" v="1269" actId="20577"/>
        <pc:sldMkLst>
          <pc:docMk/>
          <pc:sldMk cId="3351907351" sldId="263"/>
        </pc:sldMkLst>
        <pc:spChg chg="mod">
          <ac:chgData name="Kirstin Godsk" userId="75e39c0b-5185-405b-8958-e7f885f74107" providerId="ADAL" clId="{B1C2B326-19DA-45A7-AF95-C496A72D1956}" dt="2020-09-22T17:14:16.248" v="1269" actId="20577"/>
          <ac:spMkLst>
            <pc:docMk/>
            <pc:sldMk cId="3351907351" sldId="263"/>
            <ac:spMk id="6150" creationId="{447144BE-D338-4C86-9022-745189C04AA8}"/>
          </ac:spMkLst>
        </pc:spChg>
      </pc:sldChg>
      <pc:sldChg chg="modSp mod">
        <pc:chgData name="Kirstin Godsk" userId="75e39c0b-5185-405b-8958-e7f885f74107" providerId="ADAL" clId="{B1C2B326-19DA-45A7-AF95-C496A72D1956}" dt="2020-09-22T17:23:36.759" v="1610" actId="20577"/>
        <pc:sldMkLst>
          <pc:docMk/>
          <pc:sldMk cId="3598406705" sldId="265"/>
        </pc:sldMkLst>
        <pc:spChg chg="mod">
          <ac:chgData name="Kirstin Godsk" userId="75e39c0b-5185-405b-8958-e7f885f74107" providerId="ADAL" clId="{B1C2B326-19DA-45A7-AF95-C496A72D1956}" dt="2020-09-22T17:23:36.759" v="1610" actId="20577"/>
          <ac:spMkLst>
            <pc:docMk/>
            <pc:sldMk cId="3598406705" sldId="265"/>
            <ac:spMk id="8198" creationId="{A4A52EC0-F6EA-4AD0-998B-70AA09F83B75}"/>
          </ac:spMkLst>
        </pc:spChg>
      </pc:sldChg>
      <pc:sldChg chg="modSp mod">
        <pc:chgData name="Kirstin Godsk" userId="75e39c0b-5185-405b-8958-e7f885f74107" providerId="ADAL" clId="{B1C2B326-19DA-45A7-AF95-C496A72D1956}" dt="2020-09-22T17:30:50.072" v="2094" actId="20577"/>
        <pc:sldMkLst>
          <pc:docMk/>
          <pc:sldMk cId="745538797" sldId="266"/>
        </pc:sldMkLst>
        <pc:spChg chg="mod">
          <ac:chgData name="Kirstin Godsk" userId="75e39c0b-5185-405b-8958-e7f885f74107" providerId="ADAL" clId="{B1C2B326-19DA-45A7-AF95-C496A72D1956}" dt="2020-09-22T17:30:50.072" v="2094" actId="20577"/>
          <ac:spMkLst>
            <pc:docMk/>
            <pc:sldMk cId="745538797" sldId="266"/>
            <ac:spMk id="9222" creationId="{A970BC1F-797A-4066-86D4-46E8CA16B89F}"/>
          </ac:spMkLst>
        </pc:spChg>
      </pc:sldChg>
      <pc:sldChg chg="addSp delSp modSp new mod setBg">
        <pc:chgData name="Kirstin Godsk" userId="75e39c0b-5185-405b-8958-e7f885f74107" providerId="ADAL" clId="{B1C2B326-19DA-45A7-AF95-C496A72D1956}" dt="2020-09-22T17:22:07.096" v="1474" actId="20577"/>
        <pc:sldMkLst>
          <pc:docMk/>
          <pc:sldMk cId="1951987890" sldId="268"/>
        </pc:sldMkLst>
        <pc:spChg chg="mod">
          <ac:chgData name="Kirstin Godsk" userId="75e39c0b-5185-405b-8958-e7f885f74107" providerId="ADAL" clId="{B1C2B326-19DA-45A7-AF95-C496A72D1956}" dt="2020-09-22T17:19:00.916" v="1285" actId="20577"/>
          <ac:spMkLst>
            <pc:docMk/>
            <pc:sldMk cId="1951987890" sldId="268"/>
            <ac:spMk id="2" creationId="{F6560C00-F05F-452B-98FE-D8AC012B01F9}"/>
          </ac:spMkLst>
        </pc:spChg>
        <pc:spChg chg="del">
          <ac:chgData name="Kirstin Godsk" userId="75e39c0b-5185-405b-8958-e7f885f74107" providerId="ADAL" clId="{B1C2B326-19DA-45A7-AF95-C496A72D1956}" dt="2020-09-22T17:18:53.216" v="1271"/>
          <ac:spMkLst>
            <pc:docMk/>
            <pc:sldMk cId="1951987890" sldId="268"/>
            <ac:spMk id="3" creationId="{741BC778-FAC6-4700-B00F-4479C7755368}"/>
          </ac:spMkLst>
        </pc:spChg>
        <pc:spChg chg="add">
          <ac:chgData name="Kirstin Godsk" userId="75e39c0b-5185-405b-8958-e7f885f74107" providerId="ADAL" clId="{B1C2B326-19DA-45A7-AF95-C496A72D1956}" dt="2020-09-22T17:18:55.425" v="1272" actId="26606"/>
          <ac:spMkLst>
            <pc:docMk/>
            <pc:sldMk cId="1951987890" sldId="268"/>
            <ac:spMk id="73" creationId="{C2E4E997-8672-4FFD-B8EC-9932A8E4714B}"/>
          </ac:spMkLst>
        </pc:spChg>
        <pc:spChg chg="add mod">
          <ac:chgData name="Kirstin Godsk" userId="75e39c0b-5185-405b-8958-e7f885f74107" providerId="ADAL" clId="{B1C2B326-19DA-45A7-AF95-C496A72D1956}" dt="2020-09-22T17:22:07.096" v="1474" actId="20577"/>
          <ac:spMkLst>
            <pc:docMk/>
            <pc:sldMk cId="1951987890" sldId="268"/>
            <ac:spMk id="11270" creationId="{52755548-C65B-4980-B7D3-9F5292617552}"/>
          </ac:spMkLst>
        </pc:spChg>
        <pc:grpChg chg="add">
          <ac:chgData name="Kirstin Godsk" userId="75e39c0b-5185-405b-8958-e7f885f74107" providerId="ADAL" clId="{B1C2B326-19DA-45A7-AF95-C496A72D1956}" dt="2020-09-22T17:18:55.425" v="1272" actId="26606"/>
          <ac:grpSpMkLst>
            <pc:docMk/>
            <pc:sldMk cId="1951987890" sldId="268"/>
            <ac:grpSpMk id="77" creationId="{453E4DEE-E996-40F8-8635-0FF43D7348F9}"/>
          </ac:grpSpMkLst>
        </pc:grpChg>
        <pc:picChg chg="add">
          <ac:chgData name="Kirstin Godsk" userId="75e39c0b-5185-405b-8958-e7f885f74107" providerId="ADAL" clId="{B1C2B326-19DA-45A7-AF95-C496A72D1956}" dt="2020-09-22T17:18:55.425" v="1272" actId="26606"/>
          <ac:picMkLst>
            <pc:docMk/>
            <pc:sldMk cId="1951987890" sldId="268"/>
            <ac:picMk id="75" creationId="{FE6BA9E6-1D9E-4D30-B528-D49FA1342E4E}"/>
          </ac:picMkLst>
        </pc:picChg>
        <pc:picChg chg="add mod">
          <ac:chgData name="Kirstin Godsk" userId="75e39c0b-5185-405b-8958-e7f885f74107" providerId="ADAL" clId="{B1C2B326-19DA-45A7-AF95-C496A72D1956}" dt="2020-09-22T17:18:55.425" v="1272" actId="26606"/>
          <ac:picMkLst>
            <pc:docMk/>
            <pc:sldMk cId="1951987890" sldId="268"/>
            <ac:picMk id="11266" creationId="{377BC5A7-7560-42F1-8B31-60CDFC5E371B}"/>
          </ac:picMkLst>
        </pc:picChg>
      </pc:sldChg>
      <pc:sldChg chg="modSp new mod">
        <pc:chgData name="Kirstin Godsk" userId="75e39c0b-5185-405b-8958-e7f885f74107" providerId="ADAL" clId="{B1C2B326-19DA-45A7-AF95-C496A72D1956}" dt="2020-09-22T17:26:50.536" v="1828" actId="20577"/>
        <pc:sldMkLst>
          <pc:docMk/>
          <pc:sldMk cId="3888719498" sldId="269"/>
        </pc:sldMkLst>
        <pc:spChg chg="mod">
          <ac:chgData name="Kirstin Godsk" userId="75e39c0b-5185-405b-8958-e7f885f74107" providerId="ADAL" clId="{B1C2B326-19DA-45A7-AF95-C496A72D1956}" dt="2020-09-22T17:25:26.163" v="1634" actId="20577"/>
          <ac:spMkLst>
            <pc:docMk/>
            <pc:sldMk cId="3888719498" sldId="269"/>
            <ac:spMk id="2" creationId="{CF3880D7-63EA-4000-B1A2-A6E28D825F53}"/>
          </ac:spMkLst>
        </pc:spChg>
        <pc:spChg chg="mod">
          <ac:chgData name="Kirstin Godsk" userId="75e39c0b-5185-405b-8958-e7f885f74107" providerId="ADAL" clId="{B1C2B326-19DA-45A7-AF95-C496A72D1956}" dt="2020-09-22T17:26:50.536" v="1828" actId="20577"/>
          <ac:spMkLst>
            <pc:docMk/>
            <pc:sldMk cId="3888719498" sldId="269"/>
            <ac:spMk id="3" creationId="{FC033CCB-98EE-489A-B370-A83C27DC8EF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7O_ZHyPeIIA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7E71BF-4523-4333-A89D-4EDAFF5CEA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muskler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6285F6E-D3D5-4244-A87C-1A2DDE81FE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FB s. 75-90</a:t>
            </a:r>
          </a:p>
        </p:txBody>
      </p:sp>
    </p:spTree>
    <p:extLst>
      <p:ext uri="{BB962C8B-B14F-4D97-AF65-F5344CB8AC3E}">
        <p14:creationId xmlns:p14="http://schemas.microsoft.com/office/powerpoint/2010/main" val="2628569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26CCDCF-4EC8-7F34-C24C-02E8B3969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da-DK" sz="3200"/>
              <a:t>Proteiners struktur - Muskler er proteiner</a:t>
            </a:r>
            <a:endParaRPr lang="en-DK" sz="320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6D9E5C3-3671-A47B-3B48-14D84C4931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endParaRPr lang="en-US" sz="200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99230EE-2752-FB95-346F-B28122FCA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947559"/>
            <a:ext cx="5456279" cy="4937932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7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DK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2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</p:grpSp>
    </p:spTree>
    <p:extLst>
      <p:ext uri="{BB962C8B-B14F-4D97-AF65-F5344CB8AC3E}">
        <p14:creationId xmlns:p14="http://schemas.microsoft.com/office/powerpoint/2010/main" val="469179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5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A758D48-2E0C-47F1-AA2D-FE2B15E7A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da-DK" sz="3200" dirty="0"/>
              <a:t>Tværsnit af muskel</a:t>
            </a:r>
          </a:p>
        </p:txBody>
      </p:sp>
      <p:sp>
        <p:nvSpPr>
          <p:cNvPr id="1030" name="Content Placeholder 1029">
            <a:extLst>
              <a:ext uri="{FF2B5EF4-FFF2-40B4-BE49-F238E27FC236}">
                <a16:creationId xmlns:a16="http://schemas.microsoft.com/office/drawing/2014/main" id="{C3F3986F-F59A-4550-8B07-01549F72EB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endParaRPr lang="en-US" sz="20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4765DCB-A991-403B-8C81-1C4EE84157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1097607"/>
            <a:ext cx="5456279" cy="4637837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78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9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0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1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2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3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4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5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6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7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8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9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DK"/>
            </a:p>
          </p:txBody>
        </p:sp>
        <p:sp>
          <p:nvSpPr>
            <p:cNvPr id="90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1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2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3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4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5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6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7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8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9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0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1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2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3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4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</p:grpSp>
    </p:spTree>
    <p:extLst>
      <p:ext uri="{BB962C8B-B14F-4D97-AF65-F5344CB8AC3E}">
        <p14:creationId xmlns:p14="http://schemas.microsoft.com/office/powerpoint/2010/main" val="1384816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5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B3BC39C-B8FB-472A-963E-4757FE0AA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da-DK" sz="3200" dirty="0"/>
              <a:t>Tværsnit af muskelfiber</a:t>
            </a:r>
          </a:p>
        </p:txBody>
      </p:sp>
      <p:sp>
        <p:nvSpPr>
          <p:cNvPr id="2054" name="Content Placeholder 2053">
            <a:extLst>
              <a:ext uri="{FF2B5EF4-FFF2-40B4-BE49-F238E27FC236}">
                <a16:creationId xmlns:a16="http://schemas.microsoft.com/office/drawing/2014/main" id="{2C2CF20E-C393-47CF-9244-6DF56DE1B9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 err="1"/>
              <a:t>Muskelfiber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muskelcelle</a:t>
            </a:r>
            <a:r>
              <a:rPr lang="en-US" sz="2000" dirty="0"/>
              <a:t> </a:t>
            </a:r>
            <a:r>
              <a:rPr lang="en-US" sz="2000" dirty="0" err="1"/>
              <a:t>som</a:t>
            </a:r>
            <a:r>
              <a:rPr lang="en-US" sz="2000" dirty="0"/>
              <a:t> </a:t>
            </a:r>
            <a:r>
              <a:rPr lang="en-US" sz="2000" dirty="0" err="1"/>
              <a:t>indeholder</a:t>
            </a:r>
            <a:r>
              <a:rPr lang="en-US" sz="2000" dirty="0"/>
              <a:t> alle de </a:t>
            </a:r>
            <a:r>
              <a:rPr lang="en-US" sz="2000" dirty="0" err="1"/>
              <a:t>organeller</a:t>
            </a:r>
            <a:r>
              <a:rPr lang="en-US" sz="2000" dirty="0"/>
              <a:t> </a:t>
            </a:r>
            <a:r>
              <a:rPr lang="en-US" sz="2000" dirty="0" err="1"/>
              <a:t>fra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normal </a:t>
            </a:r>
            <a:r>
              <a:rPr lang="en-US" sz="2000" dirty="0" err="1"/>
              <a:t>celler</a:t>
            </a:r>
            <a:r>
              <a:rPr lang="en-US" sz="2000" dirty="0"/>
              <a:t> </a:t>
            </a:r>
            <a:r>
              <a:rPr lang="en-US" sz="2000" dirty="0" err="1"/>
              <a:t>bortset</a:t>
            </a:r>
            <a:r>
              <a:rPr lang="en-US" sz="2000" dirty="0"/>
              <a:t> </a:t>
            </a:r>
            <a:r>
              <a:rPr lang="en-US" sz="2000" dirty="0" err="1"/>
              <a:t>fra</a:t>
            </a:r>
            <a:r>
              <a:rPr lang="en-US" sz="2000" dirty="0"/>
              <a:t> de har et </a:t>
            </a:r>
            <a:r>
              <a:rPr lang="en-US" sz="2000" dirty="0" err="1"/>
              <a:t>sarcoplasmatisk</a:t>
            </a:r>
            <a:r>
              <a:rPr lang="en-US" sz="2000" dirty="0"/>
              <a:t> reticulum (Ligger </a:t>
            </a:r>
            <a:r>
              <a:rPr lang="en-US" sz="2000" dirty="0" err="1"/>
              <a:t>rundt</a:t>
            </a:r>
            <a:r>
              <a:rPr lang="en-US" sz="2000" dirty="0"/>
              <a:t> om alle myofibrillar) I </a:t>
            </a:r>
            <a:r>
              <a:rPr lang="en-US" sz="2000" dirty="0" err="1"/>
              <a:t>stedet</a:t>
            </a:r>
            <a:r>
              <a:rPr lang="en-US" sz="2000" dirty="0"/>
              <a:t> for </a:t>
            </a:r>
            <a:r>
              <a:rPr lang="en-US" sz="2000" dirty="0" err="1"/>
              <a:t>endoplasmatsik</a:t>
            </a:r>
            <a:r>
              <a:rPr lang="en-US" sz="2000" dirty="0"/>
              <a:t> reticulum.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cellemembranen</a:t>
            </a:r>
            <a:r>
              <a:rPr lang="en-US" sz="2000" dirty="0"/>
              <a:t> </a:t>
            </a:r>
            <a:r>
              <a:rPr lang="en-US" sz="2000" dirty="0" err="1"/>
              <a:t>kaldes</a:t>
            </a:r>
            <a:r>
              <a:rPr lang="en-US" sz="2000" dirty="0"/>
              <a:t> sarcolemma </a:t>
            </a:r>
            <a:r>
              <a:rPr lang="en-US" sz="2000" dirty="0" err="1"/>
              <a:t>og</a:t>
            </a:r>
            <a:r>
              <a:rPr lang="en-US" sz="2000" dirty="0"/>
              <a:t> T-</a:t>
            </a:r>
            <a:r>
              <a:rPr lang="en-US" sz="2000" dirty="0" err="1"/>
              <a:t>rør</a:t>
            </a:r>
            <a:r>
              <a:rPr lang="en-US" sz="2000" dirty="0"/>
              <a:t>, </a:t>
            </a:r>
            <a:r>
              <a:rPr lang="en-US" sz="2000" dirty="0" err="1"/>
              <a:t>som</a:t>
            </a:r>
            <a:r>
              <a:rPr lang="en-US" sz="2000" dirty="0"/>
              <a:t> har </a:t>
            </a:r>
            <a:r>
              <a:rPr lang="en-US" sz="2000" dirty="0" err="1"/>
              <a:t>betydning</a:t>
            </a:r>
            <a:r>
              <a:rPr lang="en-US" sz="2000" dirty="0"/>
              <a:t> </a:t>
            </a:r>
            <a:r>
              <a:rPr lang="en-US" sz="2000" dirty="0" err="1"/>
              <a:t>ved</a:t>
            </a:r>
            <a:r>
              <a:rPr lang="en-US" sz="2000" dirty="0"/>
              <a:t> AP.</a:t>
            </a:r>
          </a:p>
          <a:p>
            <a:r>
              <a:rPr lang="en-US" sz="2000" dirty="0"/>
              <a:t>Der finds </a:t>
            </a:r>
            <a:r>
              <a:rPr lang="en-US" sz="2000" dirty="0" err="1"/>
              <a:t>adskillige</a:t>
            </a:r>
            <a:r>
              <a:rPr lang="en-US" sz="2000" dirty="0"/>
              <a:t> </a:t>
            </a:r>
            <a:r>
              <a:rPr lang="en-US" sz="2000" dirty="0" err="1"/>
              <a:t>myofibriller</a:t>
            </a:r>
            <a:r>
              <a:rPr lang="en-US" sz="2000" dirty="0"/>
              <a:t> I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muskelcelle</a:t>
            </a:r>
            <a:r>
              <a:rPr lang="en-US" sz="2000" dirty="0"/>
              <a:t>.</a:t>
            </a:r>
          </a:p>
          <a:p>
            <a:r>
              <a:rPr lang="en-US" sz="2000" dirty="0" err="1"/>
              <a:t>Desuden</a:t>
            </a:r>
            <a:r>
              <a:rPr lang="en-US" sz="2000" dirty="0"/>
              <a:t> </a:t>
            </a:r>
            <a:r>
              <a:rPr lang="en-US" sz="2000" dirty="0" err="1"/>
              <a:t>findes</a:t>
            </a:r>
            <a:r>
              <a:rPr lang="en-US" sz="2000" dirty="0"/>
              <a:t> myoglobin I </a:t>
            </a:r>
            <a:r>
              <a:rPr lang="en-US" sz="2000" dirty="0" err="1"/>
              <a:t>muskelcellen</a:t>
            </a:r>
            <a:r>
              <a:rPr lang="en-US" sz="2000" dirty="0"/>
              <a:t> (Binder </a:t>
            </a:r>
            <a:r>
              <a:rPr lang="en-US" sz="2000" dirty="0" err="1"/>
              <a:t>ilt</a:t>
            </a:r>
            <a:r>
              <a:rPr lang="en-US" sz="2000" dirty="0"/>
              <a:t>)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B2C0496-4969-4000-9463-863EEEBD2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1118068"/>
            <a:ext cx="5456279" cy="4596915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78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9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0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1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2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3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4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5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6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7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8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9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DK"/>
            </a:p>
          </p:txBody>
        </p:sp>
        <p:sp>
          <p:nvSpPr>
            <p:cNvPr id="90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1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2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3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4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5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6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7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8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9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0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1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2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3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4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</p:grpSp>
    </p:spTree>
    <p:extLst>
      <p:ext uri="{BB962C8B-B14F-4D97-AF65-F5344CB8AC3E}">
        <p14:creationId xmlns:p14="http://schemas.microsoft.com/office/powerpoint/2010/main" val="3135960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5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23501ED-DCB6-47E7-B682-73884AB6F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da-DK" sz="3200" dirty="0"/>
              <a:t>Sarkomer struktur</a:t>
            </a:r>
          </a:p>
        </p:txBody>
      </p:sp>
      <p:sp>
        <p:nvSpPr>
          <p:cNvPr id="3078" name="Content Placeholder 3077">
            <a:extLst>
              <a:ext uri="{FF2B5EF4-FFF2-40B4-BE49-F238E27FC236}">
                <a16:creationId xmlns:a16="http://schemas.microsoft.com/office/drawing/2014/main" id="{2CF2273C-43BE-47E6-B55F-78E9C51164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r>
              <a:rPr lang="en-US" sz="2000" dirty="0" err="1"/>
              <a:t>Myofibriller</a:t>
            </a:r>
            <a:r>
              <a:rPr lang="en-US" sz="2000" dirty="0"/>
              <a:t> </a:t>
            </a:r>
            <a:r>
              <a:rPr lang="en-US" sz="2000" dirty="0" err="1"/>
              <a:t>indeholder</a:t>
            </a:r>
            <a:r>
              <a:rPr lang="en-US" sz="2000" dirty="0"/>
              <a:t> </a:t>
            </a:r>
            <a:r>
              <a:rPr lang="en-US" sz="2000" dirty="0" err="1"/>
              <a:t>proteinerne</a:t>
            </a:r>
            <a:r>
              <a:rPr lang="en-US" sz="2000" dirty="0"/>
              <a:t> </a:t>
            </a:r>
            <a:r>
              <a:rPr lang="en-US" sz="2000" dirty="0" err="1"/>
              <a:t>aktin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myosin.</a:t>
            </a:r>
          </a:p>
          <a:p>
            <a:r>
              <a:rPr lang="en-US" sz="2000" dirty="0" err="1"/>
              <a:t>Sarkomer</a:t>
            </a:r>
            <a:r>
              <a:rPr lang="en-US" sz="2000" dirty="0"/>
              <a:t>: Et </a:t>
            </a:r>
            <a:r>
              <a:rPr lang="en-US" sz="2000" dirty="0" err="1"/>
              <a:t>afsnit</a:t>
            </a:r>
            <a:r>
              <a:rPr lang="en-US" sz="2000" dirty="0"/>
              <a:t> </a:t>
            </a:r>
            <a:r>
              <a:rPr lang="en-US" sz="2000" dirty="0" err="1"/>
              <a:t>af</a:t>
            </a:r>
            <a:r>
              <a:rPr lang="en-US" sz="2000" dirty="0"/>
              <a:t> myosin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aktin</a:t>
            </a:r>
            <a:r>
              <a:rPr lang="en-US" sz="2000" dirty="0"/>
              <a:t> </a:t>
            </a:r>
            <a:r>
              <a:rPr lang="en-US" sz="2000" dirty="0" err="1"/>
              <a:t>som</a:t>
            </a:r>
            <a:r>
              <a:rPr lang="en-US" sz="2000" dirty="0"/>
              <a:t> </a:t>
            </a:r>
            <a:r>
              <a:rPr lang="en-US" sz="2000" dirty="0" err="1"/>
              <a:t>gentager</a:t>
            </a:r>
            <a:r>
              <a:rPr lang="en-US" sz="2000" dirty="0"/>
              <a:t> sig </a:t>
            </a:r>
            <a:r>
              <a:rPr lang="en-US" sz="2000" dirty="0" err="1"/>
              <a:t>gennem</a:t>
            </a:r>
            <a:r>
              <a:rPr lang="en-US" sz="2000" dirty="0"/>
              <a:t> </a:t>
            </a:r>
            <a:r>
              <a:rPr lang="en-US" sz="2000" dirty="0" err="1"/>
              <a:t>myofibrillen</a:t>
            </a:r>
            <a:r>
              <a:rPr lang="en-US" sz="2000" dirty="0"/>
              <a:t>.</a:t>
            </a:r>
          </a:p>
          <a:p>
            <a:r>
              <a:rPr lang="en-US" sz="2000" dirty="0" err="1"/>
              <a:t>Aktin</a:t>
            </a:r>
            <a:r>
              <a:rPr lang="en-US" sz="2000" dirty="0"/>
              <a:t> er </a:t>
            </a:r>
            <a:r>
              <a:rPr lang="en-US" sz="2000" dirty="0" err="1"/>
              <a:t>forankret</a:t>
            </a:r>
            <a:r>
              <a:rPr lang="en-US" sz="2000" dirty="0"/>
              <a:t> I Z-</a:t>
            </a:r>
            <a:r>
              <a:rPr lang="en-US" sz="2000" dirty="0" err="1"/>
              <a:t>linien</a:t>
            </a:r>
            <a:endParaRPr lang="en-US" sz="2000" dirty="0"/>
          </a:p>
          <a:p>
            <a:r>
              <a:rPr lang="en-US" sz="2000" dirty="0"/>
              <a:t>Myosin </a:t>
            </a:r>
            <a:r>
              <a:rPr lang="en-US" sz="2000" dirty="0" err="1"/>
              <a:t>holdes</a:t>
            </a:r>
            <a:r>
              <a:rPr lang="en-US" sz="2000" dirty="0"/>
              <a:t> </a:t>
            </a:r>
            <a:r>
              <a:rPr lang="en-US" sz="2000" dirty="0" err="1"/>
              <a:t>sammen</a:t>
            </a:r>
            <a:r>
              <a:rPr lang="en-US" sz="2000" dirty="0"/>
              <a:t> </a:t>
            </a:r>
            <a:r>
              <a:rPr lang="en-US" sz="2000" dirty="0" err="1"/>
              <a:t>af</a:t>
            </a:r>
            <a:r>
              <a:rPr lang="en-US" sz="2000" dirty="0"/>
              <a:t> M-</a:t>
            </a:r>
            <a:r>
              <a:rPr lang="en-US" sz="2000" dirty="0" err="1"/>
              <a:t>linjen</a:t>
            </a:r>
            <a:endParaRPr lang="en-US" sz="200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6612940-AD5E-451B-9360-B3D07E7A96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947559"/>
            <a:ext cx="5456279" cy="4937932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78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9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0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1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2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3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4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5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6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7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8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9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DK"/>
            </a:p>
          </p:txBody>
        </p:sp>
        <p:sp>
          <p:nvSpPr>
            <p:cNvPr id="90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1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2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3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4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5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6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7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8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9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0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1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2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3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4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</p:grpSp>
    </p:spTree>
    <p:extLst>
      <p:ext uri="{BB962C8B-B14F-4D97-AF65-F5344CB8AC3E}">
        <p14:creationId xmlns:p14="http://schemas.microsoft.com/office/powerpoint/2010/main" val="2424352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5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B6CD609-41F5-49FF-B34D-FCCB02020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da-DK" sz="3200" dirty="0"/>
              <a:t>Tværsnit af </a:t>
            </a:r>
            <a:r>
              <a:rPr lang="da-DK" sz="3200" dirty="0" err="1"/>
              <a:t>myofibril</a:t>
            </a:r>
            <a:endParaRPr lang="da-DK" sz="3200" dirty="0"/>
          </a:p>
        </p:txBody>
      </p:sp>
      <p:sp>
        <p:nvSpPr>
          <p:cNvPr id="4102" name="Content Placeholder 4101">
            <a:extLst>
              <a:ext uri="{FF2B5EF4-FFF2-40B4-BE49-F238E27FC236}">
                <a16:creationId xmlns:a16="http://schemas.microsoft.com/office/drawing/2014/main" id="{04AFE457-D86A-41EB-B067-49FA8D659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r>
              <a:rPr lang="en-US" sz="2000" dirty="0"/>
              <a:t>Snit </a:t>
            </a:r>
            <a:r>
              <a:rPr lang="en-US" sz="2000" dirty="0" err="1"/>
              <a:t>gennem</a:t>
            </a:r>
            <a:r>
              <a:rPr lang="en-US" sz="2000" dirty="0"/>
              <a:t> I-</a:t>
            </a:r>
            <a:r>
              <a:rPr lang="en-US" sz="2000" dirty="0" err="1"/>
              <a:t>bånd</a:t>
            </a:r>
            <a:r>
              <a:rPr lang="en-US" sz="2000" dirty="0"/>
              <a:t>: </a:t>
            </a:r>
            <a:r>
              <a:rPr lang="en-US" sz="2000" dirty="0" err="1"/>
              <a:t>Indeholder</a:t>
            </a:r>
            <a:r>
              <a:rPr lang="en-US" sz="2000" dirty="0"/>
              <a:t> </a:t>
            </a:r>
            <a:r>
              <a:rPr lang="en-US" sz="2000" dirty="0" err="1"/>
              <a:t>kun</a:t>
            </a:r>
            <a:r>
              <a:rPr lang="en-US" sz="2000" dirty="0"/>
              <a:t> </a:t>
            </a:r>
            <a:r>
              <a:rPr lang="en-US" sz="2000" dirty="0" err="1"/>
              <a:t>aktin</a:t>
            </a:r>
            <a:endParaRPr lang="en-US" sz="2000" dirty="0"/>
          </a:p>
          <a:p>
            <a:r>
              <a:rPr lang="en-US" sz="2000" dirty="0"/>
              <a:t>Snit </a:t>
            </a:r>
            <a:r>
              <a:rPr lang="en-US" sz="2000" dirty="0" err="1"/>
              <a:t>gennem</a:t>
            </a:r>
            <a:r>
              <a:rPr lang="en-US" sz="2000" dirty="0"/>
              <a:t> H-zone: </a:t>
            </a:r>
            <a:r>
              <a:rPr lang="en-US" sz="2000" dirty="0" err="1"/>
              <a:t>Indeholder</a:t>
            </a:r>
            <a:r>
              <a:rPr lang="en-US" sz="2000" dirty="0"/>
              <a:t> </a:t>
            </a:r>
            <a:r>
              <a:rPr lang="en-US" sz="2000" dirty="0" err="1"/>
              <a:t>kun</a:t>
            </a:r>
            <a:r>
              <a:rPr lang="en-US" sz="2000" dirty="0"/>
              <a:t> myosin</a:t>
            </a:r>
          </a:p>
          <a:p>
            <a:r>
              <a:rPr lang="en-US" sz="2000" dirty="0"/>
              <a:t>Snit </a:t>
            </a:r>
            <a:r>
              <a:rPr lang="en-US" sz="2000" dirty="0" err="1"/>
              <a:t>gennem</a:t>
            </a:r>
            <a:r>
              <a:rPr lang="en-US" sz="2000" dirty="0"/>
              <a:t> A- </a:t>
            </a:r>
            <a:r>
              <a:rPr lang="en-US" sz="2000" dirty="0" err="1"/>
              <a:t>bånd</a:t>
            </a:r>
            <a:r>
              <a:rPr lang="en-US" sz="2000" dirty="0"/>
              <a:t>: </a:t>
            </a:r>
            <a:r>
              <a:rPr lang="en-US" sz="2000" dirty="0" err="1"/>
              <a:t>Indeholder</a:t>
            </a:r>
            <a:r>
              <a:rPr lang="en-US" sz="2000" dirty="0"/>
              <a:t> bade </a:t>
            </a:r>
            <a:r>
              <a:rPr lang="en-US" sz="2000" dirty="0" err="1"/>
              <a:t>aktin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myosin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840D6F9E-2D9F-476F-916F-5F07915F0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702027"/>
            <a:ext cx="5456279" cy="5428997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78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9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0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1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2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3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4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5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6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7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8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9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DK"/>
            </a:p>
          </p:txBody>
        </p:sp>
        <p:sp>
          <p:nvSpPr>
            <p:cNvPr id="90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1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2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3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4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5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6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7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8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9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0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1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2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3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4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</p:grpSp>
    </p:spTree>
    <p:extLst>
      <p:ext uri="{BB962C8B-B14F-4D97-AF65-F5344CB8AC3E}">
        <p14:creationId xmlns:p14="http://schemas.microsoft.com/office/powerpoint/2010/main" val="2979207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5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DB086AE-D04C-40DD-8321-2F54306FE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da-DK" sz="3200" dirty="0"/>
              <a:t>Aktinfilament</a:t>
            </a:r>
          </a:p>
        </p:txBody>
      </p:sp>
      <p:sp>
        <p:nvSpPr>
          <p:cNvPr id="5126" name="Content Placeholder 5125">
            <a:extLst>
              <a:ext uri="{FF2B5EF4-FFF2-40B4-BE49-F238E27FC236}">
                <a16:creationId xmlns:a16="http://schemas.microsoft.com/office/drawing/2014/main" id="{2A8FC9CC-E66B-454C-8216-A15D98833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r>
              <a:rPr lang="en-US" sz="2000" dirty="0" err="1"/>
              <a:t>Aktin</a:t>
            </a:r>
            <a:r>
              <a:rPr lang="en-US" sz="2000" dirty="0"/>
              <a:t> er </a:t>
            </a:r>
            <a:r>
              <a:rPr lang="en-US" sz="2000" dirty="0" err="1"/>
              <a:t>rundt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sidder</a:t>
            </a:r>
            <a:r>
              <a:rPr lang="en-US" sz="2000" dirty="0"/>
              <a:t> I to </a:t>
            </a:r>
            <a:r>
              <a:rPr lang="en-US" sz="2000" dirty="0" err="1"/>
              <a:t>kæder</a:t>
            </a:r>
            <a:r>
              <a:rPr lang="en-US" sz="2000" dirty="0"/>
              <a:t> </a:t>
            </a:r>
            <a:r>
              <a:rPr lang="en-US" sz="2000" dirty="0" err="1"/>
              <a:t>snoet</a:t>
            </a:r>
            <a:r>
              <a:rPr lang="en-US" sz="2000" dirty="0"/>
              <a:t> om </a:t>
            </a:r>
            <a:r>
              <a:rPr lang="en-US" sz="2000" dirty="0" err="1"/>
              <a:t>hinanden</a:t>
            </a:r>
            <a:endParaRPr lang="en-US" sz="2000" dirty="0"/>
          </a:p>
          <a:p>
            <a:r>
              <a:rPr lang="en-US" sz="2000" dirty="0" err="1"/>
              <a:t>Desuden</a:t>
            </a:r>
            <a:r>
              <a:rPr lang="en-US" sz="2000" dirty="0"/>
              <a:t> er der </a:t>
            </a:r>
            <a:r>
              <a:rPr lang="en-US" sz="2000" dirty="0" err="1"/>
              <a:t>koblet</a:t>
            </a:r>
            <a:r>
              <a:rPr lang="en-US" sz="2000" dirty="0"/>
              <a:t> to </a:t>
            </a:r>
            <a:r>
              <a:rPr lang="en-US" sz="2000" dirty="0" err="1"/>
              <a:t>andre</a:t>
            </a:r>
            <a:r>
              <a:rPr lang="en-US" sz="2000" dirty="0"/>
              <a:t> protein </a:t>
            </a:r>
            <a:r>
              <a:rPr lang="en-US" sz="2000" dirty="0" err="1"/>
              <a:t>på</a:t>
            </a:r>
            <a:r>
              <a:rPr lang="en-US" sz="2000" dirty="0"/>
              <a:t> - tropomyosin </a:t>
            </a:r>
            <a:r>
              <a:rPr lang="en-US" sz="2000" dirty="0" err="1"/>
              <a:t>og</a:t>
            </a:r>
            <a:r>
              <a:rPr lang="en-US" sz="2000" dirty="0"/>
              <a:t> troponin</a:t>
            </a:r>
          </a:p>
          <a:p>
            <a:r>
              <a:rPr lang="en-US" sz="2000" dirty="0" err="1"/>
              <a:t>Ved</a:t>
            </a:r>
            <a:r>
              <a:rPr lang="en-US" sz="2000" dirty="0"/>
              <a:t> AP </a:t>
            </a:r>
            <a:r>
              <a:rPr lang="en-US" sz="2000" dirty="0" err="1"/>
              <a:t>vil</a:t>
            </a:r>
            <a:r>
              <a:rPr lang="en-US" sz="2000" dirty="0"/>
              <a:t> Ca++ </a:t>
            </a:r>
            <a:r>
              <a:rPr lang="en-US" sz="2000" dirty="0" err="1"/>
              <a:t>få</a:t>
            </a:r>
            <a:r>
              <a:rPr lang="en-US" sz="2000" dirty="0"/>
              <a:t> troponin </a:t>
            </a:r>
            <a:r>
              <a:rPr lang="en-US" sz="2000" dirty="0" err="1"/>
              <a:t>til</a:t>
            </a:r>
            <a:r>
              <a:rPr lang="en-US" sz="2000" dirty="0"/>
              <a:t> at </a:t>
            </a:r>
            <a:r>
              <a:rPr lang="en-US" sz="2000" dirty="0" err="1"/>
              <a:t>ændre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tropomyosins</a:t>
            </a:r>
            <a:r>
              <a:rPr lang="en-US" sz="2000" dirty="0"/>
              <a:t> </a:t>
            </a:r>
            <a:r>
              <a:rPr lang="en-US" sz="2000" dirty="0" err="1"/>
              <a:t>placering</a:t>
            </a:r>
            <a:r>
              <a:rPr lang="en-US" sz="2000" dirty="0"/>
              <a:t> </a:t>
            </a:r>
            <a:r>
              <a:rPr lang="en-US" sz="2000" dirty="0" err="1"/>
              <a:t>så</a:t>
            </a:r>
            <a:r>
              <a:rPr lang="en-US" sz="2000" dirty="0"/>
              <a:t> myosin </a:t>
            </a:r>
            <a:r>
              <a:rPr lang="en-US" sz="2000" dirty="0" err="1"/>
              <a:t>bindingsstederne</a:t>
            </a:r>
            <a:r>
              <a:rPr lang="en-US" sz="2000" dirty="0"/>
              <a:t> </a:t>
            </a:r>
            <a:r>
              <a:rPr lang="en-US" sz="2000" dirty="0" err="1"/>
              <a:t>frigøres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myosin </a:t>
            </a:r>
            <a:r>
              <a:rPr lang="en-US" sz="2000" dirty="0" err="1"/>
              <a:t>kan</a:t>
            </a:r>
            <a:r>
              <a:rPr lang="en-US" sz="2000" dirty="0"/>
              <a:t> </a:t>
            </a:r>
            <a:r>
              <a:rPr lang="en-US" sz="2000" dirty="0" err="1"/>
              <a:t>binde</a:t>
            </a:r>
            <a:r>
              <a:rPr lang="en-US" sz="2000" dirty="0"/>
              <a:t> sig</a:t>
            </a:r>
            <a:r>
              <a:rPr lang="en-US" sz="2000" dirty="0">
                <a:sym typeface="Wingdings" panose="05000000000000000000" pitchFamily="2" charset="2"/>
              </a:rPr>
              <a:t> lave </a:t>
            </a:r>
            <a:r>
              <a:rPr lang="en-US" sz="2000" dirty="0" err="1">
                <a:sym typeface="Wingdings" panose="05000000000000000000" pitchFamily="2" charset="2"/>
              </a:rPr>
              <a:t>sammentrækning</a:t>
            </a:r>
            <a:r>
              <a:rPr lang="en-US" sz="2000" dirty="0">
                <a:sym typeface="Wingdings" panose="05000000000000000000" pitchFamily="2" charset="2"/>
              </a:rPr>
              <a:t> (</a:t>
            </a:r>
            <a:r>
              <a:rPr lang="en-US" sz="2000" dirty="0" err="1">
                <a:sym typeface="Wingdings" panose="05000000000000000000" pitchFamily="2" charset="2"/>
              </a:rPr>
              <a:t>kontraktion</a:t>
            </a:r>
            <a:r>
              <a:rPr lang="en-US" sz="2000" dirty="0">
                <a:sym typeface="Wingdings" panose="05000000000000000000" pitchFamily="2" charset="2"/>
              </a:rPr>
              <a:t>)</a:t>
            </a:r>
            <a:endParaRPr lang="en-US" sz="2000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7DA82E59-F443-469A-A946-6390EFB71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1793282"/>
            <a:ext cx="5456279" cy="3246486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78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9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0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1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2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3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4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5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6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7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8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9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DK"/>
            </a:p>
          </p:txBody>
        </p:sp>
        <p:sp>
          <p:nvSpPr>
            <p:cNvPr id="90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1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2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3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4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5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6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7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8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9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0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1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2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3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4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</p:grpSp>
    </p:spTree>
    <p:extLst>
      <p:ext uri="{BB962C8B-B14F-4D97-AF65-F5344CB8AC3E}">
        <p14:creationId xmlns:p14="http://schemas.microsoft.com/office/powerpoint/2010/main" val="3462588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5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40B87EE-BEF4-4207-87E6-F3E5869C2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da-DK" sz="3200" dirty="0"/>
              <a:t>Filament forskydning</a:t>
            </a:r>
          </a:p>
        </p:txBody>
      </p:sp>
      <p:sp>
        <p:nvSpPr>
          <p:cNvPr id="10246" name="Content Placeholder 10245">
            <a:extLst>
              <a:ext uri="{FF2B5EF4-FFF2-40B4-BE49-F238E27FC236}">
                <a16:creationId xmlns:a16="http://schemas.microsoft.com/office/drawing/2014/main" id="{09DEB920-6CE1-4423-A7FC-737DFDAF0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endParaRPr lang="en-US" sz="2000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14A001A8-7985-498A-BEFC-1721F9145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2045635"/>
            <a:ext cx="5456279" cy="2741780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78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9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0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1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2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3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4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5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6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7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8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9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DK"/>
            </a:p>
          </p:txBody>
        </p:sp>
        <p:sp>
          <p:nvSpPr>
            <p:cNvPr id="90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1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2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3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4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5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6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7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8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9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0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1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2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3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4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</p:grpSp>
    </p:spTree>
    <p:extLst>
      <p:ext uri="{BB962C8B-B14F-4D97-AF65-F5344CB8AC3E}">
        <p14:creationId xmlns:p14="http://schemas.microsoft.com/office/powerpoint/2010/main" val="1551735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D66351-AE2B-40C0-930D-456099AA6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Animation af en </a:t>
            </a:r>
            <a:r>
              <a:rPr lang="da-DK" dirty="0" err="1"/>
              <a:t>tværbrocyklus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DC0210D-9532-4C5A-8355-DA4C9AFF82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https://www.youtube.com/watch?v=7O_ZHyPeIIA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61315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5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FB3B4AD-8F68-4A3A-BE11-ADABF034F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da-DK" sz="3200" dirty="0" err="1"/>
              <a:t>Neuromuskulær</a:t>
            </a:r>
            <a:r>
              <a:rPr lang="da-DK" sz="3200" dirty="0"/>
              <a:t> synapser</a:t>
            </a:r>
          </a:p>
        </p:txBody>
      </p:sp>
      <p:sp>
        <p:nvSpPr>
          <p:cNvPr id="6150" name="Content Placeholder 6149">
            <a:extLst>
              <a:ext uri="{FF2B5EF4-FFF2-40B4-BE49-F238E27FC236}">
                <a16:creationId xmlns:a16="http://schemas.microsoft.com/office/drawing/2014/main" id="{447144BE-D338-4C86-9022-745189C04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enkelt</a:t>
            </a:r>
            <a:r>
              <a:rPr lang="en-US" sz="2000" dirty="0"/>
              <a:t> </a:t>
            </a:r>
            <a:r>
              <a:rPr lang="en-US" sz="2000" dirty="0" err="1"/>
              <a:t>motorisk</a:t>
            </a:r>
            <a:r>
              <a:rPr lang="en-US" sz="2000" dirty="0"/>
              <a:t> </a:t>
            </a:r>
            <a:r>
              <a:rPr lang="en-US" sz="2000" dirty="0" err="1"/>
              <a:t>nervecelle</a:t>
            </a:r>
            <a:r>
              <a:rPr lang="en-US" sz="2000" dirty="0"/>
              <a:t> </a:t>
            </a:r>
            <a:r>
              <a:rPr lang="en-US" sz="2000" dirty="0" err="1"/>
              <a:t>aktiverer</a:t>
            </a:r>
            <a:r>
              <a:rPr lang="en-US" sz="2000" dirty="0"/>
              <a:t> mange </a:t>
            </a:r>
            <a:r>
              <a:rPr lang="en-US" sz="2000" dirty="0" err="1"/>
              <a:t>muskelfibre</a:t>
            </a:r>
            <a:r>
              <a:rPr lang="en-US" sz="2000" dirty="0"/>
              <a:t> </a:t>
            </a:r>
            <a:r>
              <a:rPr lang="en-US" sz="2000" dirty="0" err="1"/>
              <a:t>samtidig</a:t>
            </a:r>
            <a:endParaRPr lang="en-US" sz="2000" dirty="0"/>
          </a:p>
          <a:p>
            <a:r>
              <a:rPr lang="en-US" sz="2000" dirty="0" err="1"/>
              <a:t>Motorisk</a:t>
            </a:r>
            <a:r>
              <a:rPr lang="en-US" sz="2000" dirty="0"/>
              <a:t> </a:t>
            </a:r>
            <a:r>
              <a:rPr lang="en-US" sz="2000" dirty="0" err="1"/>
              <a:t>enhed</a:t>
            </a:r>
            <a:r>
              <a:rPr lang="en-US" sz="2000" dirty="0"/>
              <a:t>: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motorisk</a:t>
            </a:r>
            <a:r>
              <a:rPr lang="en-US" sz="2000" dirty="0"/>
              <a:t> </a:t>
            </a:r>
            <a:r>
              <a:rPr lang="en-US" sz="2000" dirty="0" err="1"/>
              <a:t>nervecelle</a:t>
            </a:r>
            <a:r>
              <a:rPr lang="en-US" sz="2000" dirty="0"/>
              <a:t> </a:t>
            </a:r>
            <a:r>
              <a:rPr lang="en-US" sz="2000" dirty="0" err="1"/>
              <a:t>samt</a:t>
            </a:r>
            <a:r>
              <a:rPr lang="en-US" sz="2000" dirty="0"/>
              <a:t> de </a:t>
            </a:r>
            <a:r>
              <a:rPr lang="en-US" sz="2000" dirty="0" err="1"/>
              <a:t>muskelfibre</a:t>
            </a:r>
            <a:r>
              <a:rPr lang="en-US" sz="2000" dirty="0"/>
              <a:t> (15- </a:t>
            </a:r>
            <a:r>
              <a:rPr lang="en-US" sz="2000" dirty="0" err="1"/>
              <a:t>tusinde</a:t>
            </a:r>
            <a:r>
              <a:rPr lang="en-US" sz="2000" dirty="0"/>
              <a:t> </a:t>
            </a:r>
            <a:r>
              <a:rPr lang="en-US" sz="2000" dirty="0" err="1"/>
              <a:t>stk</a:t>
            </a:r>
            <a:r>
              <a:rPr lang="en-US" sz="2000" dirty="0"/>
              <a:t>) den </a:t>
            </a:r>
            <a:r>
              <a:rPr lang="en-US" sz="2000" dirty="0" err="1"/>
              <a:t>stimulerer</a:t>
            </a:r>
            <a:r>
              <a:rPr lang="en-US" sz="2000" dirty="0"/>
              <a:t>.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5E7298FF-0448-4672-B178-808120BBE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715667"/>
            <a:ext cx="5456279" cy="5401716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78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9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0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1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2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3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4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5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6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7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8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9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DK"/>
            </a:p>
          </p:txBody>
        </p:sp>
        <p:sp>
          <p:nvSpPr>
            <p:cNvPr id="90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1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2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3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4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5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6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7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8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9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0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1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2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3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4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</p:grpSp>
    </p:spTree>
    <p:extLst>
      <p:ext uri="{BB962C8B-B14F-4D97-AF65-F5344CB8AC3E}">
        <p14:creationId xmlns:p14="http://schemas.microsoft.com/office/powerpoint/2010/main" val="3351907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5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1588E62-20CF-44FE-A70E-F438F4939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da-DK" sz="3200" dirty="0"/>
              <a:t>AP i muskelfiber</a:t>
            </a:r>
          </a:p>
        </p:txBody>
      </p:sp>
      <p:sp>
        <p:nvSpPr>
          <p:cNvPr id="7174" name="Content Placeholder 7173">
            <a:extLst>
              <a:ext uri="{FF2B5EF4-FFF2-40B4-BE49-F238E27FC236}">
                <a16:creationId xmlns:a16="http://schemas.microsoft.com/office/drawing/2014/main" id="{CA51C28C-484B-43CF-9569-805434A949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endParaRPr lang="en-US" sz="200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EFF39F89-C9B7-4C87-927B-529906972E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1036224"/>
            <a:ext cx="5456279" cy="4760603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78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9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0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1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2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3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4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5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6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7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8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9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DK"/>
            </a:p>
          </p:txBody>
        </p:sp>
        <p:sp>
          <p:nvSpPr>
            <p:cNvPr id="90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1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2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3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4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5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6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7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8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9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0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1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2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3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4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</p:grpSp>
    </p:spTree>
    <p:extLst>
      <p:ext uri="{BB962C8B-B14F-4D97-AF65-F5344CB8AC3E}">
        <p14:creationId xmlns:p14="http://schemas.microsoft.com/office/powerpoint/2010/main" val="1814494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5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6560C00-F05F-452B-98FE-D8AC012B0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da-DK" sz="3200" dirty="0" err="1"/>
              <a:t>tværbrocyklus</a:t>
            </a:r>
            <a:endParaRPr lang="da-DK" sz="3200" dirty="0"/>
          </a:p>
        </p:txBody>
      </p:sp>
      <p:sp>
        <p:nvSpPr>
          <p:cNvPr id="11270" name="Content Placeholder 11269">
            <a:extLst>
              <a:ext uri="{FF2B5EF4-FFF2-40B4-BE49-F238E27FC236}">
                <a16:creationId xmlns:a16="http://schemas.microsoft.com/office/drawing/2014/main" id="{52755548-C65B-4980-B7D3-9F5292617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r>
              <a:rPr lang="en-US" sz="2000" dirty="0" err="1"/>
              <a:t>Kræver</a:t>
            </a:r>
            <a:r>
              <a:rPr lang="en-US" sz="2000" dirty="0"/>
              <a:t> ATP for at </a:t>
            </a:r>
            <a:r>
              <a:rPr lang="en-US" sz="2000" dirty="0" err="1"/>
              <a:t>forløbe</a:t>
            </a:r>
            <a:r>
              <a:rPr lang="en-US" sz="2000" dirty="0"/>
              <a:t>.</a:t>
            </a:r>
          </a:p>
          <a:p>
            <a:r>
              <a:rPr lang="en-US" sz="2000" dirty="0" err="1"/>
              <a:t>Formål</a:t>
            </a:r>
            <a:r>
              <a:rPr lang="en-US" sz="2000" dirty="0"/>
              <a:t>: At lave </a:t>
            </a:r>
            <a:r>
              <a:rPr lang="en-US" sz="2000" dirty="0" err="1"/>
              <a:t>kontraktion</a:t>
            </a:r>
            <a:r>
              <a:rPr lang="en-US" sz="2000" dirty="0"/>
              <a:t> </a:t>
            </a:r>
            <a:r>
              <a:rPr lang="en-US" sz="2000" dirty="0" err="1"/>
              <a:t>af</a:t>
            </a:r>
            <a:r>
              <a:rPr lang="en-US" sz="2000" dirty="0"/>
              <a:t> </a:t>
            </a:r>
            <a:r>
              <a:rPr lang="en-US" sz="2000" dirty="0" err="1"/>
              <a:t>musklen</a:t>
            </a:r>
            <a:endParaRPr lang="en-US" sz="2000" dirty="0"/>
          </a:p>
          <a:p>
            <a:r>
              <a:rPr lang="en-US" sz="2000" dirty="0" err="1"/>
              <a:t>Nikkebevægelsen</a:t>
            </a:r>
            <a:r>
              <a:rPr lang="en-US" sz="2000" dirty="0"/>
              <a:t> </a:t>
            </a:r>
            <a:r>
              <a:rPr lang="en-US" sz="2000" dirty="0" err="1"/>
              <a:t>fra</a:t>
            </a:r>
            <a:r>
              <a:rPr lang="en-US" sz="2000" dirty="0"/>
              <a:t> </a:t>
            </a:r>
            <a:r>
              <a:rPr lang="en-US" sz="2000" dirty="0" err="1"/>
              <a:t>energifyldte</a:t>
            </a:r>
            <a:r>
              <a:rPr lang="en-US" sz="2000" dirty="0"/>
              <a:t> </a:t>
            </a:r>
            <a:r>
              <a:rPr lang="en-US" sz="2000" dirty="0" err="1"/>
              <a:t>myosinhovederne</a:t>
            </a:r>
            <a:r>
              <a:rPr lang="en-US" sz="2000" dirty="0"/>
              <a:t> </a:t>
            </a:r>
            <a:r>
              <a:rPr lang="en-US" sz="2000" dirty="0" err="1"/>
              <a:t>gør</a:t>
            </a:r>
            <a:r>
              <a:rPr lang="en-US" sz="2000" dirty="0"/>
              <a:t> at </a:t>
            </a:r>
            <a:r>
              <a:rPr lang="en-US" sz="2000" dirty="0" err="1"/>
              <a:t>filamenterne</a:t>
            </a:r>
            <a:r>
              <a:rPr lang="en-US" sz="2000" dirty="0"/>
              <a:t> glider </a:t>
            </a:r>
            <a:r>
              <a:rPr lang="en-US" sz="2000" dirty="0" err="1"/>
              <a:t>indmellem</a:t>
            </a:r>
            <a:r>
              <a:rPr lang="en-US" sz="2000" dirty="0"/>
              <a:t> </a:t>
            </a:r>
            <a:r>
              <a:rPr lang="en-US" sz="2000" dirty="0" err="1"/>
              <a:t>hinanden</a:t>
            </a:r>
            <a:endParaRPr lang="en-US" sz="2000" dirty="0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377BC5A7-7560-42F1-8B31-60CDFC5E37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1268116"/>
            <a:ext cx="5456279" cy="4296819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78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9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0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1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2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3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4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5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6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7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8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9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DK"/>
            </a:p>
          </p:txBody>
        </p:sp>
        <p:sp>
          <p:nvSpPr>
            <p:cNvPr id="90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1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2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3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4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5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6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7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8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9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0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1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2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3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4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</p:grpSp>
    </p:spTree>
    <p:extLst>
      <p:ext uri="{BB962C8B-B14F-4D97-AF65-F5344CB8AC3E}">
        <p14:creationId xmlns:p14="http://schemas.microsoft.com/office/powerpoint/2010/main" val="1951987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5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6BD5C0A-7ED6-4E53-9C1E-079F12375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da-DK" sz="3200" dirty="0"/>
              <a:t>Muskelkontraktion</a:t>
            </a:r>
          </a:p>
        </p:txBody>
      </p:sp>
      <p:sp>
        <p:nvSpPr>
          <p:cNvPr id="8198" name="Content Placeholder 8197">
            <a:extLst>
              <a:ext uri="{FF2B5EF4-FFF2-40B4-BE49-F238E27FC236}">
                <a16:creationId xmlns:a16="http://schemas.microsoft.com/office/drawing/2014/main" id="{A4A52EC0-F6EA-4AD0-998B-70AA09F83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r>
              <a:rPr lang="en-US" sz="2000" dirty="0"/>
              <a:t>Man </a:t>
            </a:r>
            <a:r>
              <a:rPr lang="en-US" sz="2000" dirty="0" err="1"/>
              <a:t>kan</a:t>
            </a:r>
            <a:r>
              <a:rPr lang="en-US" sz="2000" dirty="0"/>
              <a:t> se at </a:t>
            </a:r>
            <a:r>
              <a:rPr lang="en-US" sz="2000" dirty="0" err="1"/>
              <a:t>ved</a:t>
            </a:r>
            <a:r>
              <a:rPr lang="en-US" sz="2000" dirty="0"/>
              <a:t> </a:t>
            </a:r>
            <a:r>
              <a:rPr lang="en-US" sz="2000" dirty="0" err="1"/>
              <a:t>kontraktion</a:t>
            </a:r>
            <a:r>
              <a:rPr lang="en-US" sz="2000" dirty="0"/>
              <a:t> glider </a:t>
            </a:r>
            <a:r>
              <a:rPr lang="en-US" sz="2000" dirty="0" err="1"/>
              <a:t>aktin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myosin </a:t>
            </a:r>
            <a:r>
              <a:rPr lang="en-US" sz="2000" dirty="0" err="1"/>
              <a:t>ind</a:t>
            </a:r>
            <a:r>
              <a:rPr lang="en-US" sz="2000" dirty="0"/>
              <a:t> </a:t>
            </a:r>
            <a:r>
              <a:rPr lang="en-US" sz="2000" dirty="0" err="1"/>
              <a:t>mellem</a:t>
            </a:r>
            <a:r>
              <a:rPr lang="en-US" sz="2000" dirty="0"/>
              <a:t> </a:t>
            </a:r>
            <a:r>
              <a:rPr lang="en-US" sz="2000" dirty="0" err="1"/>
              <a:t>hinanden</a:t>
            </a:r>
            <a:endParaRPr lang="en-US" sz="2000" dirty="0"/>
          </a:p>
          <a:p>
            <a:r>
              <a:rPr lang="en-US" sz="2000" dirty="0"/>
              <a:t>Der er </a:t>
            </a:r>
            <a:r>
              <a:rPr lang="en-US" sz="2000" dirty="0" err="1"/>
              <a:t>ikke</a:t>
            </a:r>
            <a:r>
              <a:rPr lang="en-US" sz="2000" dirty="0"/>
              <a:t> overlap </a:t>
            </a:r>
            <a:r>
              <a:rPr lang="en-US" sz="2000" dirty="0" err="1"/>
              <a:t>når</a:t>
            </a:r>
            <a:r>
              <a:rPr lang="en-US" sz="2000" dirty="0"/>
              <a:t> </a:t>
            </a:r>
            <a:r>
              <a:rPr lang="en-US" sz="2000" dirty="0" err="1"/>
              <a:t>musklen</a:t>
            </a:r>
            <a:r>
              <a:rPr lang="en-US" sz="2000" dirty="0"/>
              <a:t> </a:t>
            </a:r>
            <a:r>
              <a:rPr lang="en-US" sz="2000" dirty="0" err="1"/>
              <a:t>ikke</a:t>
            </a:r>
            <a:r>
              <a:rPr lang="en-US" sz="2000" dirty="0"/>
              <a:t> er </a:t>
            </a:r>
            <a:r>
              <a:rPr lang="en-US" sz="2000" dirty="0" err="1"/>
              <a:t>kontraheret</a:t>
            </a:r>
            <a:endParaRPr lang="en-US" sz="2000" dirty="0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8E159882-1996-4F8D-A1DB-C049FCCCFD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1568211"/>
            <a:ext cx="5456279" cy="3696629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78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9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0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1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2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3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4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5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6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7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8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9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DK"/>
            </a:p>
          </p:txBody>
        </p:sp>
        <p:sp>
          <p:nvSpPr>
            <p:cNvPr id="90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1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2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3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4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5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6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7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8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9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0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1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2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3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4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</p:grpSp>
    </p:spTree>
    <p:extLst>
      <p:ext uri="{BB962C8B-B14F-4D97-AF65-F5344CB8AC3E}">
        <p14:creationId xmlns:p14="http://schemas.microsoft.com/office/powerpoint/2010/main" val="35984067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3880D7-63EA-4000-B1A2-A6E28D825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Giftstoffer for musklen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C033CCB-98EE-489A-B370-A83C27DC8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Kurare- gift fra pilegiftfrøer brugt af indianere </a:t>
            </a:r>
          </a:p>
          <a:p>
            <a:r>
              <a:rPr lang="da-DK" dirty="0" err="1"/>
              <a:t>Clostridium</a:t>
            </a:r>
            <a:r>
              <a:rPr lang="da-DK" dirty="0"/>
              <a:t> bakterien også kaldet pølseforgiftning – bruges i kosmetiske indgreb til at fjerne/reducere rynker (Botox)</a:t>
            </a:r>
          </a:p>
        </p:txBody>
      </p:sp>
    </p:spTree>
    <p:extLst>
      <p:ext uri="{BB962C8B-B14F-4D97-AF65-F5344CB8AC3E}">
        <p14:creationId xmlns:p14="http://schemas.microsoft.com/office/powerpoint/2010/main" val="38887194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5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642693F-0EE5-44EF-A624-9CCEFDEE4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da-DK" sz="3200" dirty="0"/>
              <a:t>Antagonistiske muskler</a:t>
            </a:r>
          </a:p>
        </p:txBody>
      </p:sp>
      <p:sp>
        <p:nvSpPr>
          <p:cNvPr id="9222" name="Content Placeholder 9221">
            <a:extLst>
              <a:ext uri="{FF2B5EF4-FFF2-40B4-BE49-F238E27FC236}">
                <a16:creationId xmlns:a16="http://schemas.microsoft.com/office/drawing/2014/main" id="{A970BC1F-797A-4066-86D4-46E8CA16B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r>
              <a:rPr lang="en-US" sz="2000" dirty="0" err="1"/>
              <a:t>Antagonister</a:t>
            </a:r>
            <a:r>
              <a:rPr lang="en-US" sz="2000" dirty="0"/>
              <a:t>: </a:t>
            </a:r>
            <a:r>
              <a:rPr lang="en-US" sz="2000" dirty="0" err="1"/>
              <a:t>Modsatrettede</a:t>
            </a:r>
            <a:r>
              <a:rPr lang="en-US" sz="2000" dirty="0"/>
              <a:t> </a:t>
            </a:r>
            <a:r>
              <a:rPr lang="en-US" sz="2000" dirty="0" err="1"/>
              <a:t>virkning</a:t>
            </a:r>
            <a:endParaRPr lang="en-US" sz="2000" dirty="0"/>
          </a:p>
          <a:p>
            <a:r>
              <a:rPr lang="en-US" sz="2000" dirty="0"/>
              <a:t>Agonist: Den </a:t>
            </a:r>
            <a:r>
              <a:rPr lang="en-US" sz="2000" dirty="0" err="1"/>
              <a:t>muskel</a:t>
            </a:r>
            <a:r>
              <a:rPr lang="en-US" sz="2000" dirty="0"/>
              <a:t> der </a:t>
            </a:r>
            <a:r>
              <a:rPr lang="en-US" sz="2000" dirty="0" err="1"/>
              <a:t>kontraheres</a:t>
            </a:r>
            <a:endParaRPr lang="en-US" sz="2000" dirty="0"/>
          </a:p>
          <a:p>
            <a:r>
              <a:rPr lang="en-US" sz="2000" dirty="0"/>
              <a:t>Antagonist: Den </a:t>
            </a:r>
            <a:r>
              <a:rPr lang="en-US" sz="2000" dirty="0" err="1"/>
              <a:t>muskel</a:t>
            </a:r>
            <a:r>
              <a:rPr lang="en-US" sz="2000" dirty="0"/>
              <a:t> der er I </a:t>
            </a:r>
            <a:r>
              <a:rPr lang="en-US" sz="2000" dirty="0" err="1"/>
              <a:t>hvile</a:t>
            </a:r>
            <a:r>
              <a:rPr lang="en-US" sz="2000" dirty="0"/>
              <a:t> </a:t>
            </a:r>
            <a:r>
              <a:rPr lang="en-US" sz="2000" dirty="0" err="1"/>
              <a:t>samtidig</a:t>
            </a:r>
            <a:endParaRPr lang="en-US" sz="2000" dirty="0"/>
          </a:p>
          <a:p>
            <a:r>
              <a:rPr lang="en-US" sz="2000" dirty="0" err="1"/>
              <a:t>Statisk</a:t>
            </a:r>
            <a:r>
              <a:rPr lang="en-US" sz="2000" dirty="0"/>
              <a:t> </a:t>
            </a:r>
            <a:r>
              <a:rPr lang="en-US" sz="2000" dirty="0" err="1"/>
              <a:t>muskelarbejde</a:t>
            </a:r>
            <a:r>
              <a:rPr lang="en-US" sz="2000" dirty="0"/>
              <a:t>: </a:t>
            </a:r>
            <a:r>
              <a:rPr lang="en-US" sz="2000" dirty="0" err="1"/>
              <a:t>Muskler</a:t>
            </a:r>
            <a:r>
              <a:rPr lang="en-US" sz="2000" dirty="0"/>
              <a:t> </a:t>
            </a:r>
            <a:r>
              <a:rPr lang="en-US" sz="2000" dirty="0" err="1"/>
              <a:t>arbejder</a:t>
            </a:r>
            <a:r>
              <a:rPr lang="en-US" sz="2000" dirty="0"/>
              <a:t> </a:t>
            </a:r>
            <a:r>
              <a:rPr lang="en-US" sz="2000" dirty="0" err="1"/>
              <a:t>uden</a:t>
            </a:r>
            <a:r>
              <a:rPr lang="en-US" sz="2000" dirty="0"/>
              <a:t> at </a:t>
            </a:r>
            <a:r>
              <a:rPr lang="en-US" sz="2000" dirty="0" err="1"/>
              <a:t>ændre</a:t>
            </a:r>
            <a:r>
              <a:rPr lang="en-US" sz="2000" dirty="0"/>
              <a:t> </a:t>
            </a:r>
            <a:r>
              <a:rPr lang="en-US" sz="2000" dirty="0" err="1"/>
              <a:t>længde</a:t>
            </a:r>
            <a:r>
              <a:rPr lang="en-US" sz="2000" dirty="0"/>
              <a:t> (</a:t>
            </a:r>
            <a:r>
              <a:rPr lang="en-US" sz="2000" dirty="0" err="1"/>
              <a:t>Isometrisk</a:t>
            </a:r>
            <a:r>
              <a:rPr lang="en-US" sz="2000" dirty="0"/>
              <a:t>)</a:t>
            </a:r>
          </a:p>
          <a:p>
            <a:r>
              <a:rPr lang="en-US" sz="2000" dirty="0" err="1"/>
              <a:t>Dynamisk</a:t>
            </a:r>
            <a:r>
              <a:rPr lang="en-US" sz="2000" dirty="0"/>
              <a:t> </a:t>
            </a:r>
            <a:r>
              <a:rPr lang="en-US" sz="2000" dirty="0" err="1"/>
              <a:t>muskelarbejde</a:t>
            </a:r>
            <a:r>
              <a:rPr lang="en-US" sz="2000" dirty="0"/>
              <a:t>: </a:t>
            </a:r>
            <a:r>
              <a:rPr lang="en-US" sz="2000" dirty="0" err="1"/>
              <a:t>Ændring</a:t>
            </a:r>
            <a:r>
              <a:rPr lang="en-US" sz="2000" dirty="0"/>
              <a:t> I </a:t>
            </a:r>
            <a:r>
              <a:rPr lang="en-US" sz="2000" dirty="0" err="1"/>
              <a:t>muskellængde</a:t>
            </a:r>
            <a:endParaRPr lang="en-US" sz="2000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2C4713BA-A8F1-4B67-ADC2-43DCF551F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41694" y="618518"/>
            <a:ext cx="4364891" cy="5596015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78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79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0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1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2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3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4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5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6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7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8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89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DK"/>
            </a:p>
          </p:txBody>
        </p:sp>
        <p:sp>
          <p:nvSpPr>
            <p:cNvPr id="90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1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2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3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4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5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6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7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8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99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0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1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2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3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  <p:sp>
          <p:nvSpPr>
            <p:cNvPr id="104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DK"/>
            </a:p>
          </p:txBody>
        </p:sp>
      </p:grpSp>
    </p:spTree>
    <p:extLst>
      <p:ext uri="{BB962C8B-B14F-4D97-AF65-F5344CB8AC3E}">
        <p14:creationId xmlns:p14="http://schemas.microsoft.com/office/powerpoint/2010/main" val="7455387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redsløb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358</Words>
  <Application>Microsoft Office PowerPoint</Application>
  <PresentationFormat>Widescreen</PresentationFormat>
  <Paragraphs>44</Paragraphs>
  <Slides>15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15</vt:i4>
      </vt:variant>
    </vt:vector>
  </HeadingPairs>
  <TitlesOfParts>
    <vt:vector size="19" baseType="lpstr">
      <vt:lpstr>Arial</vt:lpstr>
      <vt:lpstr>Tw Cen MT</vt:lpstr>
      <vt:lpstr>Wingdings</vt:lpstr>
      <vt:lpstr>Kredsløb</vt:lpstr>
      <vt:lpstr>muskler</vt:lpstr>
      <vt:lpstr>Proteiners struktur - Muskler er proteiner</vt:lpstr>
      <vt:lpstr>Tværsnit af muskel</vt:lpstr>
      <vt:lpstr>Tværsnit af muskelfiber</vt:lpstr>
      <vt:lpstr>Sarkomer struktur</vt:lpstr>
      <vt:lpstr>Tværsnit af myofibril</vt:lpstr>
      <vt:lpstr>Aktinfilament</vt:lpstr>
      <vt:lpstr>Filament forskydning</vt:lpstr>
      <vt:lpstr>Animation af en tværbrocyklus</vt:lpstr>
      <vt:lpstr>Neuromuskulær synapser</vt:lpstr>
      <vt:lpstr>AP i muskelfiber</vt:lpstr>
      <vt:lpstr>tværbrocyklus</vt:lpstr>
      <vt:lpstr>Muskelkontraktion</vt:lpstr>
      <vt:lpstr>Giftstoffer for musklen</vt:lpstr>
      <vt:lpstr>Antagonistiske muskler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muskler</dc:title>
  <dc:creator>Kirstin Godsk</dc:creator>
  <cp:lastModifiedBy>Kirstin Godsk</cp:lastModifiedBy>
  <cp:revision>2</cp:revision>
  <dcterms:created xsi:type="dcterms:W3CDTF">2020-09-22T15:09:30Z</dcterms:created>
  <dcterms:modified xsi:type="dcterms:W3CDTF">2024-10-03T09:51:33Z</dcterms:modified>
</cp:coreProperties>
</file>