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2" r:id="rId4"/>
    <p:sldId id="273" r:id="rId5"/>
    <p:sldId id="258" r:id="rId6"/>
    <p:sldId id="272" r:id="rId7"/>
    <p:sldId id="274" r:id="rId8"/>
    <p:sldId id="259" r:id="rId9"/>
    <p:sldId id="260" r:id="rId10"/>
    <p:sldId id="267" r:id="rId11"/>
    <p:sldId id="268" r:id="rId12"/>
    <p:sldId id="270" r:id="rId13"/>
    <p:sldId id="275" r:id="rId14"/>
    <p:sldId id="265" r:id="rId15"/>
    <p:sldId id="269" r:id="rId16"/>
    <p:sldId id="27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44"/>
  </p:normalViewPr>
  <p:slideViewPr>
    <p:cSldViewPr snapToGrid="0">
      <p:cViewPr varScale="1">
        <p:scale>
          <a:sx n="90" d="100"/>
          <a:sy n="90" d="100"/>
        </p:scale>
        <p:origin x="2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B90CB-3937-4743-A643-31581B06DA9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1C3BD0-C421-41D0-941E-8FA20F776870}">
      <dgm:prSet/>
      <dgm:spPr/>
      <dgm:t>
        <a:bodyPr/>
        <a:lstStyle/>
        <a:p>
          <a:r>
            <a:rPr lang="da-DK"/>
            <a:t>Partiernes oprindelse</a:t>
          </a:r>
          <a:endParaRPr lang="en-US"/>
        </a:p>
      </dgm:t>
    </dgm:pt>
    <dgm:pt modelId="{DED89546-1DED-45AC-A4B6-13696D9CDB7C}" type="parTrans" cxnId="{7C069F8A-7D55-4A9B-92E7-8FC270FFB1B0}">
      <dgm:prSet/>
      <dgm:spPr/>
      <dgm:t>
        <a:bodyPr/>
        <a:lstStyle/>
        <a:p>
          <a:endParaRPr lang="en-US"/>
        </a:p>
      </dgm:t>
    </dgm:pt>
    <dgm:pt modelId="{BBC796AD-F70F-443D-B3CF-AF3F3CC45119}" type="sibTrans" cxnId="{7C069F8A-7D55-4A9B-92E7-8FC270FFB1B0}">
      <dgm:prSet/>
      <dgm:spPr/>
      <dgm:t>
        <a:bodyPr/>
        <a:lstStyle/>
        <a:p>
          <a:endParaRPr lang="en-US"/>
        </a:p>
      </dgm:t>
    </dgm:pt>
    <dgm:pt modelId="{79D14A4C-252E-4692-A3FE-51B3C27A93D9}">
      <dgm:prSet/>
      <dgm:spPr/>
      <dgm:t>
        <a:bodyPr/>
        <a:lstStyle/>
        <a:p>
          <a:r>
            <a:rPr lang="da-DK"/>
            <a:t>Skiftende værdier</a:t>
          </a:r>
          <a:endParaRPr lang="en-US"/>
        </a:p>
      </dgm:t>
    </dgm:pt>
    <dgm:pt modelId="{E6668A8A-7DA2-4D87-A6F6-0C45362912C6}" type="parTrans" cxnId="{DB09DEB6-CD22-4AE8-BC2C-970D7B7A74B6}">
      <dgm:prSet/>
      <dgm:spPr/>
      <dgm:t>
        <a:bodyPr/>
        <a:lstStyle/>
        <a:p>
          <a:endParaRPr lang="en-US"/>
        </a:p>
      </dgm:t>
    </dgm:pt>
    <dgm:pt modelId="{640A2CEE-A656-4D45-8400-34E01329ED78}" type="sibTrans" cxnId="{DB09DEB6-CD22-4AE8-BC2C-970D7B7A74B6}">
      <dgm:prSet/>
      <dgm:spPr/>
      <dgm:t>
        <a:bodyPr/>
        <a:lstStyle/>
        <a:p>
          <a:endParaRPr lang="en-US"/>
        </a:p>
      </dgm:t>
    </dgm:pt>
    <dgm:pt modelId="{CDAAED06-48FD-4495-8460-136DD56467CF}" type="pres">
      <dgm:prSet presAssocID="{60AB90CB-3937-4743-A643-31581B06DA99}" presName="root" presStyleCnt="0">
        <dgm:presLayoutVars>
          <dgm:dir/>
          <dgm:resizeHandles val="exact"/>
        </dgm:presLayoutVars>
      </dgm:prSet>
      <dgm:spPr/>
    </dgm:pt>
    <dgm:pt modelId="{14150A3B-6D0D-402E-A4C0-8662D808EF38}" type="pres">
      <dgm:prSet presAssocID="{9C1C3BD0-C421-41D0-941E-8FA20F776870}" presName="compNode" presStyleCnt="0"/>
      <dgm:spPr/>
    </dgm:pt>
    <dgm:pt modelId="{8D33A961-6476-43B9-A61C-12A3785FD356}" type="pres">
      <dgm:prSet presAssocID="{9C1C3BD0-C421-41D0-941E-8FA20F77687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89D4D32-2D20-483A-8FAE-648F57BB27F8}" type="pres">
      <dgm:prSet presAssocID="{9C1C3BD0-C421-41D0-941E-8FA20F776870}" presName="spaceRect" presStyleCnt="0"/>
      <dgm:spPr/>
    </dgm:pt>
    <dgm:pt modelId="{ACAE5EBC-B85A-446E-A7DD-0A6AC1471CB3}" type="pres">
      <dgm:prSet presAssocID="{9C1C3BD0-C421-41D0-941E-8FA20F776870}" presName="textRect" presStyleLbl="revTx" presStyleIdx="0" presStyleCnt="2">
        <dgm:presLayoutVars>
          <dgm:chMax val="1"/>
          <dgm:chPref val="1"/>
        </dgm:presLayoutVars>
      </dgm:prSet>
      <dgm:spPr/>
    </dgm:pt>
    <dgm:pt modelId="{FC3E97E7-D7D0-4A09-BD77-E4D478A4D10C}" type="pres">
      <dgm:prSet presAssocID="{BBC796AD-F70F-443D-B3CF-AF3F3CC45119}" presName="sibTrans" presStyleCnt="0"/>
      <dgm:spPr/>
    </dgm:pt>
    <dgm:pt modelId="{99FD7D1A-1635-4296-AAB8-62E405B973FD}" type="pres">
      <dgm:prSet presAssocID="{79D14A4C-252E-4692-A3FE-51B3C27A93D9}" presName="compNode" presStyleCnt="0"/>
      <dgm:spPr/>
    </dgm:pt>
    <dgm:pt modelId="{1C445728-9E9E-4405-80DE-39C061EC2431}" type="pres">
      <dgm:prSet presAssocID="{79D14A4C-252E-4692-A3FE-51B3C27A93D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D00DBA6-097D-4179-9999-BBB513F1CA1F}" type="pres">
      <dgm:prSet presAssocID="{79D14A4C-252E-4692-A3FE-51B3C27A93D9}" presName="spaceRect" presStyleCnt="0"/>
      <dgm:spPr/>
    </dgm:pt>
    <dgm:pt modelId="{4A71289F-00D4-401B-B7BA-E78A22015B75}" type="pres">
      <dgm:prSet presAssocID="{79D14A4C-252E-4692-A3FE-51B3C27A93D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4DA384C-C983-4C23-B322-2263B093E425}" type="presOf" srcId="{60AB90CB-3937-4743-A643-31581B06DA99}" destId="{CDAAED06-48FD-4495-8460-136DD56467CF}" srcOrd="0" destOrd="0" presId="urn:microsoft.com/office/officeart/2018/2/layout/IconLabelList"/>
    <dgm:cxn modelId="{7C069F8A-7D55-4A9B-92E7-8FC270FFB1B0}" srcId="{60AB90CB-3937-4743-A643-31581B06DA99}" destId="{9C1C3BD0-C421-41D0-941E-8FA20F776870}" srcOrd="0" destOrd="0" parTransId="{DED89546-1DED-45AC-A4B6-13696D9CDB7C}" sibTransId="{BBC796AD-F70F-443D-B3CF-AF3F3CC45119}"/>
    <dgm:cxn modelId="{DB09DEB6-CD22-4AE8-BC2C-970D7B7A74B6}" srcId="{60AB90CB-3937-4743-A643-31581B06DA99}" destId="{79D14A4C-252E-4692-A3FE-51B3C27A93D9}" srcOrd="1" destOrd="0" parTransId="{E6668A8A-7DA2-4D87-A6F6-0C45362912C6}" sibTransId="{640A2CEE-A656-4D45-8400-34E01329ED78}"/>
    <dgm:cxn modelId="{4EF1A6CA-2A94-4C82-BFF4-45E8E41D74B1}" type="presOf" srcId="{79D14A4C-252E-4692-A3FE-51B3C27A93D9}" destId="{4A71289F-00D4-401B-B7BA-E78A22015B75}" srcOrd="0" destOrd="0" presId="urn:microsoft.com/office/officeart/2018/2/layout/IconLabelList"/>
    <dgm:cxn modelId="{FF0A13E0-A877-4454-9AD4-6ED1AB9514FD}" type="presOf" srcId="{9C1C3BD0-C421-41D0-941E-8FA20F776870}" destId="{ACAE5EBC-B85A-446E-A7DD-0A6AC1471CB3}" srcOrd="0" destOrd="0" presId="urn:microsoft.com/office/officeart/2018/2/layout/IconLabelList"/>
    <dgm:cxn modelId="{F300DB4B-38C0-45FD-B0A0-AEB75D574C93}" type="presParOf" srcId="{CDAAED06-48FD-4495-8460-136DD56467CF}" destId="{14150A3B-6D0D-402E-A4C0-8662D808EF38}" srcOrd="0" destOrd="0" presId="urn:microsoft.com/office/officeart/2018/2/layout/IconLabelList"/>
    <dgm:cxn modelId="{AFE562DB-0E23-4E5C-BDF4-D9F7D29FE516}" type="presParOf" srcId="{14150A3B-6D0D-402E-A4C0-8662D808EF38}" destId="{8D33A961-6476-43B9-A61C-12A3785FD356}" srcOrd="0" destOrd="0" presId="urn:microsoft.com/office/officeart/2018/2/layout/IconLabelList"/>
    <dgm:cxn modelId="{8EBE1109-F1DA-41AD-B31B-D97D3D060609}" type="presParOf" srcId="{14150A3B-6D0D-402E-A4C0-8662D808EF38}" destId="{F89D4D32-2D20-483A-8FAE-648F57BB27F8}" srcOrd="1" destOrd="0" presId="urn:microsoft.com/office/officeart/2018/2/layout/IconLabelList"/>
    <dgm:cxn modelId="{694B98E3-E1BF-457B-AC7F-3D16C3345929}" type="presParOf" srcId="{14150A3B-6D0D-402E-A4C0-8662D808EF38}" destId="{ACAE5EBC-B85A-446E-A7DD-0A6AC1471CB3}" srcOrd="2" destOrd="0" presId="urn:microsoft.com/office/officeart/2018/2/layout/IconLabelList"/>
    <dgm:cxn modelId="{004DAF66-209B-4E19-ADF8-068E020DD863}" type="presParOf" srcId="{CDAAED06-48FD-4495-8460-136DD56467CF}" destId="{FC3E97E7-D7D0-4A09-BD77-E4D478A4D10C}" srcOrd="1" destOrd="0" presId="urn:microsoft.com/office/officeart/2018/2/layout/IconLabelList"/>
    <dgm:cxn modelId="{5E54C231-6BD8-4045-9A98-DE4725671209}" type="presParOf" srcId="{CDAAED06-48FD-4495-8460-136DD56467CF}" destId="{99FD7D1A-1635-4296-AAB8-62E405B973FD}" srcOrd="2" destOrd="0" presId="urn:microsoft.com/office/officeart/2018/2/layout/IconLabelList"/>
    <dgm:cxn modelId="{C06849CF-7EB0-47FD-B043-1CAF1F996C44}" type="presParOf" srcId="{99FD7D1A-1635-4296-AAB8-62E405B973FD}" destId="{1C445728-9E9E-4405-80DE-39C061EC2431}" srcOrd="0" destOrd="0" presId="urn:microsoft.com/office/officeart/2018/2/layout/IconLabelList"/>
    <dgm:cxn modelId="{42AA92C0-AC0D-4AC4-9F38-445043E8B332}" type="presParOf" srcId="{99FD7D1A-1635-4296-AAB8-62E405B973FD}" destId="{0D00DBA6-097D-4179-9999-BBB513F1CA1F}" srcOrd="1" destOrd="0" presId="urn:microsoft.com/office/officeart/2018/2/layout/IconLabelList"/>
    <dgm:cxn modelId="{21A9F0DF-E6CE-4A4B-8F7C-6AE89CB113CE}" type="presParOf" srcId="{99FD7D1A-1635-4296-AAB8-62E405B973FD}" destId="{4A71289F-00D4-401B-B7BA-E78A22015B7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B3A19-CAE2-4076-B461-3D05F065EE92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1FBBE1-29B5-4C07-8E95-ED539AC26967}">
      <dgm:prSet/>
      <dgm:spPr/>
      <dgm:t>
        <a:bodyPr/>
        <a:lstStyle/>
        <a:p>
          <a:r>
            <a:rPr lang="da-DK"/>
            <a:t>Republikanernes ideologi</a:t>
          </a:r>
          <a:endParaRPr lang="en-US"/>
        </a:p>
      </dgm:t>
    </dgm:pt>
    <dgm:pt modelId="{EB2022A7-9776-406D-8EF5-A8092C2498C0}" type="parTrans" cxnId="{F5C41758-9B96-4824-99C4-59EE2AB34BFF}">
      <dgm:prSet/>
      <dgm:spPr/>
      <dgm:t>
        <a:bodyPr/>
        <a:lstStyle/>
        <a:p>
          <a:endParaRPr lang="en-US"/>
        </a:p>
      </dgm:t>
    </dgm:pt>
    <dgm:pt modelId="{4B7587DB-5805-4682-8C8C-E05AD0134353}" type="sibTrans" cxnId="{F5C41758-9B96-4824-99C4-59EE2AB34BFF}">
      <dgm:prSet/>
      <dgm:spPr/>
      <dgm:t>
        <a:bodyPr/>
        <a:lstStyle/>
        <a:p>
          <a:endParaRPr lang="en-US"/>
        </a:p>
      </dgm:t>
    </dgm:pt>
    <dgm:pt modelId="{E23B63DE-7CD9-4A32-859D-1D576276DA1C}">
      <dgm:prSet/>
      <dgm:spPr/>
      <dgm:t>
        <a:bodyPr/>
        <a:lstStyle/>
        <a:p>
          <a:r>
            <a:rPr lang="da-DK"/>
            <a:t>Økonomisk konservatisme</a:t>
          </a:r>
          <a:endParaRPr lang="en-US"/>
        </a:p>
      </dgm:t>
    </dgm:pt>
    <dgm:pt modelId="{7DA6E1BE-FA6B-4120-80EC-B9E19E82A1D3}" type="parTrans" cxnId="{3619979B-6F95-4ED3-A3D0-DA09DDF70042}">
      <dgm:prSet/>
      <dgm:spPr/>
      <dgm:t>
        <a:bodyPr/>
        <a:lstStyle/>
        <a:p>
          <a:endParaRPr lang="en-US"/>
        </a:p>
      </dgm:t>
    </dgm:pt>
    <dgm:pt modelId="{BD28AD63-01CE-4A02-A1AD-4C25713939BE}" type="sibTrans" cxnId="{3619979B-6F95-4ED3-A3D0-DA09DDF70042}">
      <dgm:prSet/>
      <dgm:spPr/>
      <dgm:t>
        <a:bodyPr/>
        <a:lstStyle/>
        <a:p>
          <a:endParaRPr lang="en-US"/>
        </a:p>
      </dgm:t>
    </dgm:pt>
    <dgm:pt modelId="{A8D1353C-A988-4197-8965-9EA095CDB144}">
      <dgm:prSet/>
      <dgm:spPr/>
      <dgm:t>
        <a:bodyPr/>
        <a:lstStyle/>
        <a:p>
          <a:r>
            <a:rPr lang="da-DK"/>
            <a:t>Stærkt forsvar og nationalt sikkerhed</a:t>
          </a:r>
          <a:endParaRPr lang="en-US"/>
        </a:p>
      </dgm:t>
    </dgm:pt>
    <dgm:pt modelId="{948DD62D-F408-46F3-A8CA-5440B66D218F}" type="parTrans" cxnId="{9869F79D-A0A7-453A-BA56-C458939FC37B}">
      <dgm:prSet/>
      <dgm:spPr/>
      <dgm:t>
        <a:bodyPr/>
        <a:lstStyle/>
        <a:p>
          <a:endParaRPr lang="en-US"/>
        </a:p>
      </dgm:t>
    </dgm:pt>
    <dgm:pt modelId="{03B6DBDA-6CFD-4118-801C-2350DF6606BE}" type="sibTrans" cxnId="{9869F79D-A0A7-453A-BA56-C458939FC37B}">
      <dgm:prSet/>
      <dgm:spPr/>
      <dgm:t>
        <a:bodyPr/>
        <a:lstStyle/>
        <a:p>
          <a:endParaRPr lang="en-US"/>
        </a:p>
      </dgm:t>
    </dgm:pt>
    <dgm:pt modelId="{B0767319-4C10-4BE3-94A5-9810F613B02E}">
      <dgm:prSet/>
      <dgm:spPr/>
      <dgm:t>
        <a:bodyPr/>
        <a:lstStyle/>
        <a:p>
          <a:r>
            <a:rPr lang="da-DK"/>
            <a:t>Sociale værdier</a:t>
          </a:r>
          <a:endParaRPr lang="en-US"/>
        </a:p>
      </dgm:t>
    </dgm:pt>
    <dgm:pt modelId="{BF8C701B-089B-411D-B9AB-099F2F5A842E}" type="parTrans" cxnId="{628BE7AE-F2AB-4C76-B572-AB437CE7A3DF}">
      <dgm:prSet/>
      <dgm:spPr/>
      <dgm:t>
        <a:bodyPr/>
        <a:lstStyle/>
        <a:p>
          <a:endParaRPr lang="en-US"/>
        </a:p>
      </dgm:t>
    </dgm:pt>
    <dgm:pt modelId="{4810C2D9-A83E-49CA-85B2-6D4168DE9584}" type="sibTrans" cxnId="{628BE7AE-F2AB-4C76-B572-AB437CE7A3DF}">
      <dgm:prSet/>
      <dgm:spPr/>
      <dgm:t>
        <a:bodyPr/>
        <a:lstStyle/>
        <a:p>
          <a:endParaRPr lang="en-US"/>
        </a:p>
      </dgm:t>
    </dgm:pt>
    <dgm:pt modelId="{FF426D6F-7511-4E13-9E7D-3D99001B945A}">
      <dgm:prSet/>
      <dgm:spPr/>
      <dgm:t>
        <a:bodyPr/>
        <a:lstStyle/>
        <a:p>
          <a:r>
            <a:rPr lang="da-DK"/>
            <a:t>Indvandringspolitik</a:t>
          </a:r>
          <a:endParaRPr lang="en-US"/>
        </a:p>
      </dgm:t>
    </dgm:pt>
    <dgm:pt modelId="{4A6CC67E-0593-4A9A-BD19-A80AF830C820}" type="parTrans" cxnId="{1D71D747-7D46-4447-AC35-8B1E2C9B9C12}">
      <dgm:prSet/>
      <dgm:spPr/>
      <dgm:t>
        <a:bodyPr/>
        <a:lstStyle/>
        <a:p>
          <a:endParaRPr lang="en-US"/>
        </a:p>
      </dgm:t>
    </dgm:pt>
    <dgm:pt modelId="{31C6653A-D6E2-457A-8F5E-2322C24DB70D}" type="sibTrans" cxnId="{1D71D747-7D46-4447-AC35-8B1E2C9B9C12}">
      <dgm:prSet/>
      <dgm:spPr/>
      <dgm:t>
        <a:bodyPr/>
        <a:lstStyle/>
        <a:p>
          <a:endParaRPr lang="en-US"/>
        </a:p>
      </dgm:t>
    </dgm:pt>
    <dgm:pt modelId="{D7DFC17D-62CB-476F-AD39-B3FC30FD0CA3}">
      <dgm:prSet/>
      <dgm:spPr/>
      <dgm:t>
        <a:bodyPr/>
        <a:lstStyle/>
        <a:p>
          <a:r>
            <a:rPr lang="da-DK"/>
            <a:t>Individuelt ansvar</a:t>
          </a:r>
          <a:endParaRPr lang="en-US"/>
        </a:p>
      </dgm:t>
    </dgm:pt>
    <dgm:pt modelId="{35C932DF-D4EB-4618-AF0C-376417E6210D}" type="parTrans" cxnId="{0765A083-64F1-4768-816D-2A183A7C53CA}">
      <dgm:prSet/>
      <dgm:spPr/>
      <dgm:t>
        <a:bodyPr/>
        <a:lstStyle/>
        <a:p>
          <a:endParaRPr lang="en-US"/>
        </a:p>
      </dgm:t>
    </dgm:pt>
    <dgm:pt modelId="{4B51A050-BFE9-44D7-9316-404969F3C996}" type="sibTrans" cxnId="{0765A083-64F1-4768-816D-2A183A7C53CA}">
      <dgm:prSet/>
      <dgm:spPr/>
      <dgm:t>
        <a:bodyPr/>
        <a:lstStyle/>
        <a:p>
          <a:endParaRPr lang="en-US"/>
        </a:p>
      </dgm:t>
    </dgm:pt>
    <dgm:pt modelId="{A6B29D7D-7A51-4F4A-8542-C5E726709C53}">
      <dgm:prSet/>
      <dgm:spPr/>
      <dgm:t>
        <a:bodyPr/>
        <a:lstStyle/>
        <a:p>
          <a:r>
            <a:rPr lang="da-DK"/>
            <a:t>Demokraternes ideologi</a:t>
          </a:r>
          <a:endParaRPr lang="en-US"/>
        </a:p>
      </dgm:t>
    </dgm:pt>
    <dgm:pt modelId="{C249EBAD-B04C-49A4-82DF-B2BCD0AD3D8D}" type="parTrans" cxnId="{BF0636D2-F77C-4A26-B805-294D773ABC3E}">
      <dgm:prSet/>
      <dgm:spPr/>
      <dgm:t>
        <a:bodyPr/>
        <a:lstStyle/>
        <a:p>
          <a:endParaRPr lang="en-US"/>
        </a:p>
      </dgm:t>
    </dgm:pt>
    <dgm:pt modelId="{72E6B8B2-1108-437F-B03C-0734FA8B6EDC}" type="sibTrans" cxnId="{BF0636D2-F77C-4A26-B805-294D773ABC3E}">
      <dgm:prSet/>
      <dgm:spPr/>
      <dgm:t>
        <a:bodyPr/>
        <a:lstStyle/>
        <a:p>
          <a:endParaRPr lang="en-US"/>
        </a:p>
      </dgm:t>
    </dgm:pt>
    <dgm:pt modelId="{2F1A84A0-5AEC-46D0-B4D9-4BF6EC52E53A}">
      <dgm:prSet/>
      <dgm:spPr/>
      <dgm:t>
        <a:bodyPr/>
        <a:lstStyle/>
        <a:p>
          <a:r>
            <a:rPr lang="da-DK"/>
            <a:t>Økonomisk lighed og socialt velfærd</a:t>
          </a:r>
          <a:endParaRPr lang="en-US"/>
        </a:p>
      </dgm:t>
    </dgm:pt>
    <dgm:pt modelId="{10754B28-C7EA-4E14-9307-ED7C1A04EA51}" type="parTrans" cxnId="{9274AFF1-507F-4982-AD6D-68531183F517}">
      <dgm:prSet/>
      <dgm:spPr/>
      <dgm:t>
        <a:bodyPr/>
        <a:lstStyle/>
        <a:p>
          <a:endParaRPr lang="en-US"/>
        </a:p>
      </dgm:t>
    </dgm:pt>
    <dgm:pt modelId="{87BE8216-9C52-4571-B629-F73613C6D412}" type="sibTrans" cxnId="{9274AFF1-507F-4982-AD6D-68531183F517}">
      <dgm:prSet/>
      <dgm:spPr/>
      <dgm:t>
        <a:bodyPr/>
        <a:lstStyle/>
        <a:p>
          <a:endParaRPr lang="en-US"/>
        </a:p>
      </dgm:t>
    </dgm:pt>
    <dgm:pt modelId="{92528552-EC55-4CD4-B7F1-B104B123ED78}">
      <dgm:prSet/>
      <dgm:spPr/>
      <dgm:t>
        <a:bodyPr/>
        <a:lstStyle/>
        <a:p>
          <a:r>
            <a:rPr lang="da-DK"/>
            <a:t>Sundhedsreform og social sikkerhed</a:t>
          </a:r>
          <a:endParaRPr lang="en-US"/>
        </a:p>
      </dgm:t>
    </dgm:pt>
    <dgm:pt modelId="{BAB8B8B6-2335-4F52-8AAA-955781F2523C}" type="parTrans" cxnId="{6C5D4326-D5FC-4D05-9B8F-3637750740A5}">
      <dgm:prSet/>
      <dgm:spPr/>
      <dgm:t>
        <a:bodyPr/>
        <a:lstStyle/>
        <a:p>
          <a:endParaRPr lang="en-US"/>
        </a:p>
      </dgm:t>
    </dgm:pt>
    <dgm:pt modelId="{59ECD085-2199-4DAD-A866-D6C900FC4BE1}" type="sibTrans" cxnId="{6C5D4326-D5FC-4D05-9B8F-3637750740A5}">
      <dgm:prSet/>
      <dgm:spPr/>
      <dgm:t>
        <a:bodyPr/>
        <a:lstStyle/>
        <a:p>
          <a:endParaRPr lang="en-US"/>
        </a:p>
      </dgm:t>
    </dgm:pt>
    <dgm:pt modelId="{BF0C25F7-36C3-4637-97FB-3EECF295CB1D}">
      <dgm:prSet/>
      <dgm:spPr/>
      <dgm:t>
        <a:bodyPr/>
        <a:lstStyle/>
        <a:p>
          <a:r>
            <a:rPr lang="da-DK"/>
            <a:t>Miljøpolitik</a:t>
          </a:r>
          <a:endParaRPr lang="en-US"/>
        </a:p>
      </dgm:t>
    </dgm:pt>
    <dgm:pt modelId="{873F258F-288F-4959-BD65-F5026F785818}" type="parTrans" cxnId="{D1573B05-D280-4437-ACF6-20FA6A257E7A}">
      <dgm:prSet/>
      <dgm:spPr/>
      <dgm:t>
        <a:bodyPr/>
        <a:lstStyle/>
        <a:p>
          <a:endParaRPr lang="en-US"/>
        </a:p>
      </dgm:t>
    </dgm:pt>
    <dgm:pt modelId="{8BF46162-FD38-4796-9FF7-B9906982E8DB}" type="sibTrans" cxnId="{D1573B05-D280-4437-ACF6-20FA6A257E7A}">
      <dgm:prSet/>
      <dgm:spPr/>
      <dgm:t>
        <a:bodyPr/>
        <a:lstStyle/>
        <a:p>
          <a:endParaRPr lang="en-US"/>
        </a:p>
      </dgm:t>
    </dgm:pt>
    <dgm:pt modelId="{77FF73FD-21C8-48E1-A6A9-488D888AAAF4}">
      <dgm:prSet/>
      <dgm:spPr/>
      <dgm:t>
        <a:bodyPr/>
        <a:lstStyle/>
        <a:p>
          <a:r>
            <a:rPr lang="da-DK"/>
            <a:t>Menneskerettigheder og ligestilling</a:t>
          </a:r>
          <a:endParaRPr lang="en-US"/>
        </a:p>
      </dgm:t>
    </dgm:pt>
    <dgm:pt modelId="{6A7F1D8A-73F6-405C-BF52-78038452DEC5}" type="parTrans" cxnId="{F04A6C04-5253-4A69-8C4E-8D50E9410A21}">
      <dgm:prSet/>
      <dgm:spPr/>
      <dgm:t>
        <a:bodyPr/>
        <a:lstStyle/>
        <a:p>
          <a:endParaRPr lang="en-US"/>
        </a:p>
      </dgm:t>
    </dgm:pt>
    <dgm:pt modelId="{1EAF45F8-10B5-4FAE-821B-F3346ABCC390}" type="sibTrans" cxnId="{F04A6C04-5253-4A69-8C4E-8D50E9410A21}">
      <dgm:prSet/>
      <dgm:spPr/>
      <dgm:t>
        <a:bodyPr/>
        <a:lstStyle/>
        <a:p>
          <a:endParaRPr lang="en-US"/>
        </a:p>
      </dgm:t>
    </dgm:pt>
    <dgm:pt modelId="{8B4FF8C7-6C11-4999-B622-240858EA4AF1}">
      <dgm:prSet/>
      <dgm:spPr/>
      <dgm:t>
        <a:bodyPr/>
        <a:lstStyle/>
        <a:p>
          <a:r>
            <a:rPr lang="da-DK"/>
            <a:t>indvandringsreform</a:t>
          </a:r>
          <a:endParaRPr lang="en-US"/>
        </a:p>
      </dgm:t>
    </dgm:pt>
    <dgm:pt modelId="{3F5CCACD-9287-4291-BEAC-64148F887308}" type="parTrans" cxnId="{68C2972B-2947-465D-9860-DFAB6805730D}">
      <dgm:prSet/>
      <dgm:spPr/>
      <dgm:t>
        <a:bodyPr/>
        <a:lstStyle/>
        <a:p>
          <a:endParaRPr lang="en-US"/>
        </a:p>
      </dgm:t>
    </dgm:pt>
    <dgm:pt modelId="{D470FE98-E722-4935-A0AC-BAC99289642A}" type="sibTrans" cxnId="{68C2972B-2947-465D-9860-DFAB6805730D}">
      <dgm:prSet/>
      <dgm:spPr/>
      <dgm:t>
        <a:bodyPr/>
        <a:lstStyle/>
        <a:p>
          <a:endParaRPr lang="en-US"/>
        </a:p>
      </dgm:t>
    </dgm:pt>
    <dgm:pt modelId="{DAC181ED-27EC-9240-A343-7F59B0C212DD}" type="pres">
      <dgm:prSet presAssocID="{36DB3A19-CAE2-4076-B461-3D05F065EE92}" presName="Name0" presStyleCnt="0">
        <dgm:presLayoutVars>
          <dgm:dir/>
          <dgm:animLvl val="lvl"/>
          <dgm:resizeHandles val="exact"/>
        </dgm:presLayoutVars>
      </dgm:prSet>
      <dgm:spPr/>
    </dgm:pt>
    <dgm:pt modelId="{D2E96BE8-B518-6249-B85F-9FE256DDA951}" type="pres">
      <dgm:prSet presAssocID="{811FBBE1-29B5-4C07-8E95-ED539AC26967}" presName="composite" presStyleCnt="0"/>
      <dgm:spPr/>
    </dgm:pt>
    <dgm:pt modelId="{DBC4989E-5100-0F44-A18B-A1DC1266BEA7}" type="pres">
      <dgm:prSet presAssocID="{811FBBE1-29B5-4C07-8E95-ED539AC2696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D8BD722-E5D4-9C4A-B661-5309AD0153EE}" type="pres">
      <dgm:prSet presAssocID="{811FBBE1-29B5-4C07-8E95-ED539AC26967}" presName="desTx" presStyleLbl="alignAccFollowNode1" presStyleIdx="0" presStyleCnt="2">
        <dgm:presLayoutVars>
          <dgm:bulletEnabled val="1"/>
        </dgm:presLayoutVars>
      </dgm:prSet>
      <dgm:spPr/>
    </dgm:pt>
    <dgm:pt modelId="{E10AD777-1B12-D848-850C-DD198A6A35C3}" type="pres">
      <dgm:prSet presAssocID="{4B7587DB-5805-4682-8C8C-E05AD0134353}" presName="space" presStyleCnt="0"/>
      <dgm:spPr/>
    </dgm:pt>
    <dgm:pt modelId="{9BD4C57A-4028-9341-A03D-346994176B30}" type="pres">
      <dgm:prSet presAssocID="{A6B29D7D-7A51-4F4A-8542-C5E726709C53}" presName="composite" presStyleCnt="0"/>
      <dgm:spPr/>
    </dgm:pt>
    <dgm:pt modelId="{15FDB409-A470-364C-8A60-FC673B2A0FBA}" type="pres">
      <dgm:prSet presAssocID="{A6B29D7D-7A51-4F4A-8542-C5E726709C5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C2CC05B-BD9F-3046-B43D-D966EC03FABE}" type="pres">
      <dgm:prSet presAssocID="{A6B29D7D-7A51-4F4A-8542-C5E726709C5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04A6C04-5253-4A69-8C4E-8D50E9410A21}" srcId="{A6B29D7D-7A51-4F4A-8542-C5E726709C53}" destId="{77FF73FD-21C8-48E1-A6A9-488D888AAAF4}" srcOrd="3" destOrd="0" parTransId="{6A7F1D8A-73F6-405C-BF52-78038452DEC5}" sibTransId="{1EAF45F8-10B5-4FAE-821B-F3346ABCC390}"/>
    <dgm:cxn modelId="{D1573B05-D280-4437-ACF6-20FA6A257E7A}" srcId="{A6B29D7D-7A51-4F4A-8542-C5E726709C53}" destId="{BF0C25F7-36C3-4637-97FB-3EECF295CB1D}" srcOrd="2" destOrd="0" parTransId="{873F258F-288F-4959-BD65-F5026F785818}" sibTransId="{8BF46162-FD38-4796-9FF7-B9906982E8DB}"/>
    <dgm:cxn modelId="{AB555D09-BCC5-F54E-A6B2-B2A44660367F}" type="presOf" srcId="{811FBBE1-29B5-4C07-8E95-ED539AC26967}" destId="{DBC4989E-5100-0F44-A18B-A1DC1266BEA7}" srcOrd="0" destOrd="0" presId="urn:microsoft.com/office/officeart/2005/8/layout/hList1"/>
    <dgm:cxn modelId="{31726A0B-2EF5-994D-A485-25EFFCC5A38E}" type="presOf" srcId="{77FF73FD-21C8-48E1-A6A9-488D888AAAF4}" destId="{4C2CC05B-BD9F-3046-B43D-D966EC03FABE}" srcOrd="0" destOrd="3" presId="urn:microsoft.com/office/officeart/2005/8/layout/hList1"/>
    <dgm:cxn modelId="{38CD5223-718F-004F-9DA3-22B765113681}" type="presOf" srcId="{A6B29D7D-7A51-4F4A-8542-C5E726709C53}" destId="{15FDB409-A470-364C-8A60-FC673B2A0FBA}" srcOrd="0" destOrd="0" presId="urn:microsoft.com/office/officeart/2005/8/layout/hList1"/>
    <dgm:cxn modelId="{6C5D4326-D5FC-4D05-9B8F-3637750740A5}" srcId="{A6B29D7D-7A51-4F4A-8542-C5E726709C53}" destId="{92528552-EC55-4CD4-B7F1-B104B123ED78}" srcOrd="1" destOrd="0" parTransId="{BAB8B8B6-2335-4F52-8AAA-955781F2523C}" sibTransId="{59ECD085-2199-4DAD-A866-D6C900FC4BE1}"/>
    <dgm:cxn modelId="{68C2972B-2947-465D-9860-DFAB6805730D}" srcId="{A6B29D7D-7A51-4F4A-8542-C5E726709C53}" destId="{8B4FF8C7-6C11-4999-B622-240858EA4AF1}" srcOrd="4" destOrd="0" parTransId="{3F5CCACD-9287-4291-BEAC-64148F887308}" sibTransId="{D470FE98-E722-4935-A0AC-BAC99289642A}"/>
    <dgm:cxn modelId="{2F91ED44-A058-944B-8B11-E4266A68ED74}" type="presOf" srcId="{FF426D6F-7511-4E13-9E7D-3D99001B945A}" destId="{0D8BD722-E5D4-9C4A-B661-5309AD0153EE}" srcOrd="0" destOrd="3" presId="urn:microsoft.com/office/officeart/2005/8/layout/hList1"/>
    <dgm:cxn modelId="{1D71D747-7D46-4447-AC35-8B1E2C9B9C12}" srcId="{811FBBE1-29B5-4C07-8E95-ED539AC26967}" destId="{FF426D6F-7511-4E13-9E7D-3D99001B945A}" srcOrd="3" destOrd="0" parTransId="{4A6CC67E-0593-4A9A-BD19-A80AF830C820}" sibTransId="{31C6653A-D6E2-457A-8F5E-2322C24DB70D}"/>
    <dgm:cxn modelId="{F5C41758-9B96-4824-99C4-59EE2AB34BFF}" srcId="{36DB3A19-CAE2-4076-B461-3D05F065EE92}" destId="{811FBBE1-29B5-4C07-8E95-ED539AC26967}" srcOrd="0" destOrd="0" parTransId="{EB2022A7-9776-406D-8EF5-A8092C2498C0}" sibTransId="{4B7587DB-5805-4682-8C8C-E05AD0134353}"/>
    <dgm:cxn modelId="{D6B07F68-356B-D74F-846A-10D9D08CFF2F}" type="presOf" srcId="{E23B63DE-7CD9-4A32-859D-1D576276DA1C}" destId="{0D8BD722-E5D4-9C4A-B661-5309AD0153EE}" srcOrd="0" destOrd="0" presId="urn:microsoft.com/office/officeart/2005/8/layout/hList1"/>
    <dgm:cxn modelId="{0765A083-64F1-4768-816D-2A183A7C53CA}" srcId="{811FBBE1-29B5-4C07-8E95-ED539AC26967}" destId="{D7DFC17D-62CB-476F-AD39-B3FC30FD0CA3}" srcOrd="4" destOrd="0" parTransId="{35C932DF-D4EB-4618-AF0C-376417E6210D}" sibTransId="{4B51A050-BFE9-44D7-9316-404969F3C996}"/>
    <dgm:cxn modelId="{3619979B-6F95-4ED3-A3D0-DA09DDF70042}" srcId="{811FBBE1-29B5-4C07-8E95-ED539AC26967}" destId="{E23B63DE-7CD9-4A32-859D-1D576276DA1C}" srcOrd="0" destOrd="0" parTransId="{7DA6E1BE-FA6B-4120-80EC-B9E19E82A1D3}" sibTransId="{BD28AD63-01CE-4A02-A1AD-4C25713939BE}"/>
    <dgm:cxn modelId="{9869F79D-A0A7-453A-BA56-C458939FC37B}" srcId="{811FBBE1-29B5-4C07-8E95-ED539AC26967}" destId="{A8D1353C-A988-4197-8965-9EA095CDB144}" srcOrd="1" destOrd="0" parTransId="{948DD62D-F408-46F3-A8CA-5440B66D218F}" sibTransId="{03B6DBDA-6CFD-4118-801C-2350DF6606BE}"/>
    <dgm:cxn modelId="{328094AC-EE5E-6C42-9CA2-D2ADDD467F14}" type="presOf" srcId="{B0767319-4C10-4BE3-94A5-9810F613B02E}" destId="{0D8BD722-E5D4-9C4A-B661-5309AD0153EE}" srcOrd="0" destOrd="2" presId="urn:microsoft.com/office/officeart/2005/8/layout/hList1"/>
    <dgm:cxn modelId="{628BE7AE-F2AB-4C76-B572-AB437CE7A3DF}" srcId="{811FBBE1-29B5-4C07-8E95-ED539AC26967}" destId="{B0767319-4C10-4BE3-94A5-9810F613B02E}" srcOrd="2" destOrd="0" parTransId="{BF8C701B-089B-411D-B9AB-099F2F5A842E}" sibTransId="{4810C2D9-A83E-49CA-85B2-6D4168DE9584}"/>
    <dgm:cxn modelId="{B6AD4AB1-80BF-454D-8A2B-C8EA14A845A0}" type="presOf" srcId="{92528552-EC55-4CD4-B7F1-B104B123ED78}" destId="{4C2CC05B-BD9F-3046-B43D-D966EC03FABE}" srcOrd="0" destOrd="1" presId="urn:microsoft.com/office/officeart/2005/8/layout/hList1"/>
    <dgm:cxn modelId="{183AD0B7-0EE5-594E-A6E0-9C7EF4EC87EA}" type="presOf" srcId="{BF0C25F7-36C3-4637-97FB-3EECF295CB1D}" destId="{4C2CC05B-BD9F-3046-B43D-D966EC03FABE}" srcOrd="0" destOrd="2" presId="urn:microsoft.com/office/officeart/2005/8/layout/hList1"/>
    <dgm:cxn modelId="{32A0B9B9-A44C-6644-BF63-1A861B2D199C}" type="presOf" srcId="{8B4FF8C7-6C11-4999-B622-240858EA4AF1}" destId="{4C2CC05B-BD9F-3046-B43D-D966EC03FABE}" srcOrd="0" destOrd="4" presId="urn:microsoft.com/office/officeart/2005/8/layout/hList1"/>
    <dgm:cxn modelId="{092784C2-93F3-5D4D-8F2B-27F8855BE9FF}" type="presOf" srcId="{36DB3A19-CAE2-4076-B461-3D05F065EE92}" destId="{DAC181ED-27EC-9240-A343-7F59B0C212DD}" srcOrd="0" destOrd="0" presId="urn:microsoft.com/office/officeart/2005/8/layout/hList1"/>
    <dgm:cxn modelId="{4554C1C3-74DB-2C4B-8ACE-9ACD9010E4D5}" type="presOf" srcId="{A8D1353C-A988-4197-8965-9EA095CDB144}" destId="{0D8BD722-E5D4-9C4A-B661-5309AD0153EE}" srcOrd="0" destOrd="1" presId="urn:microsoft.com/office/officeart/2005/8/layout/hList1"/>
    <dgm:cxn modelId="{4BEE0EC4-EAE9-ED4E-97C3-77F8C0416348}" type="presOf" srcId="{2F1A84A0-5AEC-46D0-B4D9-4BF6EC52E53A}" destId="{4C2CC05B-BD9F-3046-B43D-D966EC03FABE}" srcOrd="0" destOrd="0" presId="urn:microsoft.com/office/officeart/2005/8/layout/hList1"/>
    <dgm:cxn modelId="{BF0636D2-F77C-4A26-B805-294D773ABC3E}" srcId="{36DB3A19-CAE2-4076-B461-3D05F065EE92}" destId="{A6B29D7D-7A51-4F4A-8542-C5E726709C53}" srcOrd="1" destOrd="0" parTransId="{C249EBAD-B04C-49A4-82DF-B2BCD0AD3D8D}" sibTransId="{72E6B8B2-1108-437F-B03C-0734FA8B6EDC}"/>
    <dgm:cxn modelId="{9274AFF1-507F-4982-AD6D-68531183F517}" srcId="{A6B29D7D-7A51-4F4A-8542-C5E726709C53}" destId="{2F1A84A0-5AEC-46D0-B4D9-4BF6EC52E53A}" srcOrd="0" destOrd="0" parTransId="{10754B28-C7EA-4E14-9307-ED7C1A04EA51}" sibTransId="{87BE8216-9C52-4571-B629-F73613C6D412}"/>
    <dgm:cxn modelId="{D4861FF9-8842-3B49-B377-70435B254373}" type="presOf" srcId="{D7DFC17D-62CB-476F-AD39-B3FC30FD0CA3}" destId="{0D8BD722-E5D4-9C4A-B661-5309AD0153EE}" srcOrd="0" destOrd="4" presId="urn:microsoft.com/office/officeart/2005/8/layout/hList1"/>
    <dgm:cxn modelId="{7A309A73-3E0D-5445-A44A-63530F1D7CE3}" type="presParOf" srcId="{DAC181ED-27EC-9240-A343-7F59B0C212DD}" destId="{D2E96BE8-B518-6249-B85F-9FE256DDA951}" srcOrd="0" destOrd="0" presId="urn:microsoft.com/office/officeart/2005/8/layout/hList1"/>
    <dgm:cxn modelId="{417FD4E3-66DB-EA4B-B0FC-E7239A5F462F}" type="presParOf" srcId="{D2E96BE8-B518-6249-B85F-9FE256DDA951}" destId="{DBC4989E-5100-0F44-A18B-A1DC1266BEA7}" srcOrd="0" destOrd="0" presId="urn:microsoft.com/office/officeart/2005/8/layout/hList1"/>
    <dgm:cxn modelId="{9EE3D88C-462D-0649-A06F-DB8E99A013CD}" type="presParOf" srcId="{D2E96BE8-B518-6249-B85F-9FE256DDA951}" destId="{0D8BD722-E5D4-9C4A-B661-5309AD0153EE}" srcOrd="1" destOrd="0" presId="urn:microsoft.com/office/officeart/2005/8/layout/hList1"/>
    <dgm:cxn modelId="{D8652C80-C8BD-F147-A55B-784C9549730C}" type="presParOf" srcId="{DAC181ED-27EC-9240-A343-7F59B0C212DD}" destId="{E10AD777-1B12-D848-850C-DD198A6A35C3}" srcOrd="1" destOrd="0" presId="urn:microsoft.com/office/officeart/2005/8/layout/hList1"/>
    <dgm:cxn modelId="{2FEEDC56-DFF0-3E46-B3E3-011F0A5B49B3}" type="presParOf" srcId="{DAC181ED-27EC-9240-A343-7F59B0C212DD}" destId="{9BD4C57A-4028-9341-A03D-346994176B30}" srcOrd="2" destOrd="0" presId="urn:microsoft.com/office/officeart/2005/8/layout/hList1"/>
    <dgm:cxn modelId="{651BDBB2-905B-5B4F-9B1D-CDE4B3E4871A}" type="presParOf" srcId="{9BD4C57A-4028-9341-A03D-346994176B30}" destId="{15FDB409-A470-364C-8A60-FC673B2A0FBA}" srcOrd="0" destOrd="0" presId="urn:microsoft.com/office/officeart/2005/8/layout/hList1"/>
    <dgm:cxn modelId="{2FE30DF9-0A07-3440-B5BE-7E79C1886E27}" type="presParOf" srcId="{9BD4C57A-4028-9341-A03D-346994176B30}" destId="{4C2CC05B-BD9F-3046-B43D-D966EC03FA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3A961-6476-43B9-A61C-12A3785FD356}">
      <dsp:nvSpPr>
        <dsp:cNvPr id="0" name=""/>
        <dsp:cNvSpPr/>
      </dsp:nvSpPr>
      <dsp:spPr>
        <a:xfrm>
          <a:off x="1684784" y="7604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E5EBC-B85A-446E-A7DD-0A6AC1471CB3}">
      <dsp:nvSpPr>
        <dsp:cNvPr id="0" name=""/>
        <dsp:cNvSpPr/>
      </dsp:nvSpPr>
      <dsp:spPr>
        <a:xfrm>
          <a:off x="518440" y="2380143"/>
          <a:ext cx="424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800" kern="1200"/>
            <a:t>Partiernes oprindelse</a:t>
          </a:r>
          <a:endParaRPr lang="en-US" sz="3800" kern="1200"/>
        </a:p>
      </dsp:txBody>
      <dsp:txXfrm>
        <a:off x="518440" y="2380143"/>
        <a:ext cx="4241250" cy="720000"/>
      </dsp:txXfrm>
    </dsp:sp>
    <dsp:sp modelId="{1C445728-9E9E-4405-80DE-39C061EC2431}">
      <dsp:nvSpPr>
        <dsp:cNvPr id="0" name=""/>
        <dsp:cNvSpPr/>
      </dsp:nvSpPr>
      <dsp:spPr>
        <a:xfrm>
          <a:off x="6668253" y="7604"/>
          <a:ext cx="1908562" cy="190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1289F-00D4-401B-B7BA-E78A22015B75}">
      <dsp:nvSpPr>
        <dsp:cNvPr id="0" name=""/>
        <dsp:cNvSpPr/>
      </dsp:nvSpPr>
      <dsp:spPr>
        <a:xfrm>
          <a:off x="5501909" y="2380143"/>
          <a:ext cx="424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800" kern="1200"/>
            <a:t>Skiftende værdier</a:t>
          </a:r>
          <a:endParaRPr lang="en-US" sz="3800" kern="1200"/>
        </a:p>
      </dsp:txBody>
      <dsp:txXfrm>
        <a:off x="5501909" y="2380143"/>
        <a:ext cx="424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989E-5100-0F44-A18B-A1DC1266BEA7}">
      <dsp:nvSpPr>
        <dsp:cNvPr id="0" name=""/>
        <dsp:cNvSpPr/>
      </dsp:nvSpPr>
      <dsp:spPr>
        <a:xfrm>
          <a:off x="50" y="23109"/>
          <a:ext cx="4795093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Republikanernes ideologi</a:t>
          </a:r>
          <a:endParaRPr lang="en-US" sz="2300" kern="1200"/>
        </a:p>
      </dsp:txBody>
      <dsp:txXfrm>
        <a:off x="50" y="23109"/>
        <a:ext cx="4795093" cy="662400"/>
      </dsp:txXfrm>
    </dsp:sp>
    <dsp:sp modelId="{0D8BD722-E5D4-9C4A-B661-5309AD0153EE}">
      <dsp:nvSpPr>
        <dsp:cNvPr id="0" name=""/>
        <dsp:cNvSpPr/>
      </dsp:nvSpPr>
      <dsp:spPr>
        <a:xfrm>
          <a:off x="50" y="685509"/>
          <a:ext cx="4795093" cy="23991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Økonomisk konservatisme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Stærkt forsvar og nationalt sikkerhed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Sociale værdier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Indvandringspolitik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Individuelt ansvar</a:t>
          </a:r>
          <a:endParaRPr lang="en-US" sz="2300" kern="1200"/>
        </a:p>
      </dsp:txBody>
      <dsp:txXfrm>
        <a:off x="50" y="685509"/>
        <a:ext cx="4795093" cy="2399129"/>
      </dsp:txXfrm>
    </dsp:sp>
    <dsp:sp modelId="{15FDB409-A470-364C-8A60-FC673B2A0FBA}">
      <dsp:nvSpPr>
        <dsp:cNvPr id="0" name=""/>
        <dsp:cNvSpPr/>
      </dsp:nvSpPr>
      <dsp:spPr>
        <a:xfrm>
          <a:off x="5466456" y="23109"/>
          <a:ext cx="4795093" cy="662400"/>
        </a:xfrm>
        <a:prstGeom prst="rect">
          <a:avLst/>
        </a:prstGeom>
        <a:solidFill>
          <a:schemeClr val="accent2">
            <a:hueOff val="-10351890"/>
            <a:satOff val="45859"/>
            <a:lumOff val="-16864"/>
            <a:alphaOff val="0"/>
          </a:schemeClr>
        </a:solidFill>
        <a:ln w="12700" cap="flat" cmpd="sng" algn="ctr">
          <a:solidFill>
            <a:schemeClr val="accent2">
              <a:hueOff val="-10351890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Demokraternes ideologi</a:t>
          </a:r>
          <a:endParaRPr lang="en-US" sz="2300" kern="1200"/>
        </a:p>
      </dsp:txBody>
      <dsp:txXfrm>
        <a:off x="5466456" y="23109"/>
        <a:ext cx="4795093" cy="662400"/>
      </dsp:txXfrm>
    </dsp:sp>
    <dsp:sp modelId="{4C2CC05B-BD9F-3046-B43D-D966EC03FABE}">
      <dsp:nvSpPr>
        <dsp:cNvPr id="0" name=""/>
        <dsp:cNvSpPr/>
      </dsp:nvSpPr>
      <dsp:spPr>
        <a:xfrm>
          <a:off x="5466456" y="685509"/>
          <a:ext cx="4795093" cy="2399129"/>
        </a:xfrm>
        <a:prstGeom prst="rect">
          <a:avLst/>
        </a:prstGeom>
        <a:solidFill>
          <a:schemeClr val="accent2">
            <a:tint val="40000"/>
            <a:alpha val="90000"/>
            <a:hueOff val="-10945993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93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Økonomisk lighed og socialt velfærd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Sundhedsreform og social sikkerhed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Miljøpolitik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Menneskerettigheder og ligestilling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indvandringsreform</a:t>
          </a:r>
          <a:endParaRPr lang="en-US" sz="2300" kern="1200"/>
        </a:p>
      </dsp:txBody>
      <dsp:txXfrm>
        <a:off x="5466456" y="685509"/>
        <a:ext cx="4795093" cy="2399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aw5FziSc14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Hky_Xopyrw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iniBC70rdI?start=72&amp;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5cLtd0cxfo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B82A2-30B9-6B2A-3BCD-5C59EDD2C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Kandidaternes politik i </a:t>
            </a:r>
            <a:r>
              <a:rPr lang="da-DK" dirty="0" err="1"/>
              <a:t>Usa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3F6DCB2-A444-AA22-73A5-17F136A56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2.T</a:t>
            </a:r>
          </a:p>
          <a:p>
            <a:r>
              <a:rPr lang="da-DK" dirty="0"/>
              <a:t>Onsdag d. 9/10</a:t>
            </a:r>
          </a:p>
        </p:txBody>
      </p:sp>
    </p:spTree>
    <p:extLst>
      <p:ext uri="{BB962C8B-B14F-4D97-AF65-F5344CB8AC3E}">
        <p14:creationId xmlns:p14="http://schemas.microsoft.com/office/powerpoint/2010/main" val="250109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616C9A-DDAD-4EA0-A8FD-B43978A7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 dirty="0" err="1"/>
              <a:t>Vælgergrupper</a:t>
            </a:r>
            <a:br>
              <a:rPr lang="en-US" sz="2000" dirty="0"/>
            </a:br>
            <a:r>
              <a:rPr lang="en-US" sz="2000" dirty="0" err="1"/>
              <a:t>etnicitet</a:t>
            </a:r>
            <a:endParaRPr lang="en-US" sz="2000" dirty="0"/>
          </a:p>
        </p:txBody>
      </p:sp>
      <p:pic>
        <p:nvPicPr>
          <p:cNvPr id="5" name="Pladsholder til indhold 4" descr="Et billede, der indeholder tekst, Font/skrifttype, skærmbillede, linje/række&#10;&#10;Automatisk genereret beskrivelse">
            <a:extLst>
              <a:ext uri="{FF2B5EF4-FFF2-40B4-BE49-F238E27FC236}">
                <a16:creationId xmlns:a16="http://schemas.microsoft.com/office/drawing/2014/main" id="{AEFEB9F7-9997-68B2-51BB-2BBDB4BC5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97168"/>
            <a:ext cx="4819650" cy="66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022C44-D234-EF2D-AB99-CCB4B426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500"/>
              <a:t>Vælgergrupper: uddanneslesniveau</a:t>
            </a:r>
          </a:p>
        </p:txBody>
      </p:sp>
      <p:pic>
        <p:nvPicPr>
          <p:cNvPr id="5" name="Pladsholder til indhold 4" descr="Et billede, der indeholder tekst, skærmbillede, Font/skrifttype, linje/række&#10;&#10;Automatisk genereret beskrivelse">
            <a:extLst>
              <a:ext uri="{FF2B5EF4-FFF2-40B4-BE49-F238E27FC236}">
                <a16:creationId xmlns:a16="http://schemas.microsoft.com/office/drawing/2014/main" id="{06B7B84A-1C24-8607-F52A-F2DAEBA2A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643479"/>
            <a:ext cx="6257544" cy="52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E7A054-4048-DBF6-B646-F22848CE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33" y="2133409"/>
            <a:ext cx="3849626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/>
              <a:t>Vælgergrupper</a:t>
            </a:r>
            <a:r>
              <a:rPr lang="en-US" dirty="0"/>
              <a:t>: </a:t>
            </a:r>
            <a:r>
              <a:rPr lang="en-US" dirty="0" err="1"/>
              <a:t>Køn</a:t>
            </a:r>
            <a:r>
              <a:rPr lang="en-US" dirty="0"/>
              <a:t> </a:t>
            </a:r>
          </a:p>
        </p:txBody>
      </p:sp>
      <p:pic>
        <p:nvPicPr>
          <p:cNvPr id="9" name="Pladsholder til indhold 8" descr="Et billede, der indeholder tekst, skærmbillede, Font/skrifttype, dokument&#10;&#10;Automatisk genereret beskrivelse">
            <a:extLst>
              <a:ext uri="{FF2B5EF4-FFF2-40B4-BE49-F238E27FC236}">
                <a16:creationId xmlns:a16="http://schemas.microsoft.com/office/drawing/2014/main" id="{455F9366-4771-79EC-2973-5C64B493B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4617" y="-14142"/>
            <a:ext cx="3988057" cy="6579839"/>
          </a:xfrm>
        </p:spPr>
      </p:pic>
    </p:spTree>
    <p:extLst>
      <p:ext uri="{BB962C8B-B14F-4D97-AF65-F5344CB8AC3E}">
        <p14:creationId xmlns:p14="http://schemas.microsoft.com/office/powerpoint/2010/main" val="367629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33F38-B256-EC66-9804-98317DDF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688" y="129580"/>
            <a:ext cx="10079412" cy="1188720"/>
          </a:xfrm>
        </p:spPr>
        <p:txBody>
          <a:bodyPr>
            <a:normAutofit fontScale="90000"/>
          </a:bodyPr>
          <a:lstStyle/>
          <a:p>
            <a:r>
              <a:rPr lang="da-DK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Vicepræsident </a:t>
            </a:r>
            <a:r>
              <a:rPr lang="da-DK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Kamala</a:t>
            </a:r>
            <a:r>
              <a:rPr lang="da-DK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Harris og tidligere præsident Donald Trump til den anden tv-debat i forbindelse med præsidentvalget,</a:t>
            </a:r>
            <a:r>
              <a:rPr lang="da-DK" dirty="0"/>
              <a:t>10. September 2024</a:t>
            </a:r>
          </a:p>
        </p:txBody>
      </p:sp>
      <p:pic>
        <p:nvPicPr>
          <p:cNvPr id="7" name="Onlinemedier 6" descr="Presidential debate highlights from Trump and Harris's first showdown of 2024">
            <a:hlinkClick r:id="" action="ppaction://media"/>
            <a:extLst>
              <a:ext uri="{FF2B5EF4-FFF2-40B4-BE49-F238E27FC236}">
                <a16:creationId xmlns:a16="http://schemas.microsoft.com/office/drawing/2014/main" id="{4127E66E-4747-0DBE-B235-936738F4BFD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0238" y="1440351"/>
            <a:ext cx="9358312" cy="52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dendørs, tøj, sky, person&#10;&#10;Automatisk genereret beskrivelse">
            <a:extLst>
              <a:ext uri="{FF2B5EF4-FFF2-40B4-BE49-F238E27FC236}">
                <a16:creationId xmlns:a16="http://schemas.microsoft.com/office/drawing/2014/main" id="{1009090D-B22A-9C06-3F55-4905E3BA4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583" b="13751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78AFD1-4ACC-2532-AE8C-1D299D7A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53529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/>
              <a:t>Gruppearbejde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130031-3463-9EF2-FF9E-CAEA788CA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194" y="5704731"/>
            <a:ext cx="6801612" cy="5131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DC2ED-849E-FD78-D1E0-347DE0F8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8510"/>
            <a:ext cx="7729728" cy="1188720"/>
          </a:xfrm>
        </p:spPr>
        <p:txBody>
          <a:bodyPr/>
          <a:lstStyle/>
          <a:p>
            <a:r>
              <a:rPr lang="da-DK" dirty="0"/>
              <a:t>Kampagnevideo 1: Demokraterne</a:t>
            </a:r>
          </a:p>
        </p:txBody>
      </p:sp>
      <p:pic>
        <p:nvPicPr>
          <p:cNvPr id="4" name="Onlinemedier 3" descr="Kamala Harris Launches Her Campaign for President">
            <a:hlinkClick r:id="" action="ppaction://media"/>
            <a:extLst>
              <a:ext uri="{FF2B5EF4-FFF2-40B4-BE49-F238E27FC236}">
                <a16:creationId xmlns:a16="http://schemas.microsoft.com/office/drawing/2014/main" id="{EACA5C04-336A-F656-6226-23D3B35BEE1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3038" y="1560179"/>
            <a:ext cx="9029700" cy="51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BABDD-88CA-527F-F8E1-02D16DB9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7899"/>
            <a:ext cx="7729728" cy="1188720"/>
          </a:xfrm>
        </p:spPr>
        <p:txBody>
          <a:bodyPr/>
          <a:lstStyle/>
          <a:p>
            <a:r>
              <a:rPr lang="da-DK" dirty="0"/>
              <a:t>Kampagnevideo 2: republikanerne</a:t>
            </a:r>
          </a:p>
        </p:txBody>
      </p:sp>
      <p:pic>
        <p:nvPicPr>
          <p:cNvPr id="7" name="Onlinemedier 6" descr="MAKE AMERICA GREAT AGAIN!">
            <a:hlinkClick r:id="" action="ppaction://media"/>
            <a:extLst>
              <a:ext uri="{FF2B5EF4-FFF2-40B4-BE49-F238E27FC236}">
                <a16:creationId xmlns:a16="http://schemas.microsoft.com/office/drawing/2014/main" id="{3FF8C0BF-51A7-1695-D090-09DAB66E6E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8300" y="1666993"/>
            <a:ext cx="8915400" cy="50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760420-D066-DFF0-7C61-7662BD82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da-DK"/>
              <a:t>gruppearbejde</a:t>
            </a:r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9427FC2-0CB7-F8D2-800C-E8D8F8F9D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404040"/>
                </a:solidFill>
              </a:rPr>
              <a:t>1. </a:t>
            </a:r>
            <a:r>
              <a:rPr lang="da-DK" b="1" dirty="0">
                <a:solidFill>
                  <a:srgbClr val="404040"/>
                </a:solidFill>
              </a:rPr>
              <a:t>Hvilke vælgergrupper</a:t>
            </a:r>
            <a:r>
              <a:rPr lang="da-DK" dirty="0">
                <a:solidFill>
                  <a:srgbClr val="404040"/>
                </a:solidFill>
              </a:rPr>
              <a:t> tror I, kampagnerne henvender sig mest til?</a:t>
            </a:r>
          </a:p>
          <a:p>
            <a:r>
              <a:rPr lang="da-DK" dirty="0">
                <a:solidFill>
                  <a:srgbClr val="404040"/>
                </a:solidFill>
              </a:rPr>
              <a:t>2. Hvilke </a:t>
            </a:r>
            <a:r>
              <a:rPr lang="da-DK" b="1" dirty="0">
                <a:solidFill>
                  <a:srgbClr val="404040"/>
                </a:solidFill>
              </a:rPr>
              <a:t>kerneværdier</a:t>
            </a:r>
            <a:r>
              <a:rPr lang="da-DK" dirty="0">
                <a:solidFill>
                  <a:srgbClr val="404040"/>
                </a:solidFill>
              </a:rPr>
              <a:t> fra partiet afspejler sig i kampagnens budskaber?</a:t>
            </a:r>
          </a:p>
          <a:p>
            <a:r>
              <a:rPr lang="da-DK" dirty="0">
                <a:solidFill>
                  <a:srgbClr val="404040"/>
                </a:solidFill>
              </a:rPr>
              <a:t>3. Hvordan forsøger kampagnen at </a:t>
            </a:r>
            <a:r>
              <a:rPr lang="da-DK" b="1" dirty="0">
                <a:solidFill>
                  <a:srgbClr val="404040"/>
                </a:solidFill>
              </a:rPr>
              <a:t>overbevise vælgerne</a:t>
            </a:r>
            <a:r>
              <a:rPr lang="da-DK" dirty="0">
                <a:solidFill>
                  <a:srgbClr val="404040"/>
                </a:solidFill>
              </a:rPr>
              <a:t>? Brug konkrete eksempler fra videoerne.</a:t>
            </a:r>
          </a:p>
          <a:p>
            <a:r>
              <a:rPr lang="da-DK" dirty="0">
                <a:solidFill>
                  <a:srgbClr val="404040"/>
                </a:solidFill>
              </a:rPr>
              <a:t>4. Hvordan ville I forbedre kampagnen for at nå endnu bredere vælgergrupper?</a:t>
            </a:r>
          </a:p>
          <a:p>
            <a:r>
              <a:rPr lang="da-DK" dirty="0">
                <a:solidFill>
                  <a:srgbClr val="404040"/>
                </a:solidFill>
              </a:rPr>
              <a:t>5. Tilpas hvilke udsagn der hører til hvilket parti</a:t>
            </a:r>
          </a:p>
        </p:txBody>
      </p:sp>
    </p:spTree>
    <p:extLst>
      <p:ext uri="{BB962C8B-B14F-4D97-AF65-F5344CB8AC3E}">
        <p14:creationId xmlns:p14="http://schemas.microsoft.com/office/powerpoint/2010/main" val="315057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F4775D-D40C-1EA2-C776-2810C4D8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Det amerikanske to-parti system</a:t>
            </a:r>
          </a:p>
        </p:txBody>
      </p:sp>
      <p:pic>
        <p:nvPicPr>
          <p:cNvPr id="5" name="Billede 4" descr="Et billede, der indeholder person, tøj, Ansigt, menneske&#10;&#10;Automatisk genereret beskrivelse">
            <a:extLst>
              <a:ext uri="{FF2B5EF4-FFF2-40B4-BE49-F238E27FC236}">
                <a16:creationId xmlns:a16="http://schemas.microsoft.com/office/drawing/2014/main" id="{8EE9D5AB-DF2D-A06C-1860-25577E0E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915" b="6513"/>
          <a:stretch/>
        </p:blipFill>
        <p:spPr>
          <a:xfrm>
            <a:off x="20" y="-2"/>
            <a:ext cx="12191980" cy="342900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EA65F7-7039-3DC2-9219-3E31CBFD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bg1"/>
                </a:solidFill>
              </a:rPr>
              <a:t>Hvad er et to-parti system?</a:t>
            </a:r>
          </a:p>
          <a:p>
            <a:r>
              <a:rPr lang="da-DK">
                <a:solidFill>
                  <a:schemeClr val="bg1"/>
                </a:solidFill>
              </a:rPr>
              <a:t>Hvorfor har USA et to-parti system?</a:t>
            </a:r>
          </a:p>
        </p:txBody>
      </p:sp>
    </p:spTree>
    <p:extLst>
      <p:ext uri="{BB962C8B-B14F-4D97-AF65-F5344CB8AC3E}">
        <p14:creationId xmlns:p14="http://schemas.microsoft.com/office/powerpoint/2010/main" val="81977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119F5-5CC2-7E5D-B37B-05CD4194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da-DK" dirty="0"/>
              <a:t>Det historiske perspektiv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24DB6AC9-E1E5-908F-42A0-959B24786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725001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339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203D8-0959-380D-B274-ECF9C51E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1123"/>
            <a:ext cx="7729728" cy="1188720"/>
          </a:xfrm>
        </p:spPr>
        <p:txBody>
          <a:bodyPr/>
          <a:lstStyle/>
          <a:p>
            <a:r>
              <a:rPr lang="da-DK" dirty="0"/>
              <a:t>De to politiske partier</a:t>
            </a:r>
          </a:p>
        </p:txBody>
      </p:sp>
      <p:pic>
        <p:nvPicPr>
          <p:cNvPr id="7" name="Onlinemedier 6" descr="Republicans &amp; Democrats: Comparing &amp; Contrasting US Political Parties">
            <a:hlinkClick r:id="" action="ppaction://media"/>
            <a:extLst>
              <a:ext uri="{FF2B5EF4-FFF2-40B4-BE49-F238E27FC236}">
                <a16:creationId xmlns:a16="http://schemas.microsoft.com/office/drawing/2014/main" id="{7BB91FC7-0170-867B-6497-D796B929786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8957" y="1866378"/>
            <a:ext cx="8655120" cy="48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F7601-5CD4-F821-B815-BDCD747A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da-DK" dirty="0"/>
              <a:t>Republikanernes og demokraternes ideologi</a:t>
            </a:r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94B27321-8A55-3CF8-FF58-294BE4EB7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749654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81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DCAB1-4126-C6D6-A620-7A05084D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>
            <a:normAutofit/>
          </a:bodyPr>
          <a:lstStyle/>
          <a:p>
            <a:r>
              <a:rPr lang="da-DK" sz="2400"/>
              <a:t>Sammenfatning</a:t>
            </a:r>
            <a:endParaRPr lang="da-DK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53C7EB-3909-EFF4-0C0B-E13487D88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4486656" cy="3255252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Republikanerne</a:t>
            </a:r>
            <a:r>
              <a:rPr lang="da-DK" dirty="0"/>
              <a:t> fokuserer på individuelle friheder, økonomisk konservatisme, og social konservatisme.</a:t>
            </a:r>
          </a:p>
          <a:p>
            <a:r>
              <a:rPr lang="da-DK" b="1" dirty="0">
                <a:solidFill>
                  <a:srgbClr val="002060"/>
                </a:solidFill>
              </a:rPr>
              <a:t>Demokraterne</a:t>
            </a:r>
            <a:r>
              <a:rPr lang="da-DK" dirty="0"/>
              <a:t> fokuserer på social retfærdighed, økonomisk omfordeling, miljøbeskyttelse og lighed.</a:t>
            </a:r>
          </a:p>
        </p:txBody>
      </p:sp>
      <p:pic>
        <p:nvPicPr>
          <p:cNvPr id="5" name="Pladsholder til indhold 4" descr="Et billede, der indeholder tekst, skærmbillede, Font/skrifttype, logo&#10;&#10;Automatisk genereret beskrivelse">
            <a:extLst>
              <a:ext uri="{FF2B5EF4-FFF2-40B4-BE49-F238E27FC236}">
                <a16:creationId xmlns:a16="http://schemas.microsoft.com/office/drawing/2014/main" id="{59C58BB4-087C-A676-2A10-C41A7372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599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E38B0A-BCE9-97DE-0CF6-CA377B94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da-DK">
                <a:solidFill>
                  <a:schemeClr val="bg1"/>
                </a:solidFill>
              </a:rPr>
              <a:t>Hvad med de andre partier?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45855B-CC1A-EE82-8ECD-194C5C28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Det er vigtigt at bemærke, at selvom det er Demokraterne og republikanerne der dominere, er der flere politiske partier i USA</a:t>
            </a:r>
          </a:p>
          <a:p>
            <a:r>
              <a:rPr lang="da-DK" dirty="0">
                <a:solidFill>
                  <a:schemeClr val="bg1"/>
                </a:solidFill>
              </a:rPr>
              <a:t>Disse partier får sjældent stor indflydelse på føderalt niveau, men de kan spille en rolle i lokale valg og påvirke den politiske debat.</a:t>
            </a:r>
          </a:p>
        </p:txBody>
      </p:sp>
      <p:pic>
        <p:nvPicPr>
          <p:cNvPr id="5" name="Billede 4" descr="Et billede, der indeholder tekst, skærmbillede, Font/skrifttype, logo&#10;&#10;Automatisk genereret beskrivelse">
            <a:extLst>
              <a:ext uri="{FF2B5EF4-FFF2-40B4-BE49-F238E27FC236}">
                <a16:creationId xmlns:a16="http://schemas.microsoft.com/office/drawing/2014/main" id="{6AED716E-65C3-1239-02F9-781978ED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48" y="1314450"/>
            <a:ext cx="7085599" cy="38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3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8856B5-2DD3-0EC5-72E6-B6C9CF93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da-DK"/>
              <a:t>Republikanernes kerneværdier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7045F5-BA72-1383-B1A8-B1443B0BD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Lille stat og mindre regulering</a:t>
            </a:r>
          </a:p>
          <a:p>
            <a:r>
              <a:rPr lang="da-DK">
                <a:solidFill>
                  <a:srgbClr val="FFFFFF"/>
                </a:solidFill>
              </a:rPr>
              <a:t>Frihed og individuelt ansvar</a:t>
            </a:r>
          </a:p>
          <a:p>
            <a:r>
              <a:rPr lang="da-DK">
                <a:solidFill>
                  <a:srgbClr val="FFFFFF"/>
                </a:solidFill>
              </a:rPr>
              <a:t>Traditionelle familieværdier</a:t>
            </a:r>
          </a:p>
          <a:p>
            <a:r>
              <a:rPr lang="da-DK">
                <a:solidFill>
                  <a:srgbClr val="FFFFFF"/>
                </a:solidFill>
              </a:rPr>
              <a:t>Stærkt nationalt sikkerhed og forsvar</a:t>
            </a:r>
          </a:p>
          <a:p>
            <a:r>
              <a:rPr lang="da-DK">
                <a:solidFill>
                  <a:srgbClr val="FFFFFF"/>
                </a:solidFill>
              </a:rPr>
              <a:t>Fri markedsøkonomi </a:t>
            </a:r>
          </a:p>
          <a:p>
            <a:r>
              <a:rPr lang="da-DK">
                <a:solidFill>
                  <a:srgbClr val="FFFFFF"/>
                </a:solidFill>
              </a:rPr>
              <a:t>Stram indvandringspolitik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USA's flag, jakkesæt, tøj, Flagdag (USA)&#10;&#10;Automatisk genereret beskrivelse">
            <a:extLst>
              <a:ext uri="{FF2B5EF4-FFF2-40B4-BE49-F238E27FC236}">
                <a16:creationId xmlns:a16="http://schemas.microsoft.com/office/drawing/2014/main" id="{641651FE-B47E-4FED-1B01-69E79108A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21" r="26799" b="3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131354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8E7A9B-7474-1A3A-1497-F72B6978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Demokraternes kerneværdier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F7516F4-2438-04C6-0993-111CE3CA1C71}"/>
              </a:ext>
            </a:extLst>
          </p:cNvPr>
          <p:cNvSpPr txBox="1"/>
          <p:nvPr/>
        </p:nvSpPr>
        <p:spPr>
          <a:xfrm>
            <a:off x="804671" y="2858703"/>
            <a:ext cx="4777981" cy="304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Økonomisk lighed og socialt velfærd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Socialt retfærdighed og menneskerettigheder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Universel sundhedspleje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Miljøbeskyttelse og klimaændringer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Indvandringsreform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Styrkelse af offentlig uddannelse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Ansigt, person, tøj, smil&#10;&#10;Automatisk genereret beskrivelse">
            <a:extLst>
              <a:ext uri="{FF2B5EF4-FFF2-40B4-BE49-F238E27FC236}">
                <a16:creationId xmlns:a16="http://schemas.microsoft.com/office/drawing/2014/main" id="{9328C054-02BB-4B3F-8EA7-8C8C5B7A0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508" r="17758" b="-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3946876409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</Template>
  <TotalTime>1809</TotalTime>
  <Words>301</Words>
  <Application>Microsoft Macintosh PowerPoint</Application>
  <PresentationFormat>Widescreen</PresentationFormat>
  <Paragraphs>56</Paragraphs>
  <Slides>17</Slides>
  <Notes>0</Notes>
  <HiddenSlides>0</HiddenSlides>
  <MMClips>4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-webkit-standard</vt:lpstr>
      <vt:lpstr>Arial</vt:lpstr>
      <vt:lpstr>Gill Sans MT</vt:lpstr>
      <vt:lpstr>Pakke</vt:lpstr>
      <vt:lpstr>Kandidaternes politik i Usa</vt:lpstr>
      <vt:lpstr>Det amerikanske to-parti system</vt:lpstr>
      <vt:lpstr>Det historiske perspektiv</vt:lpstr>
      <vt:lpstr>De to politiske partier</vt:lpstr>
      <vt:lpstr>Republikanernes og demokraternes ideologi</vt:lpstr>
      <vt:lpstr>Sammenfatning</vt:lpstr>
      <vt:lpstr>Hvad med de andre partier?</vt:lpstr>
      <vt:lpstr>Republikanernes kerneværdier</vt:lpstr>
      <vt:lpstr>Demokraternes kerneværdier</vt:lpstr>
      <vt:lpstr>Vælgergrupper etnicitet</vt:lpstr>
      <vt:lpstr>Vælgergrupper: uddanneslesniveau</vt:lpstr>
      <vt:lpstr>Vælgergrupper: Køn </vt:lpstr>
      <vt:lpstr>Vicepræsident Kamala Harris og tidligere præsident Donald Trump til den anden tv-debat i forbindelse med præsidentvalget,10. September 2024</vt:lpstr>
      <vt:lpstr>Gruppearbejde</vt:lpstr>
      <vt:lpstr>Kampagnevideo 1: Demokraterne</vt:lpstr>
      <vt:lpstr>Kampagnevideo 2: republikanerne</vt:lpstr>
      <vt:lpstr>gruppearbejde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Benedicte Andersen</dc:creator>
  <cp:lastModifiedBy>Benedicte Andersen</cp:lastModifiedBy>
  <cp:revision>4</cp:revision>
  <dcterms:created xsi:type="dcterms:W3CDTF">2024-10-03T09:24:26Z</dcterms:created>
  <dcterms:modified xsi:type="dcterms:W3CDTF">2024-10-08T18:06:53Z</dcterms:modified>
</cp:coreProperties>
</file>