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75" r:id="rId13"/>
    <p:sldId id="264" r:id="rId14"/>
    <p:sldId id="268" r:id="rId15"/>
    <p:sldId id="276" r:id="rId16"/>
    <p:sldId id="270" r:id="rId17"/>
    <p:sldId id="271" r:id="rId18"/>
    <p:sldId id="272" r:id="rId19"/>
    <p:sldId id="277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38CDC1-DF1E-473D-9FD9-C4436136DA02}" v="1" dt="2020-09-30T12:01:07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3438CDC1-DF1E-473D-9FD9-C4436136DA02}"/>
    <pc:docChg chg="undo custSel addSld delSld modSld">
      <pc:chgData name="Kirstin Godsk" userId="75e39c0b-5185-405b-8958-e7f885f74107" providerId="ADAL" clId="{3438CDC1-DF1E-473D-9FD9-C4436136DA02}" dt="2020-10-01T09:17:54.402" v="3539" actId="20577"/>
      <pc:docMkLst>
        <pc:docMk/>
      </pc:docMkLst>
      <pc:sldChg chg="modSp mod">
        <pc:chgData name="Kirstin Godsk" userId="75e39c0b-5185-405b-8958-e7f885f74107" providerId="ADAL" clId="{3438CDC1-DF1E-473D-9FD9-C4436136DA02}" dt="2020-09-29T12:22:13.446" v="373" actId="255"/>
        <pc:sldMkLst>
          <pc:docMk/>
          <pc:sldMk cId="1220242401" sldId="257"/>
        </pc:sldMkLst>
        <pc:spChg chg="mod">
          <ac:chgData name="Kirstin Godsk" userId="75e39c0b-5185-405b-8958-e7f885f74107" providerId="ADAL" clId="{3438CDC1-DF1E-473D-9FD9-C4436136DA02}" dt="2020-09-29T12:18:30.825" v="34" actId="20577"/>
          <ac:spMkLst>
            <pc:docMk/>
            <pc:sldMk cId="1220242401" sldId="257"/>
            <ac:spMk id="2" creationId="{BAB78E71-7F25-45F8-8189-E11799B5462E}"/>
          </ac:spMkLst>
        </pc:spChg>
        <pc:spChg chg="mod">
          <ac:chgData name="Kirstin Godsk" userId="75e39c0b-5185-405b-8958-e7f885f74107" providerId="ADAL" clId="{3438CDC1-DF1E-473D-9FD9-C4436136DA02}" dt="2020-09-29T12:22:13.446" v="373" actId="255"/>
          <ac:spMkLst>
            <pc:docMk/>
            <pc:sldMk cId="1220242401" sldId="257"/>
            <ac:spMk id="9" creationId="{33C93C00-6DB8-417D-B984-441859ECFDAD}"/>
          </ac:spMkLst>
        </pc:spChg>
      </pc:sldChg>
      <pc:sldChg chg="modSp mod">
        <pc:chgData name="Kirstin Godsk" userId="75e39c0b-5185-405b-8958-e7f885f74107" providerId="ADAL" clId="{3438CDC1-DF1E-473D-9FD9-C4436136DA02}" dt="2020-09-29T12:24:57.221" v="547" actId="20577"/>
        <pc:sldMkLst>
          <pc:docMk/>
          <pc:sldMk cId="725039827" sldId="258"/>
        </pc:sldMkLst>
        <pc:spChg chg="mod">
          <ac:chgData name="Kirstin Godsk" userId="75e39c0b-5185-405b-8958-e7f885f74107" providerId="ADAL" clId="{3438CDC1-DF1E-473D-9FD9-C4436136DA02}" dt="2020-09-29T12:23:16.192" v="388" actId="20577"/>
          <ac:spMkLst>
            <pc:docMk/>
            <pc:sldMk cId="725039827" sldId="258"/>
            <ac:spMk id="2" creationId="{03767A14-EEB1-44CE-B714-793CD19E56C7}"/>
          </ac:spMkLst>
        </pc:spChg>
        <pc:spChg chg="mod">
          <ac:chgData name="Kirstin Godsk" userId="75e39c0b-5185-405b-8958-e7f885f74107" providerId="ADAL" clId="{3438CDC1-DF1E-473D-9FD9-C4436136DA02}" dt="2020-09-29T12:24:57.221" v="547" actId="20577"/>
          <ac:spMkLst>
            <pc:docMk/>
            <pc:sldMk cId="725039827" sldId="258"/>
            <ac:spMk id="9" creationId="{83863621-278D-4884-99E6-4B11AFC678A0}"/>
          </ac:spMkLst>
        </pc:spChg>
      </pc:sldChg>
      <pc:sldChg chg="modSp mod">
        <pc:chgData name="Kirstin Godsk" userId="75e39c0b-5185-405b-8958-e7f885f74107" providerId="ADAL" clId="{3438CDC1-DF1E-473D-9FD9-C4436136DA02}" dt="2020-09-29T12:26:21.959" v="678" actId="20577"/>
        <pc:sldMkLst>
          <pc:docMk/>
          <pc:sldMk cId="3523427095" sldId="259"/>
        </pc:sldMkLst>
        <pc:spChg chg="mod">
          <ac:chgData name="Kirstin Godsk" userId="75e39c0b-5185-405b-8958-e7f885f74107" providerId="ADAL" clId="{3438CDC1-DF1E-473D-9FD9-C4436136DA02}" dt="2020-09-29T12:25:09.481" v="574" actId="20577"/>
          <ac:spMkLst>
            <pc:docMk/>
            <pc:sldMk cId="3523427095" sldId="259"/>
            <ac:spMk id="2" creationId="{826BFE26-FB41-416E-9EA9-294FD58666DC}"/>
          </ac:spMkLst>
        </pc:spChg>
        <pc:spChg chg="mod">
          <ac:chgData name="Kirstin Godsk" userId="75e39c0b-5185-405b-8958-e7f885f74107" providerId="ADAL" clId="{3438CDC1-DF1E-473D-9FD9-C4436136DA02}" dt="2020-09-29T12:26:21.959" v="678" actId="20577"/>
          <ac:spMkLst>
            <pc:docMk/>
            <pc:sldMk cId="3523427095" sldId="259"/>
            <ac:spMk id="9" creationId="{95E7DEA6-AE5E-4A88-A233-98A43AE67609}"/>
          </ac:spMkLst>
        </pc:spChg>
      </pc:sldChg>
      <pc:sldChg chg="modSp mod">
        <pc:chgData name="Kirstin Godsk" userId="75e39c0b-5185-405b-8958-e7f885f74107" providerId="ADAL" clId="{3438CDC1-DF1E-473D-9FD9-C4436136DA02}" dt="2020-09-29T12:35:50.885" v="1075" actId="20577"/>
        <pc:sldMkLst>
          <pc:docMk/>
          <pc:sldMk cId="3452640843" sldId="260"/>
        </pc:sldMkLst>
        <pc:spChg chg="mod">
          <ac:chgData name="Kirstin Godsk" userId="75e39c0b-5185-405b-8958-e7f885f74107" providerId="ADAL" clId="{3438CDC1-DF1E-473D-9FD9-C4436136DA02}" dt="2020-09-29T12:27:11.480" v="685" actId="20577"/>
          <ac:spMkLst>
            <pc:docMk/>
            <pc:sldMk cId="3452640843" sldId="260"/>
            <ac:spMk id="2" creationId="{19A614CD-611A-4014-B101-603F0B88C7C7}"/>
          </ac:spMkLst>
        </pc:spChg>
        <pc:spChg chg="mod">
          <ac:chgData name="Kirstin Godsk" userId="75e39c0b-5185-405b-8958-e7f885f74107" providerId="ADAL" clId="{3438CDC1-DF1E-473D-9FD9-C4436136DA02}" dt="2020-09-29T12:35:50.885" v="1075" actId="20577"/>
          <ac:spMkLst>
            <pc:docMk/>
            <pc:sldMk cId="3452640843" sldId="260"/>
            <ac:spMk id="9" creationId="{540D3A6F-A2A5-4298-9F27-5C69BA9710B6}"/>
          </ac:spMkLst>
        </pc:spChg>
      </pc:sldChg>
      <pc:sldChg chg="modSp mod">
        <pc:chgData name="Kirstin Godsk" userId="75e39c0b-5185-405b-8958-e7f885f74107" providerId="ADAL" clId="{3438CDC1-DF1E-473D-9FD9-C4436136DA02}" dt="2020-09-29T12:36:49.597" v="1199" actId="20577"/>
        <pc:sldMkLst>
          <pc:docMk/>
          <pc:sldMk cId="2234300822" sldId="261"/>
        </pc:sldMkLst>
        <pc:spChg chg="mod">
          <ac:chgData name="Kirstin Godsk" userId="75e39c0b-5185-405b-8958-e7f885f74107" providerId="ADAL" clId="{3438CDC1-DF1E-473D-9FD9-C4436136DA02}" dt="2020-09-29T12:34:12.316" v="1051" actId="20577"/>
          <ac:spMkLst>
            <pc:docMk/>
            <pc:sldMk cId="2234300822" sldId="261"/>
            <ac:spMk id="2" creationId="{E82C0915-FA45-4053-8169-A35275183E73}"/>
          </ac:spMkLst>
        </pc:spChg>
        <pc:spChg chg="mod">
          <ac:chgData name="Kirstin Godsk" userId="75e39c0b-5185-405b-8958-e7f885f74107" providerId="ADAL" clId="{3438CDC1-DF1E-473D-9FD9-C4436136DA02}" dt="2020-09-29T12:36:49.597" v="1199" actId="20577"/>
          <ac:spMkLst>
            <pc:docMk/>
            <pc:sldMk cId="2234300822" sldId="261"/>
            <ac:spMk id="9" creationId="{E3228FA1-BE0F-421E-A0C8-9F5CCA9EF4DC}"/>
          </ac:spMkLst>
        </pc:spChg>
      </pc:sldChg>
      <pc:sldChg chg="modSp mod">
        <pc:chgData name="Kirstin Godsk" userId="75e39c0b-5185-405b-8958-e7f885f74107" providerId="ADAL" clId="{3438CDC1-DF1E-473D-9FD9-C4436136DA02}" dt="2020-09-29T12:38:53.259" v="1302" actId="20577"/>
        <pc:sldMkLst>
          <pc:docMk/>
          <pc:sldMk cId="2505326760" sldId="262"/>
        </pc:sldMkLst>
        <pc:spChg chg="mod">
          <ac:chgData name="Kirstin Godsk" userId="75e39c0b-5185-405b-8958-e7f885f74107" providerId="ADAL" clId="{3438CDC1-DF1E-473D-9FD9-C4436136DA02}" dt="2020-09-29T12:37:09.217" v="1235" actId="20577"/>
          <ac:spMkLst>
            <pc:docMk/>
            <pc:sldMk cId="2505326760" sldId="262"/>
            <ac:spMk id="2" creationId="{A1E86C97-AE41-4C6E-93F6-000B119F1743}"/>
          </ac:spMkLst>
        </pc:spChg>
        <pc:spChg chg="mod">
          <ac:chgData name="Kirstin Godsk" userId="75e39c0b-5185-405b-8958-e7f885f74107" providerId="ADAL" clId="{3438CDC1-DF1E-473D-9FD9-C4436136DA02}" dt="2020-09-29T12:38:53.259" v="1302" actId="20577"/>
          <ac:spMkLst>
            <pc:docMk/>
            <pc:sldMk cId="2505326760" sldId="262"/>
            <ac:spMk id="9" creationId="{45353505-804F-4C93-AADE-AB07FF4119C1}"/>
          </ac:spMkLst>
        </pc:spChg>
      </pc:sldChg>
      <pc:sldChg chg="modSp mod">
        <pc:chgData name="Kirstin Godsk" userId="75e39c0b-5185-405b-8958-e7f885f74107" providerId="ADAL" clId="{3438CDC1-DF1E-473D-9FD9-C4436136DA02}" dt="2020-09-29T12:41:38.384" v="1381" actId="20577"/>
        <pc:sldMkLst>
          <pc:docMk/>
          <pc:sldMk cId="3750128313" sldId="263"/>
        </pc:sldMkLst>
        <pc:spChg chg="mod">
          <ac:chgData name="Kirstin Godsk" userId="75e39c0b-5185-405b-8958-e7f885f74107" providerId="ADAL" clId="{3438CDC1-DF1E-473D-9FD9-C4436136DA02}" dt="2020-09-29T12:41:38.384" v="1381" actId="20577"/>
          <ac:spMkLst>
            <pc:docMk/>
            <pc:sldMk cId="3750128313" sldId="263"/>
            <ac:spMk id="2" creationId="{AAC065CB-C83F-46B0-BB8B-EDA3619A2EEB}"/>
          </ac:spMkLst>
        </pc:spChg>
        <pc:spChg chg="mod">
          <ac:chgData name="Kirstin Godsk" userId="75e39c0b-5185-405b-8958-e7f885f74107" providerId="ADAL" clId="{3438CDC1-DF1E-473D-9FD9-C4436136DA02}" dt="2020-09-29T12:40:59.598" v="1360" actId="20577"/>
          <ac:spMkLst>
            <pc:docMk/>
            <pc:sldMk cId="3750128313" sldId="263"/>
            <ac:spMk id="9" creationId="{C027A48D-2213-4AA5-A46C-0BCDD0C5DE6F}"/>
          </ac:spMkLst>
        </pc:spChg>
      </pc:sldChg>
      <pc:sldChg chg="modSp mod">
        <pc:chgData name="Kirstin Godsk" userId="75e39c0b-5185-405b-8958-e7f885f74107" providerId="ADAL" clId="{3438CDC1-DF1E-473D-9FD9-C4436136DA02}" dt="2020-09-30T11:20:25.036" v="1928" actId="20577"/>
        <pc:sldMkLst>
          <pc:docMk/>
          <pc:sldMk cId="3797126158" sldId="264"/>
        </pc:sldMkLst>
        <pc:spChg chg="mod">
          <ac:chgData name="Kirstin Godsk" userId="75e39c0b-5185-405b-8958-e7f885f74107" providerId="ADAL" clId="{3438CDC1-DF1E-473D-9FD9-C4436136DA02}" dt="2020-09-30T11:19:30.256" v="1853" actId="20577"/>
          <ac:spMkLst>
            <pc:docMk/>
            <pc:sldMk cId="3797126158" sldId="264"/>
            <ac:spMk id="2" creationId="{AA581B09-9CC4-4BFD-B4BF-4FA368D3334C}"/>
          </ac:spMkLst>
        </pc:spChg>
        <pc:spChg chg="mod">
          <ac:chgData name="Kirstin Godsk" userId="75e39c0b-5185-405b-8958-e7f885f74107" providerId="ADAL" clId="{3438CDC1-DF1E-473D-9FD9-C4436136DA02}" dt="2020-09-30T11:20:25.036" v="1928" actId="20577"/>
          <ac:spMkLst>
            <pc:docMk/>
            <pc:sldMk cId="3797126158" sldId="264"/>
            <ac:spMk id="9" creationId="{4D74B4C5-FC69-4704-A9DA-D76E536FDEFB}"/>
          </ac:spMkLst>
        </pc:spChg>
      </pc:sldChg>
      <pc:sldChg chg="del">
        <pc:chgData name="Kirstin Godsk" userId="75e39c0b-5185-405b-8958-e7f885f74107" providerId="ADAL" clId="{3438CDC1-DF1E-473D-9FD9-C4436136DA02}" dt="2020-09-30T11:23:29.391" v="1929" actId="2696"/>
        <pc:sldMkLst>
          <pc:docMk/>
          <pc:sldMk cId="2555427840" sldId="265"/>
        </pc:sldMkLst>
      </pc:sldChg>
      <pc:sldChg chg="del">
        <pc:chgData name="Kirstin Godsk" userId="75e39c0b-5185-405b-8958-e7f885f74107" providerId="ADAL" clId="{3438CDC1-DF1E-473D-9FD9-C4436136DA02}" dt="2020-09-30T11:23:32.946" v="1930" actId="2696"/>
        <pc:sldMkLst>
          <pc:docMk/>
          <pc:sldMk cId="16500773" sldId="266"/>
        </pc:sldMkLst>
      </pc:sldChg>
      <pc:sldChg chg="del">
        <pc:chgData name="Kirstin Godsk" userId="75e39c0b-5185-405b-8958-e7f885f74107" providerId="ADAL" clId="{3438CDC1-DF1E-473D-9FD9-C4436136DA02}" dt="2020-09-30T11:23:42.381" v="1931" actId="2696"/>
        <pc:sldMkLst>
          <pc:docMk/>
          <pc:sldMk cId="2297774002" sldId="267"/>
        </pc:sldMkLst>
      </pc:sldChg>
      <pc:sldChg chg="modSp mod">
        <pc:chgData name="Kirstin Godsk" userId="75e39c0b-5185-405b-8958-e7f885f74107" providerId="ADAL" clId="{3438CDC1-DF1E-473D-9FD9-C4436136DA02}" dt="2020-09-30T11:39:17.578" v="2832" actId="20577"/>
        <pc:sldMkLst>
          <pc:docMk/>
          <pc:sldMk cId="1572589386" sldId="268"/>
        </pc:sldMkLst>
        <pc:spChg chg="mod">
          <ac:chgData name="Kirstin Godsk" userId="75e39c0b-5185-405b-8958-e7f885f74107" providerId="ADAL" clId="{3438CDC1-DF1E-473D-9FD9-C4436136DA02}" dt="2020-09-30T11:23:49.428" v="1943" actId="20577"/>
          <ac:spMkLst>
            <pc:docMk/>
            <pc:sldMk cId="1572589386" sldId="268"/>
            <ac:spMk id="2" creationId="{9329E472-B0DC-4E54-A9A2-9D0745C9E731}"/>
          </ac:spMkLst>
        </pc:spChg>
        <pc:spChg chg="mod">
          <ac:chgData name="Kirstin Godsk" userId="75e39c0b-5185-405b-8958-e7f885f74107" providerId="ADAL" clId="{3438CDC1-DF1E-473D-9FD9-C4436136DA02}" dt="2020-09-30T11:39:17.578" v="2832" actId="20577"/>
          <ac:spMkLst>
            <pc:docMk/>
            <pc:sldMk cId="1572589386" sldId="268"/>
            <ac:spMk id="9" creationId="{8C45F302-CAD2-4FE4-990E-AA7A760DFA12}"/>
          </ac:spMkLst>
        </pc:spChg>
      </pc:sldChg>
      <pc:sldChg chg="del">
        <pc:chgData name="Kirstin Godsk" userId="75e39c0b-5185-405b-8958-e7f885f74107" providerId="ADAL" clId="{3438CDC1-DF1E-473D-9FD9-C4436136DA02}" dt="2020-09-30T11:28:21.213" v="2144" actId="2696"/>
        <pc:sldMkLst>
          <pc:docMk/>
          <pc:sldMk cId="2329717864" sldId="269"/>
        </pc:sldMkLst>
      </pc:sldChg>
      <pc:sldChg chg="modSp mod">
        <pc:chgData name="Kirstin Godsk" userId="75e39c0b-5185-405b-8958-e7f885f74107" providerId="ADAL" clId="{3438CDC1-DF1E-473D-9FD9-C4436136DA02}" dt="2020-10-01T09:17:54.402" v="3539" actId="20577"/>
        <pc:sldMkLst>
          <pc:docMk/>
          <pc:sldMk cId="3862541075" sldId="270"/>
        </pc:sldMkLst>
        <pc:spChg chg="mod">
          <ac:chgData name="Kirstin Godsk" userId="75e39c0b-5185-405b-8958-e7f885f74107" providerId="ADAL" clId="{3438CDC1-DF1E-473D-9FD9-C4436136DA02}" dt="2020-09-30T11:31:26.282" v="2348" actId="20577"/>
          <ac:spMkLst>
            <pc:docMk/>
            <pc:sldMk cId="3862541075" sldId="270"/>
            <ac:spMk id="2" creationId="{B943EA13-000A-4782-8CA0-92A50FEDF155}"/>
          </ac:spMkLst>
        </pc:spChg>
        <pc:spChg chg="mod">
          <ac:chgData name="Kirstin Godsk" userId="75e39c0b-5185-405b-8958-e7f885f74107" providerId="ADAL" clId="{3438CDC1-DF1E-473D-9FD9-C4436136DA02}" dt="2020-10-01T09:17:54.402" v="3539" actId="20577"/>
          <ac:spMkLst>
            <pc:docMk/>
            <pc:sldMk cId="3862541075" sldId="270"/>
            <ac:spMk id="9" creationId="{57235A02-A108-469F-919C-91C371E57B15}"/>
          </ac:spMkLst>
        </pc:spChg>
      </pc:sldChg>
      <pc:sldChg chg="modSp mod">
        <pc:chgData name="Kirstin Godsk" userId="75e39c0b-5185-405b-8958-e7f885f74107" providerId="ADAL" clId="{3438CDC1-DF1E-473D-9FD9-C4436136DA02}" dt="2020-09-30T11:33:07.143" v="2406" actId="20577"/>
        <pc:sldMkLst>
          <pc:docMk/>
          <pc:sldMk cId="973043238" sldId="271"/>
        </pc:sldMkLst>
        <pc:spChg chg="mod">
          <ac:chgData name="Kirstin Godsk" userId="75e39c0b-5185-405b-8958-e7f885f74107" providerId="ADAL" clId="{3438CDC1-DF1E-473D-9FD9-C4436136DA02}" dt="2020-09-30T11:32:26.328" v="2366" actId="20577"/>
          <ac:spMkLst>
            <pc:docMk/>
            <pc:sldMk cId="973043238" sldId="271"/>
            <ac:spMk id="2" creationId="{E207A2FD-65B9-4796-9BCB-0E0B3DF4CBF2}"/>
          </ac:spMkLst>
        </pc:spChg>
        <pc:spChg chg="mod">
          <ac:chgData name="Kirstin Godsk" userId="75e39c0b-5185-405b-8958-e7f885f74107" providerId="ADAL" clId="{3438CDC1-DF1E-473D-9FD9-C4436136DA02}" dt="2020-09-30T11:33:07.143" v="2406" actId="20577"/>
          <ac:spMkLst>
            <pc:docMk/>
            <pc:sldMk cId="973043238" sldId="271"/>
            <ac:spMk id="9" creationId="{7ABC9F9A-7794-4F31-869A-7054EBDB9C0E}"/>
          </ac:spMkLst>
        </pc:spChg>
      </pc:sldChg>
      <pc:sldChg chg="modSp mod">
        <pc:chgData name="Kirstin Godsk" userId="75e39c0b-5185-405b-8958-e7f885f74107" providerId="ADAL" clId="{3438CDC1-DF1E-473D-9FD9-C4436136DA02}" dt="2020-09-30T12:03:08.432" v="3228" actId="20577"/>
        <pc:sldMkLst>
          <pc:docMk/>
          <pc:sldMk cId="3818164693" sldId="272"/>
        </pc:sldMkLst>
        <pc:spChg chg="mod">
          <ac:chgData name="Kirstin Godsk" userId="75e39c0b-5185-405b-8958-e7f885f74107" providerId="ADAL" clId="{3438CDC1-DF1E-473D-9FD9-C4436136DA02}" dt="2020-09-30T11:33:34.887" v="2420" actId="20577"/>
          <ac:spMkLst>
            <pc:docMk/>
            <pc:sldMk cId="3818164693" sldId="272"/>
            <ac:spMk id="2" creationId="{8A493A75-D896-472D-A896-773ED8F926B0}"/>
          </ac:spMkLst>
        </pc:spChg>
        <pc:spChg chg="mod">
          <ac:chgData name="Kirstin Godsk" userId="75e39c0b-5185-405b-8958-e7f885f74107" providerId="ADAL" clId="{3438CDC1-DF1E-473D-9FD9-C4436136DA02}" dt="2020-09-30T12:03:08.432" v="3228" actId="20577"/>
          <ac:spMkLst>
            <pc:docMk/>
            <pc:sldMk cId="3818164693" sldId="272"/>
            <ac:spMk id="9" creationId="{426E90F2-934B-496E-BB45-3FE284838445}"/>
          </ac:spMkLst>
        </pc:spChg>
      </pc:sldChg>
      <pc:sldChg chg="modSp mod">
        <pc:chgData name="Kirstin Godsk" userId="75e39c0b-5185-405b-8958-e7f885f74107" providerId="ADAL" clId="{3438CDC1-DF1E-473D-9FD9-C4436136DA02}" dt="2020-09-30T12:03:35.468" v="3238" actId="20577"/>
        <pc:sldMkLst>
          <pc:docMk/>
          <pc:sldMk cId="1623870932" sldId="273"/>
        </pc:sldMkLst>
        <pc:spChg chg="mod">
          <ac:chgData name="Kirstin Godsk" userId="75e39c0b-5185-405b-8958-e7f885f74107" providerId="ADAL" clId="{3438CDC1-DF1E-473D-9FD9-C4436136DA02}" dt="2020-09-30T12:03:35.468" v="3238" actId="20577"/>
          <ac:spMkLst>
            <pc:docMk/>
            <pc:sldMk cId="1623870932" sldId="273"/>
            <ac:spMk id="2" creationId="{4AC24439-381C-4919-B88C-0DE0C825007D}"/>
          </ac:spMkLst>
        </pc:spChg>
        <pc:spChg chg="mod">
          <ac:chgData name="Kirstin Godsk" userId="75e39c0b-5185-405b-8958-e7f885f74107" providerId="ADAL" clId="{3438CDC1-DF1E-473D-9FD9-C4436136DA02}" dt="2020-09-30T12:03:30.355" v="3230"/>
          <ac:spMkLst>
            <pc:docMk/>
            <pc:sldMk cId="1623870932" sldId="273"/>
            <ac:spMk id="9" creationId="{A5F9AA60-43E7-447A-9EFB-23D9EF75B2D9}"/>
          </ac:spMkLst>
        </pc:spChg>
      </pc:sldChg>
      <pc:sldChg chg="modSp mod">
        <pc:chgData name="Kirstin Godsk" userId="75e39c0b-5185-405b-8958-e7f885f74107" providerId="ADAL" clId="{3438CDC1-DF1E-473D-9FD9-C4436136DA02}" dt="2020-09-30T12:10:06.667" v="3500" actId="20577"/>
        <pc:sldMkLst>
          <pc:docMk/>
          <pc:sldMk cId="1316762667" sldId="274"/>
        </pc:sldMkLst>
        <pc:spChg chg="mod">
          <ac:chgData name="Kirstin Godsk" userId="75e39c0b-5185-405b-8958-e7f885f74107" providerId="ADAL" clId="{3438CDC1-DF1E-473D-9FD9-C4436136DA02}" dt="2020-09-30T12:10:06.667" v="3500" actId="20577"/>
          <ac:spMkLst>
            <pc:docMk/>
            <pc:sldMk cId="1316762667" sldId="274"/>
            <ac:spMk id="2" creationId="{67FA8328-CDA4-4701-B716-9AE873D33594}"/>
          </ac:spMkLst>
        </pc:spChg>
        <pc:spChg chg="mod">
          <ac:chgData name="Kirstin Godsk" userId="75e39c0b-5185-405b-8958-e7f885f74107" providerId="ADAL" clId="{3438CDC1-DF1E-473D-9FD9-C4436136DA02}" dt="2020-09-30T12:10:00.043" v="3487" actId="20577"/>
          <ac:spMkLst>
            <pc:docMk/>
            <pc:sldMk cId="1316762667" sldId="274"/>
            <ac:spMk id="9" creationId="{DF63DA3E-DD4D-4607-A7F8-6A49638D915A}"/>
          </ac:spMkLst>
        </pc:spChg>
      </pc:sldChg>
      <pc:sldChg chg="modSp new mod">
        <pc:chgData name="Kirstin Godsk" userId="75e39c0b-5185-405b-8958-e7f885f74107" providerId="ADAL" clId="{3438CDC1-DF1E-473D-9FD9-C4436136DA02}" dt="2020-09-30T11:19:14.073" v="1834" actId="114"/>
        <pc:sldMkLst>
          <pc:docMk/>
          <pc:sldMk cId="2941708251" sldId="275"/>
        </pc:sldMkLst>
        <pc:spChg chg="mod">
          <ac:chgData name="Kirstin Godsk" userId="75e39c0b-5185-405b-8958-e7f885f74107" providerId="ADAL" clId="{3438CDC1-DF1E-473D-9FD9-C4436136DA02}" dt="2020-09-30T11:18:59.515" v="1832" actId="20577"/>
          <ac:spMkLst>
            <pc:docMk/>
            <pc:sldMk cId="2941708251" sldId="275"/>
            <ac:spMk id="2" creationId="{6543B93E-7807-41C7-9289-E5ACAB3044AE}"/>
          </ac:spMkLst>
        </pc:spChg>
        <pc:spChg chg="mod">
          <ac:chgData name="Kirstin Godsk" userId="75e39c0b-5185-405b-8958-e7f885f74107" providerId="ADAL" clId="{3438CDC1-DF1E-473D-9FD9-C4436136DA02}" dt="2020-09-30T11:19:14.073" v="1834" actId="114"/>
          <ac:spMkLst>
            <pc:docMk/>
            <pc:sldMk cId="2941708251" sldId="275"/>
            <ac:spMk id="3" creationId="{3DB8EEDF-0564-430D-8C79-0CE36E0D5CF5}"/>
          </ac:spMkLst>
        </pc:spChg>
      </pc:sldChg>
      <pc:sldChg chg="modSp new mod">
        <pc:chgData name="Kirstin Godsk" userId="75e39c0b-5185-405b-8958-e7f885f74107" providerId="ADAL" clId="{3438CDC1-DF1E-473D-9FD9-C4436136DA02}" dt="2020-09-30T11:30:52.580" v="2337" actId="20577"/>
        <pc:sldMkLst>
          <pc:docMk/>
          <pc:sldMk cId="4137402315" sldId="276"/>
        </pc:sldMkLst>
        <pc:spChg chg="mod">
          <ac:chgData name="Kirstin Godsk" userId="75e39c0b-5185-405b-8958-e7f885f74107" providerId="ADAL" clId="{3438CDC1-DF1E-473D-9FD9-C4436136DA02}" dt="2020-09-30T11:28:34.860" v="2171" actId="20577"/>
          <ac:spMkLst>
            <pc:docMk/>
            <pc:sldMk cId="4137402315" sldId="276"/>
            <ac:spMk id="2" creationId="{7C2552DF-F628-455C-A4A9-34AD13DFD39C}"/>
          </ac:spMkLst>
        </pc:spChg>
        <pc:spChg chg="mod">
          <ac:chgData name="Kirstin Godsk" userId="75e39c0b-5185-405b-8958-e7f885f74107" providerId="ADAL" clId="{3438CDC1-DF1E-473D-9FD9-C4436136DA02}" dt="2020-09-30T11:30:52.580" v="2337" actId="20577"/>
          <ac:spMkLst>
            <pc:docMk/>
            <pc:sldMk cId="4137402315" sldId="276"/>
            <ac:spMk id="3" creationId="{296778A5-7202-40F6-BABD-7FA95E2459E3}"/>
          </ac:spMkLst>
        </pc:spChg>
      </pc:sldChg>
      <pc:sldChg chg="modSp new mod">
        <pc:chgData name="Kirstin Godsk" userId="75e39c0b-5185-405b-8958-e7f885f74107" providerId="ADAL" clId="{3438CDC1-DF1E-473D-9FD9-C4436136DA02}" dt="2020-09-30T11:37:09.638" v="2743" actId="20577"/>
        <pc:sldMkLst>
          <pc:docMk/>
          <pc:sldMk cId="3122862061" sldId="277"/>
        </pc:sldMkLst>
        <pc:spChg chg="mod">
          <ac:chgData name="Kirstin Godsk" userId="75e39c0b-5185-405b-8958-e7f885f74107" providerId="ADAL" clId="{3438CDC1-DF1E-473D-9FD9-C4436136DA02}" dt="2020-09-30T11:35:54.527" v="2530" actId="20577"/>
          <ac:spMkLst>
            <pc:docMk/>
            <pc:sldMk cId="3122862061" sldId="277"/>
            <ac:spMk id="2" creationId="{ADAC2B4E-FF9C-4069-A0C6-2FD63C62381A}"/>
          </ac:spMkLst>
        </pc:spChg>
        <pc:spChg chg="mod">
          <ac:chgData name="Kirstin Godsk" userId="75e39c0b-5185-405b-8958-e7f885f74107" providerId="ADAL" clId="{3438CDC1-DF1E-473D-9FD9-C4436136DA02}" dt="2020-09-30T11:37:09.638" v="2743" actId="20577"/>
          <ac:spMkLst>
            <pc:docMk/>
            <pc:sldMk cId="3122862061" sldId="277"/>
            <ac:spMk id="3" creationId="{4D044BA5-8AE9-4CB4-9D1E-E9548A03B932}"/>
          </ac:spMkLst>
        </pc:spChg>
      </pc:sldChg>
      <pc:sldChg chg="modSp new del mod">
        <pc:chgData name="Kirstin Godsk" userId="75e39c0b-5185-405b-8958-e7f885f74107" providerId="ADAL" clId="{3438CDC1-DF1E-473D-9FD9-C4436136DA02}" dt="2020-09-30T12:06:52.360" v="3239" actId="2696"/>
        <pc:sldMkLst>
          <pc:docMk/>
          <pc:sldMk cId="51049266" sldId="278"/>
        </pc:sldMkLst>
        <pc:spChg chg="mod">
          <ac:chgData name="Kirstin Godsk" userId="75e39c0b-5185-405b-8958-e7f885f74107" providerId="ADAL" clId="{3438CDC1-DF1E-473D-9FD9-C4436136DA02}" dt="2020-09-30T11:51:03.032" v="2985" actId="20577"/>
          <ac:spMkLst>
            <pc:docMk/>
            <pc:sldMk cId="51049266" sldId="278"/>
            <ac:spMk id="2" creationId="{7255CC1E-B569-42D3-9CE6-6E51A9B3CE0A}"/>
          </ac:spMkLst>
        </pc:spChg>
        <pc:spChg chg="mod">
          <ac:chgData name="Kirstin Godsk" userId="75e39c0b-5185-405b-8958-e7f885f74107" providerId="ADAL" clId="{3438CDC1-DF1E-473D-9FD9-C4436136DA02}" dt="2020-09-30T12:03:26.683" v="3229" actId="21"/>
          <ac:spMkLst>
            <pc:docMk/>
            <pc:sldMk cId="51049266" sldId="278"/>
            <ac:spMk id="3" creationId="{B02FD9A5-507A-45BC-9B9F-DA574EE325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01F1A-E579-42CE-BAD1-6256261B9B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Kulhydrater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A443302-67E3-4794-9767-760A77F91E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Biologiens abc s. 9-16</a:t>
            </a:r>
          </a:p>
        </p:txBody>
      </p:sp>
    </p:spTree>
    <p:extLst>
      <p:ext uri="{BB962C8B-B14F-4D97-AF65-F5344CB8AC3E}">
        <p14:creationId xmlns:p14="http://schemas.microsoft.com/office/powerpoint/2010/main" val="78086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AB78E71-7F25-45F8-8189-E11799B5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Kulhydrater inddeles i tre grupper: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3C93C00-6DB8-417D-B984-441859ECF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Monosakkarider</a:t>
            </a:r>
            <a:r>
              <a:rPr lang="en-US" sz="1400" dirty="0">
                <a:solidFill>
                  <a:srgbClr val="FFFFFF"/>
                </a:solidFill>
              </a:rPr>
              <a:t> (1 </a:t>
            </a:r>
            <a:r>
              <a:rPr lang="en-US" sz="1400" dirty="0" err="1">
                <a:solidFill>
                  <a:srgbClr val="FFFFFF"/>
                </a:solidFill>
              </a:rPr>
              <a:t>kulstofring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Disakkarider</a:t>
            </a:r>
            <a:r>
              <a:rPr lang="en-US" sz="1400" dirty="0">
                <a:solidFill>
                  <a:srgbClr val="FFFFFF"/>
                </a:solidFill>
              </a:rPr>
              <a:t> (2 </a:t>
            </a:r>
            <a:r>
              <a:rPr lang="en-US" sz="1400" dirty="0" err="1">
                <a:solidFill>
                  <a:srgbClr val="FFFFFF"/>
                </a:solidFill>
              </a:rPr>
              <a:t>kulstofringe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Polysakkarider</a:t>
            </a:r>
            <a:r>
              <a:rPr lang="en-US" sz="1400" dirty="0">
                <a:solidFill>
                  <a:srgbClr val="FFFFFF"/>
                </a:solidFill>
              </a:rPr>
              <a:t> (3 </a:t>
            </a:r>
            <a:r>
              <a:rPr lang="en-US" sz="1400" dirty="0" err="1">
                <a:solidFill>
                  <a:srgbClr val="FFFFFF"/>
                </a:solidFill>
              </a:rPr>
              <a:t>eller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flere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kulstofringe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r>
              <a:rPr lang="en-US" sz="1600" b="1" dirty="0" err="1">
                <a:solidFill>
                  <a:srgbClr val="FFFFFF"/>
                </a:solidFill>
              </a:rPr>
              <a:t>Monosakkarider</a:t>
            </a:r>
            <a:r>
              <a:rPr lang="en-US" sz="1600" b="1" dirty="0">
                <a:solidFill>
                  <a:srgbClr val="FFFFFF"/>
                </a:solidFill>
              </a:rPr>
              <a:t>: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Strukturformel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Streger</a:t>
            </a:r>
            <a:r>
              <a:rPr lang="en-US" sz="1400" dirty="0">
                <a:solidFill>
                  <a:srgbClr val="FFFFFF"/>
                </a:solidFill>
              </a:rPr>
              <a:t> er </a:t>
            </a:r>
            <a:r>
              <a:rPr lang="en-US" sz="1400" dirty="0" err="1">
                <a:solidFill>
                  <a:srgbClr val="FFFFFF"/>
                </a:solidFill>
              </a:rPr>
              <a:t>enkeltbindinger</a:t>
            </a:r>
            <a:r>
              <a:rPr lang="en-US" sz="1400" dirty="0">
                <a:solidFill>
                  <a:srgbClr val="FFFFFF"/>
                </a:solidFill>
              </a:rPr>
              <a:t>, c </a:t>
            </a:r>
            <a:r>
              <a:rPr lang="en-US" sz="1400" dirty="0" err="1">
                <a:solidFill>
                  <a:srgbClr val="FFFFFF"/>
                </a:solidFill>
              </a:rPr>
              <a:t>kan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binde</a:t>
            </a:r>
            <a:r>
              <a:rPr lang="en-US" sz="1400" dirty="0">
                <a:solidFill>
                  <a:srgbClr val="FFFFFF"/>
                </a:solidFill>
              </a:rPr>
              <a:t> 4, O </a:t>
            </a:r>
            <a:r>
              <a:rPr lang="en-US" sz="1400" dirty="0" err="1">
                <a:solidFill>
                  <a:srgbClr val="FFFFFF"/>
                </a:solidFill>
              </a:rPr>
              <a:t>kan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binde</a:t>
            </a:r>
            <a:r>
              <a:rPr lang="en-US" sz="1400" dirty="0">
                <a:solidFill>
                  <a:srgbClr val="FFFFFF"/>
                </a:solidFill>
              </a:rPr>
              <a:t> 2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H </a:t>
            </a:r>
            <a:r>
              <a:rPr lang="en-US" sz="1400" dirty="0" err="1">
                <a:solidFill>
                  <a:srgbClr val="FFFFFF"/>
                </a:solidFill>
              </a:rPr>
              <a:t>kan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binde</a:t>
            </a:r>
            <a:r>
              <a:rPr lang="en-US" sz="1400" dirty="0">
                <a:solidFill>
                  <a:srgbClr val="FFFFFF"/>
                </a:solidFill>
              </a:rPr>
              <a:t> et atom. </a:t>
            </a:r>
          </a:p>
          <a:p>
            <a:r>
              <a:rPr lang="en-US" sz="1400" dirty="0">
                <a:solidFill>
                  <a:srgbClr val="FFFFFF"/>
                </a:solidFill>
              </a:rPr>
              <a:t>Alle </a:t>
            </a:r>
            <a:r>
              <a:rPr lang="en-US" sz="1400" dirty="0" err="1">
                <a:solidFill>
                  <a:srgbClr val="FFFFFF"/>
                </a:solidFill>
              </a:rPr>
              <a:t>monosakkarider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indeholder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karbonylgruppe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enten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som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keton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eller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aldehyd</a:t>
            </a:r>
            <a:r>
              <a:rPr lang="en-US" sz="1400" dirty="0">
                <a:solidFill>
                  <a:srgbClr val="FFFFFF"/>
                </a:solidFill>
              </a:rPr>
              <a:t>..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1" descr="Kulhydrat fig 1.1 [Converted].png">
            <a:extLst>
              <a:ext uri="{FF2B5EF4-FFF2-40B4-BE49-F238E27FC236}">
                <a16:creationId xmlns:a16="http://schemas.microsoft.com/office/drawing/2014/main" id="{AA7F3A2F-A3C7-4340-BEB4-B6E60D808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2049384"/>
            <a:ext cx="6844045" cy="275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242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3767A14-EEB1-44CE-B714-793CD19E5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Monosakkarider: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3863621-278D-4884-99E6-4B11AFC67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Alle </a:t>
            </a:r>
            <a:r>
              <a:rPr lang="en-US" sz="1400" dirty="0" err="1">
                <a:solidFill>
                  <a:srgbClr val="FFFFFF"/>
                </a:solidFill>
              </a:rPr>
              <a:t>indeholder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mindst</a:t>
            </a:r>
            <a:r>
              <a:rPr lang="en-US" sz="1400" dirty="0">
                <a:solidFill>
                  <a:srgbClr val="FFFFFF"/>
                </a:solidFill>
              </a:rPr>
              <a:t> to </a:t>
            </a:r>
            <a:r>
              <a:rPr lang="en-US" sz="1400" dirty="0" err="1">
                <a:solidFill>
                  <a:srgbClr val="FFFFFF"/>
                </a:solidFill>
              </a:rPr>
              <a:t>alkoholgrupper</a:t>
            </a:r>
            <a:r>
              <a:rPr lang="en-US" sz="1400" dirty="0">
                <a:solidFill>
                  <a:srgbClr val="FFFFFF"/>
                </a:solidFill>
              </a:rPr>
              <a:t> –OH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Primær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eller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sekundær</a:t>
            </a:r>
            <a:r>
              <a:rPr lang="en-US" sz="1400" dirty="0">
                <a:solidFill>
                  <a:srgbClr val="FFFFFF"/>
                </a:solidFill>
              </a:rPr>
              <a:t> alcohol</a:t>
            </a:r>
          </a:p>
          <a:p>
            <a:r>
              <a:rPr lang="en-US" sz="1400" dirty="0">
                <a:solidFill>
                  <a:srgbClr val="FFFFFF"/>
                </a:solidFill>
              </a:rPr>
              <a:t>De </a:t>
            </a:r>
            <a:r>
              <a:rPr lang="en-US" sz="1400" dirty="0" err="1">
                <a:solidFill>
                  <a:srgbClr val="FFFFFF"/>
                </a:solidFill>
              </a:rPr>
              <a:t>fleste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monosakkarider</a:t>
            </a:r>
            <a:r>
              <a:rPr lang="en-US" sz="1400" dirty="0">
                <a:solidFill>
                  <a:srgbClr val="FFFFFF"/>
                </a:solidFill>
              </a:rPr>
              <a:t> er </a:t>
            </a:r>
            <a:r>
              <a:rPr lang="en-US" sz="1400" dirty="0" err="1">
                <a:solidFill>
                  <a:srgbClr val="FFFFFF"/>
                </a:solidFill>
              </a:rPr>
              <a:t>polære</a:t>
            </a:r>
            <a:r>
              <a:rPr lang="en-US" sz="1400" dirty="0">
                <a:solidFill>
                  <a:srgbClr val="FFFFFF"/>
                </a:solidFill>
              </a:rPr>
              <a:t> – </a:t>
            </a:r>
            <a:r>
              <a:rPr lang="en-US" sz="1400" dirty="0" err="1">
                <a:solidFill>
                  <a:srgbClr val="FFFFFF"/>
                </a:solidFill>
              </a:rPr>
              <a:t>vandelskende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opløses</a:t>
            </a:r>
            <a:r>
              <a:rPr lang="en-US" sz="1400" dirty="0">
                <a:solidFill>
                  <a:srgbClr val="FFFFFF"/>
                </a:solidFill>
              </a:rPr>
              <a:t> let </a:t>
            </a:r>
            <a:r>
              <a:rPr lang="en-US" sz="1400" dirty="0" err="1">
                <a:solidFill>
                  <a:srgbClr val="FFFFFF"/>
                </a:solidFill>
              </a:rPr>
              <a:t>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vand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1" descr="Kulhydrat fig 1.2 [Converted].png">
            <a:extLst>
              <a:ext uri="{FF2B5EF4-FFF2-40B4-BE49-F238E27FC236}">
                <a16:creationId xmlns:a16="http://schemas.microsoft.com/office/drawing/2014/main" id="{19D2EC0F-EFB1-42AC-ACCD-CFFDE4EE7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441974"/>
            <a:ext cx="6844045" cy="396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039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26BFE26-FB41-416E-9EA9-294FD586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Inddeling af monosakkarider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E7DEA6-AE5E-4A88-A233-98A43AE67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Aldoser</a:t>
            </a:r>
            <a:r>
              <a:rPr lang="en-US" sz="1400" dirty="0">
                <a:solidFill>
                  <a:srgbClr val="FFFFFF"/>
                </a:solidFill>
              </a:rPr>
              <a:t>- </a:t>
            </a:r>
            <a:r>
              <a:rPr lang="en-US" sz="1400" dirty="0" err="1">
                <a:solidFill>
                  <a:srgbClr val="FFFFFF"/>
                </a:solidFill>
              </a:rPr>
              <a:t>indeholder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aldehyd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gruppe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Ketoser</a:t>
            </a:r>
            <a:r>
              <a:rPr lang="en-US" sz="1400" dirty="0">
                <a:solidFill>
                  <a:srgbClr val="FFFFFF"/>
                </a:solidFill>
              </a:rPr>
              <a:t> – </a:t>
            </a:r>
            <a:r>
              <a:rPr lang="en-US" sz="1400" dirty="0" err="1">
                <a:solidFill>
                  <a:srgbClr val="FFFFFF"/>
                </a:solidFill>
              </a:rPr>
              <a:t>indeholder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keton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gruppe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Glukose</a:t>
            </a:r>
            <a:r>
              <a:rPr lang="en-US" sz="1400" dirty="0">
                <a:solidFill>
                  <a:srgbClr val="FFFFFF"/>
                </a:solidFill>
              </a:rPr>
              <a:t> er </a:t>
            </a:r>
            <a:r>
              <a:rPr lang="en-US" sz="1400" dirty="0" err="1">
                <a:solidFill>
                  <a:srgbClr val="FFFFFF"/>
                </a:solidFill>
              </a:rPr>
              <a:t>således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aldo</a:t>
            </a:r>
            <a:r>
              <a:rPr lang="en-US" sz="1400" dirty="0">
                <a:solidFill>
                  <a:srgbClr val="FFFFFF"/>
                </a:solidFill>
              </a:rPr>
              <a:t>-hexose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1" descr="Kulhydrat fig 1.3 [Converted].png">
            <a:extLst>
              <a:ext uri="{FF2B5EF4-FFF2-40B4-BE49-F238E27FC236}">
                <a16:creationId xmlns:a16="http://schemas.microsoft.com/office/drawing/2014/main" id="{1D7238EF-8929-4D77-8D11-369C7DC1E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2181771"/>
            <a:ext cx="6844045" cy="248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427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9A614CD-611A-4014-B101-603F0B88C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isomeri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40D3A6F-A2A5-4298-9F27-5C69BA97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Samme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bruttoformel</a:t>
            </a:r>
            <a:r>
              <a:rPr lang="en-US" sz="1400" dirty="0">
                <a:solidFill>
                  <a:srgbClr val="FFFFFF"/>
                </a:solidFill>
              </a:rPr>
              <a:t> men </a:t>
            </a:r>
            <a:r>
              <a:rPr lang="en-US" sz="1400" dirty="0" err="1">
                <a:solidFill>
                  <a:srgbClr val="FFFFFF"/>
                </a:solidFill>
              </a:rPr>
              <a:t>forskellige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strukturformler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Antallet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isomere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bestemmes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ud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fra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denne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formel</a:t>
            </a:r>
            <a:r>
              <a:rPr lang="en-US" sz="1400" dirty="0">
                <a:solidFill>
                  <a:srgbClr val="FFFFFF"/>
                </a:solidFill>
              </a:rPr>
              <a:t>: 2n </a:t>
            </a:r>
            <a:r>
              <a:rPr lang="en-US" sz="1400" dirty="0" err="1">
                <a:solidFill>
                  <a:srgbClr val="FFFFFF"/>
                </a:solidFill>
              </a:rPr>
              <a:t>hvor</a:t>
            </a:r>
            <a:r>
              <a:rPr lang="en-US" sz="1400" dirty="0">
                <a:solidFill>
                  <a:srgbClr val="FFFFFF"/>
                </a:solidFill>
              </a:rPr>
              <a:t> n er </a:t>
            </a:r>
            <a:r>
              <a:rPr lang="en-US" sz="1400" dirty="0" err="1">
                <a:solidFill>
                  <a:srgbClr val="FFFFFF"/>
                </a:solidFill>
              </a:rPr>
              <a:t>antal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asymmetriske</a:t>
            </a:r>
            <a:r>
              <a:rPr lang="en-US" sz="1400" dirty="0">
                <a:solidFill>
                  <a:srgbClr val="FFFFFF"/>
                </a:solidFill>
              </a:rPr>
              <a:t> c-</a:t>
            </a:r>
            <a:r>
              <a:rPr lang="en-US" sz="1400" dirty="0" err="1">
                <a:solidFill>
                  <a:srgbClr val="FFFFFF"/>
                </a:solidFill>
              </a:rPr>
              <a:t>atomer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FFFFFF"/>
                </a:solidFill>
              </a:rPr>
              <a:t>L- </a:t>
            </a:r>
            <a:r>
              <a:rPr lang="en-US" sz="1400" dirty="0" err="1">
                <a:solidFill>
                  <a:srgbClr val="FFFFFF"/>
                </a:solidFill>
              </a:rPr>
              <a:t>hvis</a:t>
            </a:r>
            <a:r>
              <a:rPr lang="en-US" sz="1400" dirty="0">
                <a:solidFill>
                  <a:srgbClr val="FFFFFF"/>
                </a:solidFill>
              </a:rPr>
              <a:t> –OH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nederste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assymetriske</a:t>
            </a:r>
            <a:r>
              <a:rPr lang="en-US" sz="1400" dirty="0">
                <a:solidFill>
                  <a:srgbClr val="FFFFFF"/>
                </a:solidFill>
              </a:rPr>
              <a:t> C atom vender mod </a:t>
            </a:r>
            <a:r>
              <a:rPr lang="en-US" sz="1400" dirty="0" err="1">
                <a:solidFill>
                  <a:srgbClr val="FFFFFF"/>
                </a:solidFill>
              </a:rPr>
              <a:t>venstre</a:t>
            </a:r>
            <a:r>
              <a:rPr lang="en-US" sz="1400" dirty="0">
                <a:solidFill>
                  <a:srgbClr val="FFFFFF"/>
                </a:solidFill>
              </a:rPr>
              <a:t> (</a:t>
            </a:r>
            <a:r>
              <a:rPr lang="en-US" sz="1400" dirty="0" err="1">
                <a:solidFill>
                  <a:srgbClr val="FFFFFF"/>
                </a:solidFill>
              </a:rPr>
              <a:t>Laevus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r>
              <a:rPr lang="en-US" sz="1400" dirty="0">
                <a:solidFill>
                  <a:srgbClr val="FFFFFF"/>
                </a:solidFill>
              </a:rPr>
              <a:t>D – </a:t>
            </a:r>
            <a:r>
              <a:rPr lang="en-US" sz="1400" dirty="0" err="1">
                <a:solidFill>
                  <a:srgbClr val="FFFFFF"/>
                </a:solidFill>
              </a:rPr>
              <a:t>hvis</a:t>
            </a:r>
            <a:r>
              <a:rPr lang="en-US" sz="1400" dirty="0">
                <a:solidFill>
                  <a:srgbClr val="FFFFFF"/>
                </a:solidFill>
              </a:rPr>
              <a:t> –OH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nederste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assymetriske</a:t>
            </a:r>
            <a:r>
              <a:rPr lang="en-US" sz="1400" dirty="0">
                <a:solidFill>
                  <a:srgbClr val="FFFFFF"/>
                </a:solidFill>
              </a:rPr>
              <a:t> C- atom vender mod </a:t>
            </a:r>
            <a:r>
              <a:rPr lang="en-US" sz="1400" dirty="0" err="1">
                <a:solidFill>
                  <a:srgbClr val="FFFFFF"/>
                </a:solidFill>
              </a:rPr>
              <a:t>højre</a:t>
            </a:r>
            <a:r>
              <a:rPr lang="en-US" sz="1400" dirty="0">
                <a:solidFill>
                  <a:srgbClr val="FFFFFF"/>
                </a:solidFill>
              </a:rPr>
              <a:t> (Dexter) (</a:t>
            </a:r>
            <a:r>
              <a:rPr lang="en-US" sz="1400" dirty="0" err="1">
                <a:solidFill>
                  <a:srgbClr val="FFFFFF"/>
                </a:solidFill>
              </a:rPr>
              <a:t>mest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forekommende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2" descr="Kulhydrat fig 1.4 [Converted].png">
            <a:extLst>
              <a:ext uri="{FF2B5EF4-FFF2-40B4-BE49-F238E27FC236}">
                <a16:creationId xmlns:a16="http://schemas.microsoft.com/office/drawing/2014/main" id="{665C77ED-EFFA-491B-8965-83621ADEA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848889"/>
            <a:ext cx="6844045" cy="315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640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82C0915-FA45-4053-8169-A35275183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 fontScale="90000"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Navngivning af monosakkarider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228FA1-BE0F-421E-A0C8-9F5CCA9EF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Glukose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som</a:t>
            </a:r>
            <a:r>
              <a:rPr lang="en-US" sz="1400" dirty="0">
                <a:solidFill>
                  <a:srgbClr val="FFFFFF"/>
                </a:solidFill>
              </a:rPr>
              <a:t> vi </a:t>
            </a:r>
            <a:r>
              <a:rPr lang="en-US" sz="1400" dirty="0" err="1">
                <a:solidFill>
                  <a:srgbClr val="FFFFFF"/>
                </a:solidFill>
              </a:rPr>
              <a:t>kender</a:t>
            </a:r>
            <a:r>
              <a:rPr lang="en-US" sz="1400" dirty="0">
                <a:solidFill>
                  <a:srgbClr val="FFFFFF"/>
                </a:solidFill>
              </a:rPr>
              <a:t> det er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D-glucose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ladsholder til indhold 4" descr="11,1.jpg">
            <a:extLst>
              <a:ext uri="{FF2B5EF4-FFF2-40B4-BE49-F238E27FC236}">
                <a16:creationId xmlns:a16="http://schemas.microsoft.com/office/drawing/2014/main" id="{A6DBDE05-208D-42EB-8EA6-3BD0F9337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749957"/>
            <a:ext cx="6844045" cy="335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300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E86C97-AE41-4C6E-93F6-000B119F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 fontScale="90000"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Ringslutning af monosakkarider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5353505-804F-4C93-AADE-AB07FF411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Glukose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ringstruktur</a:t>
            </a:r>
            <a:r>
              <a:rPr lang="en-US" sz="1400" dirty="0">
                <a:solidFill>
                  <a:srgbClr val="FFFFFF"/>
                </a:solidFill>
              </a:rPr>
              <a:t> er </a:t>
            </a:r>
            <a:r>
              <a:rPr lang="en-US" sz="1400" dirty="0" err="1">
                <a:solidFill>
                  <a:srgbClr val="FFFFFF"/>
                </a:solidFill>
              </a:rPr>
              <a:t>energimæssigt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mest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stabilt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ringform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Kulhydrat fig 1.6 [Converted].png">
            <a:extLst>
              <a:ext uri="{FF2B5EF4-FFF2-40B4-BE49-F238E27FC236}">
                <a16:creationId xmlns:a16="http://schemas.microsoft.com/office/drawing/2014/main" id="{F9C6F6E0-EAD1-4023-80BC-25782519B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2417252"/>
            <a:ext cx="6844045" cy="201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326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C065CB-C83F-46B0-BB8B-EDA3619A2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endParaRPr lang="da-DK" sz="3200" dirty="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27A48D-2213-4AA5-A46C-0BCDD0C5D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Alfa: -OH vender </a:t>
            </a:r>
            <a:r>
              <a:rPr lang="en-US" sz="1400" dirty="0" err="1">
                <a:solidFill>
                  <a:srgbClr val="FFFFFF"/>
                </a:solidFill>
              </a:rPr>
              <a:t>nedad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FFFFFF"/>
                </a:solidFill>
              </a:rPr>
              <a:t>Beta: -OH </a:t>
            </a:r>
            <a:r>
              <a:rPr lang="en-US" sz="1400" dirty="0" err="1">
                <a:solidFill>
                  <a:srgbClr val="FFFFFF"/>
                </a:solidFill>
              </a:rPr>
              <a:t>gruppen</a:t>
            </a:r>
            <a:r>
              <a:rPr lang="en-US" sz="1400" dirty="0">
                <a:solidFill>
                  <a:srgbClr val="FFFFFF"/>
                </a:solidFill>
              </a:rPr>
              <a:t> vender </a:t>
            </a:r>
            <a:r>
              <a:rPr lang="en-US" sz="1400" dirty="0" err="1">
                <a:solidFill>
                  <a:srgbClr val="FFFFFF"/>
                </a:solidFill>
              </a:rPr>
              <a:t>opad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2" descr="Kulhydrat fig 1.7 [Converted].png">
            <a:extLst>
              <a:ext uri="{FF2B5EF4-FFF2-40B4-BE49-F238E27FC236}">
                <a16:creationId xmlns:a16="http://schemas.microsoft.com/office/drawing/2014/main" id="{7C01B8FC-6557-4609-99E4-BBE479110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928781"/>
            <a:ext cx="6844045" cy="29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128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3B93E-7807-41C7-9289-E5ACAB304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Påvisning af monosakkarider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B8EEDF-0564-430D-8C79-0CE36E0D5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rgbClr val="FFFFFF"/>
                </a:solidFill>
              </a:rPr>
              <a:t>Monosakkarider</a:t>
            </a:r>
            <a:r>
              <a:rPr lang="en-US" sz="2400" dirty="0">
                <a:solidFill>
                  <a:srgbClr val="FFFFFF"/>
                </a:solidFill>
              </a:rPr>
              <a:t> der er </a:t>
            </a:r>
            <a:r>
              <a:rPr lang="en-US" sz="2400" dirty="0" err="1">
                <a:solidFill>
                  <a:srgbClr val="FFFFFF"/>
                </a:solidFill>
              </a:rPr>
              <a:t>aldoser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kan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afgive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elektroner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og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virker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derfor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reducerende</a:t>
            </a:r>
            <a:r>
              <a:rPr lang="en-US" sz="2400" dirty="0">
                <a:solidFill>
                  <a:srgbClr val="FFFFFF"/>
                </a:solidFill>
              </a:rPr>
              <a:t> – de </a:t>
            </a:r>
            <a:r>
              <a:rPr lang="en-US" sz="2400" dirty="0" err="1">
                <a:solidFill>
                  <a:srgbClr val="FFFFFF"/>
                </a:solidFill>
              </a:rPr>
              <a:t>bliver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selv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oxideret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</a:rPr>
              <a:t>Man </a:t>
            </a:r>
            <a:r>
              <a:rPr lang="en-US" sz="2400" dirty="0" err="1">
                <a:solidFill>
                  <a:srgbClr val="FFFFFF"/>
                </a:solidFill>
              </a:rPr>
              <a:t>kan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påvise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monosakkarider</a:t>
            </a:r>
            <a:r>
              <a:rPr lang="en-US" sz="2400" dirty="0">
                <a:solidFill>
                  <a:srgbClr val="FFFFFF"/>
                </a:solidFill>
              </a:rPr>
              <a:t> I </a:t>
            </a:r>
            <a:r>
              <a:rPr lang="en-US" sz="2400" dirty="0" err="1">
                <a:solidFill>
                  <a:srgbClr val="FFFFFF"/>
                </a:solidFill>
              </a:rPr>
              <a:t>en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prøve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vha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enten</a:t>
            </a:r>
            <a:r>
              <a:rPr lang="en-US" sz="2400" dirty="0">
                <a:solidFill>
                  <a:srgbClr val="FFFFFF"/>
                </a:solidFill>
              </a:rPr>
              <a:t>: </a:t>
            </a:r>
            <a:r>
              <a:rPr lang="en-US" sz="2400" i="1" dirty="0">
                <a:solidFill>
                  <a:srgbClr val="FFFFFF"/>
                </a:solidFill>
              </a:rPr>
              <a:t>Benedicts </a:t>
            </a:r>
            <a:r>
              <a:rPr lang="en-US" sz="2400" i="1" dirty="0" err="1">
                <a:solidFill>
                  <a:srgbClr val="FFFFFF"/>
                </a:solidFill>
              </a:rPr>
              <a:t>reagens</a:t>
            </a:r>
            <a:r>
              <a:rPr lang="en-US" sz="2400" i="1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eller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i="1" dirty="0" err="1">
                <a:solidFill>
                  <a:srgbClr val="FFFFFF"/>
                </a:solidFill>
              </a:rPr>
              <a:t>Fehlings</a:t>
            </a:r>
            <a:r>
              <a:rPr lang="en-US" sz="2400" i="1" dirty="0">
                <a:solidFill>
                  <a:srgbClr val="FFFFFF"/>
                </a:solidFill>
              </a:rPr>
              <a:t> </a:t>
            </a:r>
            <a:r>
              <a:rPr lang="en-US" sz="2400" i="1" dirty="0" err="1">
                <a:solidFill>
                  <a:srgbClr val="FFFFFF"/>
                </a:solidFill>
              </a:rPr>
              <a:t>prøve</a:t>
            </a:r>
            <a:r>
              <a:rPr lang="en-US" sz="2400" i="1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som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begge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indeholder</a:t>
            </a:r>
            <a:r>
              <a:rPr lang="en-US" sz="2400" dirty="0">
                <a:solidFill>
                  <a:srgbClr val="FFFFFF"/>
                </a:solidFill>
              </a:rPr>
              <a:t> Cu 2+ </a:t>
            </a:r>
            <a:r>
              <a:rPr lang="en-US" sz="2400" dirty="0" err="1">
                <a:solidFill>
                  <a:srgbClr val="FFFFFF"/>
                </a:solidFill>
              </a:rPr>
              <a:t>ioner</a:t>
            </a:r>
            <a:r>
              <a:rPr lang="en-US" sz="2400" dirty="0">
                <a:solidFill>
                  <a:srgbClr val="FFFFFF"/>
                </a:solidFill>
              </a:rPr>
              <a:t> der figurer </a:t>
            </a:r>
            <a:r>
              <a:rPr lang="en-US" sz="2400" dirty="0" err="1">
                <a:solidFill>
                  <a:srgbClr val="FFFFFF"/>
                </a:solidFill>
              </a:rPr>
              <a:t>som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rødt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tungt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opløseligt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stof</a:t>
            </a:r>
            <a:r>
              <a:rPr lang="en-US" sz="2400" dirty="0">
                <a:solidFill>
                  <a:srgbClr val="FFFFFF"/>
                </a:solidFill>
              </a:rPr>
              <a:t> med </a:t>
            </a:r>
            <a:r>
              <a:rPr lang="en-US" sz="2400" dirty="0" err="1">
                <a:solidFill>
                  <a:srgbClr val="FFFFFF"/>
                </a:solidFill>
              </a:rPr>
              <a:t>monosakkarider</a:t>
            </a:r>
            <a:r>
              <a:rPr lang="en-US" sz="2400" dirty="0">
                <a:solidFill>
                  <a:srgbClr val="FFFFFF"/>
                </a:solidFill>
              </a:rPr>
              <a:t> – der </a:t>
            </a:r>
            <a:r>
              <a:rPr lang="en-US" sz="2400" dirty="0" err="1">
                <a:solidFill>
                  <a:srgbClr val="FFFFFF"/>
                </a:solidFill>
              </a:rPr>
              <a:t>kræves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opvarmning</a:t>
            </a:r>
            <a:r>
              <a:rPr lang="en-US" sz="2400" dirty="0">
                <a:solidFill>
                  <a:srgbClr val="FFFFFF"/>
                </a:solidFill>
              </a:rPr>
              <a:t> I </a:t>
            </a:r>
            <a:r>
              <a:rPr lang="en-US" sz="2400" dirty="0" err="1">
                <a:solidFill>
                  <a:srgbClr val="FFFFFF"/>
                </a:solidFill>
              </a:rPr>
              <a:t>flere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minutter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4170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581B09-9CC4-4BFD-B4BF-4FA368D33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Dannelse af estere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D74B4C5-FC69-4704-A9DA-D76E536FD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Ester: Et </a:t>
            </a:r>
            <a:r>
              <a:rPr lang="en-US" sz="1400" dirty="0" err="1">
                <a:solidFill>
                  <a:srgbClr val="FFFFFF"/>
                </a:solidFill>
              </a:rPr>
              <a:t>stof</a:t>
            </a:r>
            <a:r>
              <a:rPr lang="en-US" sz="1400" dirty="0">
                <a:solidFill>
                  <a:srgbClr val="FFFFFF"/>
                </a:solidFill>
              </a:rPr>
              <a:t> der </a:t>
            </a:r>
            <a:r>
              <a:rPr lang="en-US" sz="1400" dirty="0" err="1">
                <a:solidFill>
                  <a:srgbClr val="FFFFFF"/>
                </a:solidFill>
              </a:rPr>
              <a:t>dannes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ved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reaction </a:t>
            </a:r>
            <a:r>
              <a:rPr lang="en-US" sz="1400" dirty="0" err="1">
                <a:solidFill>
                  <a:srgbClr val="FFFFFF"/>
                </a:solidFill>
              </a:rPr>
              <a:t>mellem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alkoholgruppe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syre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Kulhydrat fig 1.8 [Converted].png">
            <a:extLst>
              <a:ext uri="{FF2B5EF4-FFF2-40B4-BE49-F238E27FC236}">
                <a16:creationId xmlns:a16="http://schemas.microsoft.com/office/drawing/2014/main" id="{120E61B4-D106-4C50-BF53-0940231A0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2648238"/>
            <a:ext cx="6844045" cy="155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12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329E472-B0DC-4E54-A9A2-9D0745C9E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disakkarider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C45F302-CAD2-4FE4-990E-AA7A760DF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To </a:t>
            </a:r>
            <a:r>
              <a:rPr lang="en-US" sz="1400" dirty="0" err="1">
                <a:solidFill>
                  <a:srgbClr val="FFFFFF"/>
                </a:solidFill>
              </a:rPr>
              <a:t>monosakkarider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bundet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sammen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kovalent</a:t>
            </a:r>
            <a:r>
              <a:rPr lang="en-US" sz="1400" dirty="0">
                <a:solidFill>
                  <a:srgbClr val="FFFFFF"/>
                </a:solidFill>
              </a:rPr>
              <a:t> binding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Kondensation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Når</a:t>
            </a:r>
            <a:r>
              <a:rPr lang="en-US" sz="1400" dirty="0">
                <a:solidFill>
                  <a:srgbClr val="FFFFFF"/>
                </a:solidFill>
              </a:rPr>
              <a:t> to </a:t>
            </a:r>
            <a:r>
              <a:rPr lang="en-US" sz="1400" dirty="0" err="1">
                <a:solidFill>
                  <a:srgbClr val="FFFFFF"/>
                </a:solidFill>
              </a:rPr>
              <a:t>monosakkarider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kobles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sammen</a:t>
            </a:r>
            <a:r>
              <a:rPr lang="en-US" sz="1400" dirty="0">
                <a:solidFill>
                  <a:srgbClr val="FFFFFF"/>
                </a:solidFill>
              </a:rPr>
              <a:t> under </a:t>
            </a:r>
            <a:r>
              <a:rPr lang="en-US" sz="1400" dirty="0" err="1">
                <a:solidFill>
                  <a:srgbClr val="FFFFFF"/>
                </a:solidFill>
              </a:rPr>
              <a:t>fraspaltning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H2O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Binding </a:t>
            </a:r>
            <a:r>
              <a:rPr lang="en-US" sz="1400" dirty="0" err="1">
                <a:solidFill>
                  <a:srgbClr val="FFFFFF"/>
                </a:solidFill>
              </a:rPr>
              <a:t>mellem</a:t>
            </a:r>
            <a:r>
              <a:rPr lang="en-US" sz="1400" dirty="0">
                <a:solidFill>
                  <a:srgbClr val="FFFFFF"/>
                </a:solidFill>
              </a:rPr>
              <a:t> to </a:t>
            </a:r>
            <a:r>
              <a:rPr lang="en-US" sz="1400" dirty="0" err="1">
                <a:solidFill>
                  <a:srgbClr val="FFFFFF"/>
                </a:solidFill>
              </a:rPr>
              <a:t>glukoser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kaldes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glukosidbinding</a:t>
            </a:r>
            <a:r>
              <a:rPr lang="en-US" sz="1400" dirty="0">
                <a:solidFill>
                  <a:srgbClr val="FFFFFF"/>
                </a:solidFill>
              </a:rPr>
              <a:t>- her </a:t>
            </a:r>
            <a:r>
              <a:rPr lang="en-US" sz="1400" dirty="0" err="1">
                <a:solidFill>
                  <a:srgbClr val="FFFFFF"/>
                </a:solidFill>
              </a:rPr>
              <a:t>vist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alfa-1,4-glukosidbinding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Kulhydrat fig 1.12 [Converted].png">
            <a:extLst>
              <a:ext uri="{FF2B5EF4-FFF2-40B4-BE49-F238E27FC236}">
                <a16:creationId xmlns:a16="http://schemas.microsoft.com/office/drawing/2014/main" id="{24A7C22B-7B7F-4CDF-B035-8B3999470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928781"/>
            <a:ext cx="6844045" cy="29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589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552DF-F628-455C-A4A9-34AD13DFD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Påvisning af disakkarider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6778A5-7202-40F6-BABD-7FA95E245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fleste disakkarider virker reducerende</a:t>
            </a:r>
          </a:p>
          <a:p>
            <a:r>
              <a:rPr lang="da-DK" dirty="0"/>
              <a:t>Kan påvises helt som monosakkarider ved </a:t>
            </a:r>
            <a:r>
              <a:rPr lang="da-DK" dirty="0" err="1"/>
              <a:t>Fehlingsprøve</a:t>
            </a:r>
            <a:r>
              <a:rPr lang="da-DK" dirty="0"/>
              <a:t> eller Benedicts reagens, på nær sakkarose (alm. Sukker)</a:t>
            </a:r>
          </a:p>
        </p:txBody>
      </p:sp>
    </p:spTree>
    <p:extLst>
      <p:ext uri="{BB962C8B-B14F-4D97-AF65-F5344CB8AC3E}">
        <p14:creationId xmlns:p14="http://schemas.microsoft.com/office/powerpoint/2010/main" val="4137402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943EA13-000A-4782-8CA0-92A50FEDF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Mælkesukker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7235A02-A108-469F-919C-91C371E57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Beta- 1,4 </a:t>
            </a:r>
            <a:r>
              <a:rPr lang="en-US" sz="1400" dirty="0" err="1">
                <a:solidFill>
                  <a:srgbClr val="FFFFFF"/>
                </a:solidFill>
              </a:rPr>
              <a:t>galaktosid</a:t>
            </a:r>
            <a:r>
              <a:rPr lang="en-US" sz="1400" dirty="0">
                <a:solidFill>
                  <a:srgbClr val="FFFFFF"/>
                </a:solidFill>
              </a:rPr>
              <a:t> binding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Kulhydrat fig 1.14 [Converted].png">
            <a:extLst>
              <a:ext uri="{FF2B5EF4-FFF2-40B4-BE49-F238E27FC236}">
                <a16:creationId xmlns:a16="http://schemas.microsoft.com/office/drawing/2014/main" id="{8F4B1C6F-5A9B-473B-A159-5B6F778BC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802624"/>
            <a:ext cx="6844045" cy="324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541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207A2FD-65B9-4796-9BCB-0E0B3DF4C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Alm. hvidt sukker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BC9F9A-7794-4F31-869A-7054EBDB9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Alfa-1-glukosid-beta-2-froktosidbinding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Kulhydrat fig 1.15 [Converted].png">
            <a:extLst>
              <a:ext uri="{FF2B5EF4-FFF2-40B4-BE49-F238E27FC236}">
                <a16:creationId xmlns:a16="http://schemas.microsoft.com/office/drawing/2014/main" id="{3D0BA246-B95B-46D5-9099-4CC9CDA08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1056998"/>
            <a:ext cx="6844045" cy="473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043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A493A75-D896-472D-A896-773ED8F92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 err="1">
                <a:solidFill>
                  <a:srgbClr val="FFFFFF"/>
                </a:solidFill>
              </a:rPr>
              <a:t>polydskkarider</a:t>
            </a:r>
            <a:endParaRPr lang="da-DK" sz="3200" dirty="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26E90F2-934B-496E-BB45-3FE284838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Mere end to </a:t>
            </a:r>
            <a:r>
              <a:rPr lang="en-US" sz="1400" dirty="0" err="1">
                <a:solidFill>
                  <a:srgbClr val="FFFFFF"/>
                </a:solidFill>
              </a:rPr>
              <a:t>monosakkarider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Vigtige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polysakkarider:stivelse</a:t>
            </a:r>
            <a:r>
              <a:rPr lang="en-US" sz="1400" dirty="0">
                <a:solidFill>
                  <a:srgbClr val="FFFFFF"/>
                </a:solidFill>
              </a:rPr>
              <a:t>, glycogen, cellulose</a:t>
            </a:r>
          </a:p>
          <a:p>
            <a:r>
              <a:rPr lang="en-US" sz="1400" dirty="0">
                <a:solidFill>
                  <a:srgbClr val="FFFFFF"/>
                </a:solidFill>
              </a:rPr>
              <a:t>Amylose </a:t>
            </a:r>
            <a:r>
              <a:rPr lang="en-US" sz="1400" dirty="0" err="1">
                <a:solidFill>
                  <a:srgbClr val="FFFFFF"/>
                </a:solidFill>
              </a:rPr>
              <a:t>ses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på</a:t>
            </a:r>
            <a:r>
              <a:rPr lang="en-US" sz="1400" dirty="0">
                <a:solidFill>
                  <a:srgbClr val="FFFFFF"/>
                </a:solidFill>
              </a:rPr>
              <a:t> figure er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del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stivelse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sammen</a:t>
            </a:r>
            <a:r>
              <a:rPr lang="en-US" sz="1400" dirty="0">
                <a:solidFill>
                  <a:srgbClr val="FFFFFF"/>
                </a:solidFill>
              </a:rPr>
              <a:t> med amylopectin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Stivelse</a:t>
            </a:r>
            <a:r>
              <a:rPr lang="en-US" sz="1400" dirty="0">
                <a:solidFill>
                  <a:srgbClr val="FFFFFF"/>
                </a:solidFill>
              </a:rPr>
              <a:t>: </a:t>
            </a:r>
            <a:r>
              <a:rPr lang="en-US" sz="1400" dirty="0" err="1">
                <a:solidFill>
                  <a:srgbClr val="FFFFFF"/>
                </a:solidFill>
              </a:rPr>
              <a:t>Oplagsnæring</a:t>
            </a:r>
            <a:r>
              <a:rPr lang="en-US" sz="1400" dirty="0">
                <a:solidFill>
                  <a:srgbClr val="FFFFFF"/>
                </a:solidFill>
              </a:rPr>
              <a:t> for planter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Findes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derfor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bla</a:t>
            </a:r>
            <a:r>
              <a:rPr lang="en-US" sz="1400" dirty="0">
                <a:solidFill>
                  <a:srgbClr val="FFFFFF"/>
                </a:solidFill>
              </a:rPr>
              <a:t>.  I </a:t>
            </a:r>
            <a:r>
              <a:rPr lang="en-US" sz="1400" dirty="0" err="1">
                <a:solidFill>
                  <a:srgbClr val="FFFFFF"/>
                </a:solidFill>
              </a:rPr>
              <a:t>kartofler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brød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ris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2" descr="Kulhydrat fig 1.16 [Converted].png">
            <a:extLst>
              <a:ext uri="{FF2B5EF4-FFF2-40B4-BE49-F238E27FC236}">
                <a16:creationId xmlns:a16="http://schemas.microsoft.com/office/drawing/2014/main" id="{3C137EF0-7145-495C-9EFB-4821629FB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706240"/>
            <a:ext cx="6844045" cy="544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164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C2B4E-FF9C-4069-A0C6-2FD63C623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Påvisning af polysakkarider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044BA5-8AE9-4CB4-9D1E-E9548A03B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Polysakkarider er IKKE reducerende og kan derfor ikke påvises i </a:t>
            </a:r>
            <a:r>
              <a:rPr lang="da-DK" dirty="0" err="1"/>
              <a:t>Fehlings</a:t>
            </a:r>
            <a:r>
              <a:rPr lang="da-DK" dirty="0"/>
              <a:t> prøve eller Benedicts reagens.</a:t>
            </a:r>
          </a:p>
          <a:p>
            <a:r>
              <a:rPr lang="da-DK" dirty="0"/>
              <a:t>Stivelse kan påvises af </a:t>
            </a:r>
            <a:r>
              <a:rPr lang="da-DK" dirty="0" err="1"/>
              <a:t>Iod-iod</a:t>
            </a:r>
            <a:r>
              <a:rPr lang="da-DK" dirty="0"/>
              <a:t> kalium </a:t>
            </a:r>
          </a:p>
        </p:txBody>
      </p:sp>
    </p:spTree>
    <p:extLst>
      <p:ext uri="{BB962C8B-B14F-4D97-AF65-F5344CB8AC3E}">
        <p14:creationId xmlns:p14="http://schemas.microsoft.com/office/powerpoint/2010/main" val="3122862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AC24439-381C-4919-B88C-0DE0C8250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glykogen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F9AA60-43E7-447A-9EFB-23D9EF75B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da-DK" sz="1400" dirty="0"/>
              <a:t>Oplagsnæring for dyr</a:t>
            </a:r>
          </a:p>
          <a:p>
            <a:r>
              <a:rPr lang="da-DK" sz="1400" dirty="0"/>
              <a:t>Findes i lever-og muskelceller</a:t>
            </a:r>
          </a:p>
          <a:p>
            <a:r>
              <a:rPr lang="da-DK" sz="1400" dirty="0"/>
              <a:t>Glykogen i muskler bruges til respiration og energidannelse</a:t>
            </a:r>
          </a:p>
          <a:p>
            <a:r>
              <a:rPr lang="da-DK" sz="1400" dirty="0"/>
              <a:t>Glykogen i leverceller er med til at regulere blodsukkeret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2" descr="Kulhydrat fig 1.17 [Converted].png">
            <a:extLst>
              <a:ext uri="{FF2B5EF4-FFF2-40B4-BE49-F238E27FC236}">
                <a16:creationId xmlns:a16="http://schemas.microsoft.com/office/drawing/2014/main" id="{463C6F49-5C2B-46AD-86FF-F8B66BF34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140" y="643467"/>
            <a:ext cx="5107321" cy="55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870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FA8328-CDA4-4701-B716-9AE873D33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Cellulose </a:t>
            </a:r>
            <a:r>
              <a:rPr lang="da-DK" sz="3200">
                <a:solidFill>
                  <a:srgbClr val="FFFFFF"/>
                </a:solidFill>
              </a:rPr>
              <a:t>(kostfibre)</a:t>
            </a:r>
            <a:endParaRPr lang="da-DK" sz="3200" dirty="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63DA3E-DD4D-4607-A7F8-6A49638D9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 err="1">
                <a:solidFill>
                  <a:srgbClr val="FFFFFF"/>
                </a:solidFill>
              </a:rPr>
              <a:t>Indgår</a:t>
            </a:r>
            <a:r>
              <a:rPr lang="en-US" sz="1400" dirty="0">
                <a:solidFill>
                  <a:srgbClr val="FFFFFF"/>
                </a:solidFill>
              </a:rPr>
              <a:t> I </a:t>
            </a:r>
            <a:r>
              <a:rPr lang="en-US" sz="1400" dirty="0" err="1">
                <a:solidFill>
                  <a:srgbClr val="FFFFFF"/>
                </a:solidFill>
              </a:rPr>
              <a:t>plantevæg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err="1">
                <a:solidFill>
                  <a:srgbClr val="FFFFFF"/>
                </a:solidFill>
              </a:rPr>
              <a:t>lange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kæder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af</a:t>
            </a:r>
            <a:r>
              <a:rPr lang="en-US" sz="1400" dirty="0">
                <a:solidFill>
                  <a:srgbClr val="FFFFFF"/>
                </a:solidFill>
              </a:rPr>
              <a:t> glucose med beta-1,4-glukosidbinding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Mennesker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ikke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nedbryde</a:t>
            </a:r>
            <a:r>
              <a:rPr lang="en-US" sz="1400" dirty="0">
                <a:solidFill>
                  <a:srgbClr val="FFFFFF"/>
                </a:solidFill>
              </a:rPr>
              <a:t> cellulose men cellulose giver </a:t>
            </a:r>
            <a:r>
              <a:rPr lang="en-US" sz="1400" dirty="0" err="1">
                <a:solidFill>
                  <a:srgbClr val="FFFFFF"/>
                </a:solidFill>
              </a:rPr>
              <a:t>en</a:t>
            </a:r>
            <a:r>
              <a:rPr lang="en-US" sz="1400" dirty="0">
                <a:solidFill>
                  <a:srgbClr val="FFFFFF"/>
                </a:solidFill>
              </a:rPr>
              <a:t> god </a:t>
            </a:r>
            <a:r>
              <a:rPr lang="en-US" sz="1400" dirty="0" err="1">
                <a:solidFill>
                  <a:srgbClr val="FFFFFF"/>
                </a:solidFill>
              </a:rPr>
              <a:t>mæthed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trækker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sygdomsfremkaldende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stoffer</a:t>
            </a:r>
            <a:r>
              <a:rPr lang="en-US" sz="1400" dirty="0">
                <a:solidFill>
                  <a:srgbClr val="FFFFFF"/>
                </a:solidFill>
              </a:rPr>
              <a:t> med </a:t>
            </a:r>
            <a:r>
              <a:rPr lang="en-US" sz="1400" dirty="0" err="1">
                <a:solidFill>
                  <a:srgbClr val="FFFFFF"/>
                </a:solidFill>
              </a:rPr>
              <a:t>ud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2" descr="Kulhydrat fig 1.18 [Converted].png">
            <a:extLst>
              <a:ext uri="{FF2B5EF4-FFF2-40B4-BE49-F238E27FC236}">
                <a16:creationId xmlns:a16="http://schemas.microsoft.com/office/drawing/2014/main" id="{FD892D1E-524D-4F87-B264-5E483AF88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778" y="2776564"/>
            <a:ext cx="6844045" cy="130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762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dsløb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7D9D75FB21E64382A167B9A14610E9" ma:contentTypeVersion="13" ma:contentTypeDescription="Create a new document." ma:contentTypeScope="" ma:versionID="cb79a627752f18dcddaa4b8e4bae6a48">
  <xsd:schema xmlns:xsd="http://www.w3.org/2001/XMLSchema" xmlns:xs="http://www.w3.org/2001/XMLSchema" xmlns:p="http://schemas.microsoft.com/office/2006/metadata/properties" xmlns:ns3="495a6d84-c145-4afd-941b-fc381828b4f2" xmlns:ns4="5c5f8fbb-a69a-43b4-afcb-7a47395ebfbe" targetNamespace="http://schemas.microsoft.com/office/2006/metadata/properties" ma:root="true" ma:fieldsID="4f249fb2c2fe18ccc16a72a3d5037588" ns3:_="" ns4:_="">
    <xsd:import namespace="495a6d84-c145-4afd-941b-fc381828b4f2"/>
    <xsd:import namespace="5c5f8fbb-a69a-43b4-afcb-7a47395ebfb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5a6d84-c145-4afd-941b-fc381828b4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5f8fbb-a69a-43b4-afcb-7a47395e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D64D93-52AD-446E-99D8-F70CBC7024DF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5c5f8fbb-a69a-43b4-afcb-7a47395ebfbe"/>
    <ds:schemaRef ds:uri="495a6d84-c145-4afd-941b-fc381828b4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100F656-F6DD-4B27-93B2-39C08B1C23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5a6d84-c145-4afd-941b-fc381828b4f2"/>
    <ds:schemaRef ds:uri="5c5f8fbb-a69a-43b4-afcb-7a47395ebf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A0C346-36EC-45DA-B3E4-94316A8D60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467</Words>
  <Application>Microsoft Office PowerPoint</Application>
  <PresentationFormat>Widescreen</PresentationFormat>
  <Paragraphs>62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1" baseType="lpstr">
      <vt:lpstr>Arial</vt:lpstr>
      <vt:lpstr>Tw Cen MT</vt:lpstr>
      <vt:lpstr>Kredsløb</vt:lpstr>
      <vt:lpstr>Kulhydrater</vt:lpstr>
      <vt:lpstr>Kulhydrater inddeles i tre grupper:</vt:lpstr>
      <vt:lpstr>Monosakkarider:</vt:lpstr>
      <vt:lpstr>Inddeling af monosakkarider</vt:lpstr>
      <vt:lpstr>isomeri</vt:lpstr>
      <vt:lpstr>Navngivning af monosakkarider</vt:lpstr>
      <vt:lpstr>Ringslutning af monosakkarider</vt:lpstr>
      <vt:lpstr>PowerPoint-præsentation</vt:lpstr>
      <vt:lpstr>Påvisning af monosakkarider</vt:lpstr>
      <vt:lpstr>Dannelse af estere</vt:lpstr>
      <vt:lpstr>disakkarider</vt:lpstr>
      <vt:lpstr>Påvisning af disakkarider</vt:lpstr>
      <vt:lpstr>Mælkesukker</vt:lpstr>
      <vt:lpstr>Alm. hvidt sukker</vt:lpstr>
      <vt:lpstr>polydskkarider</vt:lpstr>
      <vt:lpstr>Påvisning af polysakkarider</vt:lpstr>
      <vt:lpstr>glykogen</vt:lpstr>
      <vt:lpstr>Cellulose (kostfibre)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Kulhydrater</dc:title>
  <dc:creator>Kirstin Godsk</dc:creator>
  <cp:lastModifiedBy>Kirstin Godsk</cp:lastModifiedBy>
  <cp:revision>1</cp:revision>
  <dcterms:created xsi:type="dcterms:W3CDTF">2020-09-29T12:16:38Z</dcterms:created>
  <dcterms:modified xsi:type="dcterms:W3CDTF">2020-10-01T09:17:58Z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0x010100C57D9D75FB21E64382A167B9A14610E9</vt:lpwstr>
  </property>
</Properties>
</file>