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66" r:id="rId15"/>
    <p:sldId id="270" r:id="rId16"/>
    <p:sldId id="271" r:id="rId17"/>
    <p:sldId id="272" r:id="rId18"/>
    <p:sldId id="279" r:id="rId19"/>
    <p:sldId id="280" r:id="rId20"/>
    <p:sldId id="273" r:id="rId21"/>
    <p:sldId id="275" r:id="rId22"/>
    <p:sldId id="276" r:id="rId23"/>
    <p:sldId id="277" r:id="rId24"/>
    <p:sldId id="278" r:id="rId25"/>
    <p:sldId id="281" r:id="rId26"/>
    <p:sldId id="284" r:id="rId27"/>
    <p:sldId id="285" r:id="rId28"/>
    <p:sldId id="286" r:id="rId29"/>
    <p:sldId id="287" r:id="rId30"/>
    <p:sldId id="288" r:id="rId31"/>
    <p:sldId id="289" r:id="rId32"/>
    <p:sldId id="291" r:id="rId33"/>
    <p:sldId id="297" r:id="rId34"/>
    <p:sldId id="292" r:id="rId35"/>
    <p:sldId id="293" r:id="rId36"/>
    <p:sldId id="294" r:id="rId37"/>
    <p:sldId id="295" r:id="rId38"/>
    <p:sldId id="296" r:id="rId39"/>
  </p:sldIdLst>
  <p:sldSz cx="12192000" cy="6858000"/>
  <p:notesSz cx="6797675" cy="992822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F130F7-683A-4BF3-ADAC-6BA379D27F98}" v="1" dt="2024-06-21T10:25:06.0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beth Vejlgaard Sørensen" userId="7a349696-8230-469c-be08-37a15fb6b7c0" providerId="ADAL" clId="{36F130F7-683A-4BF3-ADAC-6BA379D27F98}"/>
    <pc:docChg chg="modSld">
      <pc:chgData name="Lisbeth Vejlgaard Sørensen" userId="7a349696-8230-469c-be08-37a15fb6b7c0" providerId="ADAL" clId="{36F130F7-683A-4BF3-ADAC-6BA379D27F98}" dt="2024-11-04T08:56:26.030" v="28" actId="207"/>
      <pc:docMkLst>
        <pc:docMk/>
      </pc:docMkLst>
      <pc:sldChg chg="modSp mod">
        <pc:chgData name="Lisbeth Vejlgaard Sørensen" userId="7a349696-8230-469c-be08-37a15fb6b7c0" providerId="ADAL" clId="{36F130F7-683A-4BF3-ADAC-6BA379D27F98}" dt="2024-06-21T10:29:04.109" v="1" actId="20577"/>
        <pc:sldMkLst>
          <pc:docMk/>
          <pc:sldMk cId="3439130082" sldId="266"/>
        </pc:sldMkLst>
        <pc:spChg chg="mod">
          <ac:chgData name="Lisbeth Vejlgaard Sørensen" userId="7a349696-8230-469c-be08-37a15fb6b7c0" providerId="ADAL" clId="{36F130F7-683A-4BF3-ADAC-6BA379D27F98}" dt="2024-06-21T10:29:04.109" v="1" actId="20577"/>
          <ac:spMkLst>
            <pc:docMk/>
            <pc:sldMk cId="3439130082" sldId="266"/>
            <ac:spMk id="3" creationId="{1F652B40-C871-B55B-6426-0C972E2C7506}"/>
          </ac:spMkLst>
        </pc:spChg>
      </pc:sldChg>
      <pc:sldChg chg="modSp mod">
        <pc:chgData name="Lisbeth Vejlgaard Sørensen" userId="7a349696-8230-469c-be08-37a15fb6b7c0" providerId="ADAL" clId="{36F130F7-683A-4BF3-ADAC-6BA379D27F98}" dt="2024-11-04T08:56:26.030" v="28" actId="207"/>
        <pc:sldMkLst>
          <pc:docMk/>
          <pc:sldMk cId="3456841857" sldId="269"/>
        </pc:sldMkLst>
        <pc:spChg chg="mod">
          <ac:chgData name="Lisbeth Vejlgaard Sørensen" userId="7a349696-8230-469c-be08-37a15fb6b7c0" providerId="ADAL" clId="{36F130F7-683A-4BF3-ADAC-6BA379D27F98}" dt="2024-11-04T08:56:26.030" v="28" actId="207"/>
          <ac:spMkLst>
            <pc:docMk/>
            <pc:sldMk cId="3456841857" sldId="269"/>
            <ac:spMk id="3" creationId="{6A78BF1D-0780-6C2B-5B78-2B3D4DC2B6BE}"/>
          </ac:spMkLst>
        </pc:spChg>
      </pc:sldChg>
    </pc:docChg>
  </pc:docChgLst>
  <pc:docChgLst>
    <pc:chgData name="Lisbeth Vejlgaard Sørensen" userId="7a349696-8230-469c-be08-37a15fb6b7c0" providerId="ADAL" clId="{EEE3C71C-F0AC-4E2F-B147-9671AA7794B3}"/>
    <pc:docChg chg="undo custSel addSld delSld modSld sldOrd">
      <pc:chgData name="Lisbeth Vejlgaard Sørensen" userId="7a349696-8230-469c-be08-37a15fb6b7c0" providerId="ADAL" clId="{EEE3C71C-F0AC-4E2F-B147-9671AA7794B3}" dt="2024-01-30T15:00:56.340" v="10482" actId="20577"/>
      <pc:docMkLst>
        <pc:docMk/>
      </pc:docMkLst>
      <pc:sldChg chg="addSp modSp mod setBg addAnim">
        <pc:chgData name="Lisbeth Vejlgaard Sørensen" userId="7a349696-8230-469c-be08-37a15fb6b7c0" providerId="ADAL" clId="{EEE3C71C-F0AC-4E2F-B147-9671AA7794B3}" dt="2024-01-12T08:42:15.714" v="11"/>
        <pc:sldMkLst>
          <pc:docMk/>
          <pc:sldMk cId="2825275000" sldId="256"/>
        </pc:sldMkLst>
        <pc:spChg chg="mod">
          <ac:chgData name="Lisbeth Vejlgaard Sørensen" userId="7a349696-8230-469c-be08-37a15fb6b7c0" providerId="ADAL" clId="{EEE3C71C-F0AC-4E2F-B147-9671AA7794B3}" dt="2024-01-12T08:42:15.714" v="9" actId="26606"/>
          <ac:spMkLst>
            <pc:docMk/>
            <pc:sldMk cId="2825275000" sldId="256"/>
            <ac:spMk id="2" creationId="{81B9BD79-5522-84C2-CDBF-BE730FB3A32F}"/>
          </ac:spMkLst>
        </pc:spChg>
        <pc:spChg chg="mod">
          <ac:chgData name="Lisbeth Vejlgaard Sørensen" userId="7a349696-8230-469c-be08-37a15fb6b7c0" providerId="ADAL" clId="{EEE3C71C-F0AC-4E2F-B147-9671AA7794B3}" dt="2024-01-12T08:42:15.714" v="9" actId="26606"/>
          <ac:spMkLst>
            <pc:docMk/>
            <pc:sldMk cId="2825275000" sldId="256"/>
            <ac:spMk id="3" creationId="{08166008-620F-509B-364E-0DFD4287D41F}"/>
          </ac:spMkLst>
        </pc:spChg>
        <pc:spChg chg="add">
          <ac:chgData name="Lisbeth Vejlgaard Sørensen" userId="7a349696-8230-469c-be08-37a15fb6b7c0" providerId="ADAL" clId="{EEE3C71C-F0AC-4E2F-B147-9671AA7794B3}" dt="2024-01-12T08:42:15.714" v="9" actId="26606"/>
          <ac:spMkLst>
            <pc:docMk/>
            <pc:sldMk cId="2825275000" sldId="256"/>
            <ac:spMk id="10" creationId="{362D44EE-C852-4460-B8B5-C4F2BC20510C}"/>
          </ac:spMkLst>
        </pc:spChg>
        <pc:spChg chg="add">
          <ac:chgData name="Lisbeth Vejlgaard Sørensen" userId="7a349696-8230-469c-be08-37a15fb6b7c0" providerId="ADAL" clId="{EEE3C71C-F0AC-4E2F-B147-9671AA7794B3}" dt="2024-01-12T08:42:15.714" v="9" actId="26606"/>
          <ac:spMkLst>
            <pc:docMk/>
            <pc:sldMk cId="2825275000" sldId="256"/>
            <ac:spMk id="12" creationId="{658970D8-8D1D-4B5C-894B-E871CC86543D}"/>
          </ac:spMkLst>
        </pc:spChg>
        <pc:spChg chg="add">
          <ac:chgData name="Lisbeth Vejlgaard Sørensen" userId="7a349696-8230-469c-be08-37a15fb6b7c0" providerId="ADAL" clId="{EEE3C71C-F0AC-4E2F-B147-9671AA7794B3}" dt="2024-01-12T08:42:15.714" v="9" actId="26606"/>
          <ac:spMkLst>
            <pc:docMk/>
            <pc:sldMk cId="2825275000" sldId="256"/>
            <ac:spMk id="14" creationId="{F227E5B6-9132-43CA-B503-37A18562ADF2}"/>
          </ac:spMkLst>
        </pc:spChg>
        <pc:spChg chg="add">
          <ac:chgData name="Lisbeth Vejlgaard Sørensen" userId="7a349696-8230-469c-be08-37a15fb6b7c0" providerId="ADAL" clId="{EEE3C71C-F0AC-4E2F-B147-9671AA7794B3}" dt="2024-01-12T08:42:15.714" v="9" actId="26606"/>
          <ac:spMkLst>
            <pc:docMk/>
            <pc:sldMk cId="2825275000" sldId="256"/>
            <ac:spMk id="16" creationId="{03C2051E-A88D-48E5-BACF-AAED17892722}"/>
          </ac:spMkLst>
        </pc:spChg>
        <pc:spChg chg="add">
          <ac:chgData name="Lisbeth Vejlgaard Sørensen" userId="7a349696-8230-469c-be08-37a15fb6b7c0" providerId="ADAL" clId="{EEE3C71C-F0AC-4E2F-B147-9671AA7794B3}" dt="2024-01-12T08:42:15.714" v="9" actId="26606"/>
          <ac:spMkLst>
            <pc:docMk/>
            <pc:sldMk cId="2825275000" sldId="256"/>
            <ac:spMk id="18" creationId="{7821A508-2985-4905-874A-527429BAABFA}"/>
          </ac:spMkLst>
        </pc:spChg>
        <pc:spChg chg="add">
          <ac:chgData name="Lisbeth Vejlgaard Sørensen" userId="7a349696-8230-469c-be08-37a15fb6b7c0" providerId="ADAL" clId="{EEE3C71C-F0AC-4E2F-B147-9671AA7794B3}" dt="2024-01-12T08:42:15.714" v="9" actId="26606"/>
          <ac:spMkLst>
            <pc:docMk/>
            <pc:sldMk cId="2825275000" sldId="256"/>
            <ac:spMk id="20" creationId="{D2929CB1-0E3C-4B2D-ADC5-0154FB33BA44}"/>
          </ac:spMkLst>
        </pc:spChg>
        <pc:spChg chg="add">
          <ac:chgData name="Lisbeth Vejlgaard Sørensen" userId="7a349696-8230-469c-be08-37a15fb6b7c0" providerId="ADAL" clId="{EEE3C71C-F0AC-4E2F-B147-9671AA7794B3}" dt="2024-01-12T08:42:15.714" v="9" actId="26606"/>
          <ac:spMkLst>
            <pc:docMk/>
            <pc:sldMk cId="2825275000" sldId="256"/>
            <ac:spMk id="22" creationId="{5F2F0C84-BE8C-4DC2-A6D3-30349A801D5C}"/>
          </ac:spMkLst>
        </pc:spChg>
        <pc:picChg chg="add mod">
          <ac:chgData name="Lisbeth Vejlgaard Sørensen" userId="7a349696-8230-469c-be08-37a15fb6b7c0" providerId="ADAL" clId="{EEE3C71C-F0AC-4E2F-B147-9671AA7794B3}" dt="2024-01-12T08:42:15.714" v="9" actId="26606"/>
          <ac:picMkLst>
            <pc:docMk/>
            <pc:sldMk cId="2825275000" sldId="256"/>
            <ac:picMk id="5" creationId="{A15BB2E4-F8ED-D768-6FEA-E1FB3677A5BA}"/>
          </ac:picMkLst>
        </pc:picChg>
      </pc:sldChg>
      <pc:sldChg chg="modSp mod">
        <pc:chgData name="Lisbeth Vejlgaard Sørensen" userId="7a349696-8230-469c-be08-37a15fb6b7c0" providerId="ADAL" clId="{EEE3C71C-F0AC-4E2F-B147-9671AA7794B3}" dt="2024-01-12T08:42:45.425" v="15" actId="113"/>
        <pc:sldMkLst>
          <pc:docMk/>
          <pc:sldMk cId="1021921946" sldId="257"/>
        </pc:sldMkLst>
        <pc:spChg chg="mod">
          <ac:chgData name="Lisbeth Vejlgaard Sørensen" userId="7a349696-8230-469c-be08-37a15fb6b7c0" providerId="ADAL" clId="{EEE3C71C-F0AC-4E2F-B147-9671AA7794B3}" dt="2024-01-12T08:42:45.425" v="15" actId="113"/>
          <ac:spMkLst>
            <pc:docMk/>
            <pc:sldMk cId="1021921946" sldId="257"/>
            <ac:spMk id="3" creationId="{1C0B2D22-4F03-C28E-E087-AA856383EE1B}"/>
          </ac:spMkLst>
        </pc:spChg>
      </pc:sldChg>
      <pc:sldChg chg="modSp mod">
        <pc:chgData name="Lisbeth Vejlgaard Sørensen" userId="7a349696-8230-469c-be08-37a15fb6b7c0" providerId="ADAL" clId="{EEE3C71C-F0AC-4E2F-B147-9671AA7794B3}" dt="2024-01-30T15:00:56.340" v="10482" actId="20577"/>
        <pc:sldMkLst>
          <pc:docMk/>
          <pc:sldMk cId="2260531727" sldId="259"/>
        </pc:sldMkLst>
        <pc:spChg chg="mod">
          <ac:chgData name="Lisbeth Vejlgaard Sørensen" userId="7a349696-8230-469c-be08-37a15fb6b7c0" providerId="ADAL" clId="{EEE3C71C-F0AC-4E2F-B147-9671AA7794B3}" dt="2024-01-30T15:00:56.340" v="10482" actId="20577"/>
          <ac:spMkLst>
            <pc:docMk/>
            <pc:sldMk cId="2260531727" sldId="259"/>
            <ac:spMk id="3" creationId="{A3E5ED48-C6A9-3DF7-CD09-9FFB2031062C}"/>
          </ac:spMkLst>
        </pc:spChg>
      </pc:sldChg>
      <pc:sldChg chg="modSp mod ord">
        <pc:chgData name="Lisbeth Vejlgaard Sørensen" userId="7a349696-8230-469c-be08-37a15fb6b7c0" providerId="ADAL" clId="{EEE3C71C-F0AC-4E2F-B147-9671AA7794B3}" dt="2024-01-15T08:32:06.190" v="2352" actId="20577"/>
        <pc:sldMkLst>
          <pc:docMk/>
          <pc:sldMk cId="3439130082" sldId="266"/>
        </pc:sldMkLst>
        <pc:spChg chg="mod">
          <ac:chgData name="Lisbeth Vejlgaard Sørensen" userId="7a349696-8230-469c-be08-37a15fb6b7c0" providerId="ADAL" clId="{EEE3C71C-F0AC-4E2F-B147-9671AA7794B3}" dt="2024-01-15T08:26:06.147" v="1686" actId="20577"/>
          <ac:spMkLst>
            <pc:docMk/>
            <pc:sldMk cId="3439130082" sldId="266"/>
            <ac:spMk id="2" creationId="{919EC8D8-5864-B610-BC98-43A173A5348C}"/>
          </ac:spMkLst>
        </pc:spChg>
        <pc:spChg chg="mod">
          <ac:chgData name="Lisbeth Vejlgaard Sørensen" userId="7a349696-8230-469c-be08-37a15fb6b7c0" providerId="ADAL" clId="{EEE3C71C-F0AC-4E2F-B147-9671AA7794B3}" dt="2024-01-15T08:32:06.190" v="2352" actId="20577"/>
          <ac:spMkLst>
            <pc:docMk/>
            <pc:sldMk cId="3439130082" sldId="266"/>
            <ac:spMk id="3" creationId="{1F652B40-C871-B55B-6426-0C972E2C7506}"/>
          </ac:spMkLst>
        </pc:spChg>
      </pc:sldChg>
      <pc:sldChg chg="modSp mod">
        <pc:chgData name="Lisbeth Vejlgaard Sørensen" userId="7a349696-8230-469c-be08-37a15fb6b7c0" providerId="ADAL" clId="{EEE3C71C-F0AC-4E2F-B147-9671AA7794B3}" dt="2024-01-12T08:43:53.826" v="40" actId="20577"/>
        <pc:sldMkLst>
          <pc:docMk/>
          <pc:sldMk cId="3313953929" sldId="267"/>
        </pc:sldMkLst>
        <pc:spChg chg="mod">
          <ac:chgData name="Lisbeth Vejlgaard Sørensen" userId="7a349696-8230-469c-be08-37a15fb6b7c0" providerId="ADAL" clId="{EEE3C71C-F0AC-4E2F-B147-9671AA7794B3}" dt="2024-01-12T08:43:53.826" v="40" actId="20577"/>
          <ac:spMkLst>
            <pc:docMk/>
            <pc:sldMk cId="3313953929" sldId="267"/>
            <ac:spMk id="3" creationId="{3F8F606F-5FEB-2572-196B-2E7A49E06E43}"/>
          </ac:spMkLst>
        </pc:spChg>
      </pc:sldChg>
      <pc:sldChg chg="delSp modSp mod">
        <pc:chgData name="Lisbeth Vejlgaard Sørensen" userId="7a349696-8230-469c-be08-37a15fb6b7c0" providerId="ADAL" clId="{EEE3C71C-F0AC-4E2F-B147-9671AA7794B3}" dt="2024-01-15T08:16:47.571" v="837" actId="27636"/>
        <pc:sldMkLst>
          <pc:docMk/>
          <pc:sldMk cId="3511518701" sldId="268"/>
        </pc:sldMkLst>
        <pc:spChg chg="mod">
          <ac:chgData name="Lisbeth Vejlgaard Sørensen" userId="7a349696-8230-469c-be08-37a15fb6b7c0" providerId="ADAL" clId="{EEE3C71C-F0AC-4E2F-B147-9671AA7794B3}" dt="2024-01-15T08:07:54.699" v="49" actId="14100"/>
          <ac:spMkLst>
            <pc:docMk/>
            <pc:sldMk cId="3511518701" sldId="268"/>
            <ac:spMk id="2" creationId="{360B4C78-2917-F5E6-707B-11195B0AB3C2}"/>
          </ac:spMkLst>
        </pc:spChg>
        <pc:spChg chg="mod">
          <ac:chgData name="Lisbeth Vejlgaard Sørensen" userId="7a349696-8230-469c-be08-37a15fb6b7c0" providerId="ADAL" clId="{EEE3C71C-F0AC-4E2F-B147-9671AA7794B3}" dt="2024-01-15T08:16:47.571" v="837" actId="27636"/>
          <ac:spMkLst>
            <pc:docMk/>
            <pc:sldMk cId="3511518701" sldId="268"/>
            <ac:spMk id="3" creationId="{A8D7C9C9-0E6B-1A4E-3CE6-2FAE8A8CFBE7}"/>
          </ac:spMkLst>
        </pc:spChg>
        <pc:picChg chg="del">
          <ac:chgData name="Lisbeth Vejlgaard Sørensen" userId="7a349696-8230-469c-be08-37a15fb6b7c0" providerId="ADAL" clId="{EEE3C71C-F0AC-4E2F-B147-9671AA7794B3}" dt="2024-01-15T08:06:56.633" v="48" actId="478"/>
          <ac:picMkLst>
            <pc:docMk/>
            <pc:sldMk cId="3511518701" sldId="268"/>
            <ac:picMk id="5" creationId="{E1E5C35B-0B63-194F-2049-C5ABC26D5C9E}"/>
          </ac:picMkLst>
        </pc:picChg>
        <pc:picChg chg="del">
          <ac:chgData name="Lisbeth Vejlgaard Sørensen" userId="7a349696-8230-469c-be08-37a15fb6b7c0" providerId="ADAL" clId="{EEE3C71C-F0AC-4E2F-B147-9671AA7794B3}" dt="2024-01-15T08:06:50.900" v="41" actId="478"/>
          <ac:picMkLst>
            <pc:docMk/>
            <pc:sldMk cId="3511518701" sldId="268"/>
            <ac:picMk id="7" creationId="{467097D1-9716-C819-DBF3-8D21F1A04B6F}"/>
          </ac:picMkLst>
        </pc:picChg>
      </pc:sldChg>
      <pc:sldChg chg="modSp new mod">
        <pc:chgData name="Lisbeth Vejlgaard Sørensen" userId="7a349696-8230-469c-be08-37a15fb6b7c0" providerId="ADAL" clId="{EEE3C71C-F0AC-4E2F-B147-9671AA7794B3}" dt="2024-01-15T08:25:47.400" v="1658" actId="5793"/>
        <pc:sldMkLst>
          <pc:docMk/>
          <pc:sldMk cId="3456841857" sldId="269"/>
        </pc:sldMkLst>
        <pc:spChg chg="mod">
          <ac:chgData name="Lisbeth Vejlgaard Sørensen" userId="7a349696-8230-469c-be08-37a15fb6b7c0" providerId="ADAL" clId="{EEE3C71C-F0AC-4E2F-B147-9671AA7794B3}" dt="2024-01-15T08:24:43.562" v="1649" actId="14100"/>
          <ac:spMkLst>
            <pc:docMk/>
            <pc:sldMk cId="3456841857" sldId="269"/>
            <ac:spMk id="2" creationId="{185A938B-A2DE-320D-DD5F-32272282A49C}"/>
          </ac:spMkLst>
        </pc:spChg>
        <pc:spChg chg="mod">
          <ac:chgData name="Lisbeth Vejlgaard Sørensen" userId="7a349696-8230-469c-be08-37a15fb6b7c0" providerId="ADAL" clId="{EEE3C71C-F0AC-4E2F-B147-9671AA7794B3}" dt="2024-01-15T08:25:47.400" v="1658" actId="5793"/>
          <ac:spMkLst>
            <pc:docMk/>
            <pc:sldMk cId="3456841857" sldId="269"/>
            <ac:spMk id="3" creationId="{6A78BF1D-0780-6C2B-5B78-2B3D4DC2B6BE}"/>
          </ac:spMkLst>
        </pc:spChg>
      </pc:sldChg>
      <pc:sldChg chg="modSp new mod">
        <pc:chgData name="Lisbeth Vejlgaard Sørensen" userId="7a349696-8230-469c-be08-37a15fb6b7c0" providerId="ADAL" clId="{EEE3C71C-F0AC-4E2F-B147-9671AA7794B3}" dt="2024-01-15T08:38:56.001" v="2904" actId="27636"/>
        <pc:sldMkLst>
          <pc:docMk/>
          <pc:sldMk cId="3356573444" sldId="270"/>
        </pc:sldMkLst>
        <pc:spChg chg="mod">
          <ac:chgData name="Lisbeth Vejlgaard Sørensen" userId="7a349696-8230-469c-be08-37a15fb6b7c0" providerId="ADAL" clId="{EEE3C71C-F0AC-4E2F-B147-9671AA7794B3}" dt="2024-01-15T08:35:15.656" v="2618" actId="20577"/>
          <ac:spMkLst>
            <pc:docMk/>
            <pc:sldMk cId="3356573444" sldId="270"/>
            <ac:spMk id="2" creationId="{81458D65-87EA-8412-9203-DCD123CE22AE}"/>
          </ac:spMkLst>
        </pc:spChg>
        <pc:spChg chg="mod">
          <ac:chgData name="Lisbeth Vejlgaard Sørensen" userId="7a349696-8230-469c-be08-37a15fb6b7c0" providerId="ADAL" clId="{EEE3C71C-F0AC-4E2F-B147-9671AA7794B3}" dt="2024-01-15T08:38:56.001" v="2904" actId="27636"/>
          <ac:spMkLst>
            <pc:docMk/>
            <pc:sldMk cId="3356573444" sldId="270"/>
            <ac:spMk id="3" creationId="{C1FFAECE-4FD9-5777-A530-338CF84B1805}"/>
          </ac:spMkLst>
        </pc:spChg>
      </pc:sldChg>
      <pc:sldChg chg="modSp new mod">
        <pc:chgData name="Lisbeth Vejlgaard Sørensen" userId="7a349696-8230-469c-be08-37a15fb6b7c0" providerId="ADAL" clId="{EEE3C71C-F0AC-4E2F-B147-9671AA7794B3}" dt="2024-01-15T08:41:23.414" v="3295" actId="20577"/>
        <pc:sldMkLst>
          <pc:docMk/>
          <pc:sldMk cId="366424087" sldId="271"/>
        </pc:sldMkLst>
        <pc:spChg chg="mod">
          <ac:chgData name="Lisbeth Vejlgaard Sørensen" userId="7a349696-8230-469c-be08-37a15fb6b7c0" providerId="ADAL" clId="{EEE3C71C-F0AC-4E2F-B147-9671AA7794B3}" dt="2024-01-15T08:39:02.049" v="2914" actId="20577"/>
          <ac:spMkLst>
            <pc:docMk/>
            <pc:sldMk cId="366424087" sldId="271"/>
            <ac:spMk id="2" creationId="{A5AB0094-7DDC-0BD7-5C62-F961A9DF7BB1}"/>
          </ac:spMkLst>
        </pc:spChg>
        <pc:spChg chg="mod">
          <ac:chgData name="Lisbeth Vejlgaard Sørensen" userId="7a349696-8230-469c-be08-37a15fb6b7c0" providerId="ADAL" clId="{EEE3C71C-F0AC-4E2F-B147-9671AA7794B3}" dt="2024-01-15T08:41:23.414" v="3295" actId="20577"/>
          <ac:spMkLst>
            <pc:docMk/>
            <pc:sldMk cId="366424087" sldId="271"/>
            <ac:spMk id="3" creationId="{AA92EB31-EF48-7B8B-8946-998F74A2D189}"/>
          </ac:spMkLst>
        </pc:spChg>
      </pc:sldChg>
      <pc:sldChg chg="modSp new mod">
        <pc:chgData name="Lisbeth Vejlgaard Sørensen" userId="7a349696-8230-469c-be08-37a15fb6b7c0" providerId="ADAL" clId="{EEE3C71C-F0AC-4E2F-B147-9671AA7794B3}" dt="2024-01-17T10:56:58.176" v="4019" actId="20577"/>
        <pc:sldMkLst>
          <pc:docMk/>
          <pc:sldMk cId="358027783" sldId="272"/>
        </pc:sldMkLst>
        <pc:spChg chg="mod">
          <ac:chgData name="Lisbeth Vejlgaard Sørensen" userId="7a349696-8230-469c-be08-37a15fb6b7c0" providerId="ADAL" clId="{EEE3C71C-F0AC-4E2F-B147-9671AA7794B3}" dt="2024-01-16T12:28:15.313" v="3329" actId="20577"/>
          <ac:spMkLst>
            <pc:docMk/>
            <pc:sldMk cId="358027783" sldId="272"/>
            <ac:spMk id="2" creationId="{DC61D190-BEA6-A5C9-56A4-7D88E11F0071}"/>
          </ac:spMkLst>
        </pc:spChg>
        <pc:spChg chg="mod">
          <ac:chgData name="Lisbeth Vejlgaard Sørensen" userId="7a349696-8230-469c-be08-37a15fb6b7c0" providerId="ADAL" clId="{EEE3C71C-F0AC-4E2F-B147-9671AA7794B3}" dt="2024-01-17T10:56:58.176" v="4019" actId="20577"/>
          <ac:spMkLst>
            <pc:docMk/>
            <pc:sldMk cId="358027783" sldId="272"/>
            <ac:spMk id="3" creationId="{218361B6-17EC-3478-BECC-CC2680316A54}"/>
          </ac:spMkLst>
        </pc:spChg>
      </pc:sldChg>
      <pc:sldChg chg="addSp delSp modSp new mod setBg">
        <pc:chgData name="Lisbeth Vejlgaard Sørensen" userId="7a349696-8230-469c-be08-37a15fb6b7c0" providerId="ADAL" clId="{EEE3C71C-F0AC-4E2F-B147-9671AA7794B3}" dt="2024-01-16T12:30:05.297" v="3363" actId="1076"/>
        <pc:sldMkLst>
          <pc:docMk/>
          <pc:sldMk cId="487148582" sldId="273"/>
        </pc:sldMkLst>
        <pc:spChg chg="mod ord">
          <ac:chgData name="Lisbeth Vejlgaard Sørensen" userId="7a349696-8230-469c-be08-37a15fb6b7c0" providerId="ADAL" clId="{EEE3C71C-F0AC-4E2F-B147-9671AA7794B3}" dt="2024-01-16T12:30:05.297" v="3363" actId="1076"/>
          <ac:spMkLst>
            <pc:docMk/>
            <pc:sldMk cId="487148582" sldId="273"/>
            <ac:spMk id="2" creationId="{126DF565-0E0D-1DBE-C4BB-F5FC2E2C64A5}"/>
          </ac:spMkLst>
        </pc:spChg>
        <pc:spChg chg="del mod">
          <ac:chgData name="Lisbeth Vejlgaard Sørensen" userId="7a349696-8230-469c-be08-37a15fb6b7c0" providerId="ADAL" clId="{EEE3C71C-F0AC-4E2F-B147-9671AA7794B3}" dt="2024-01-16T12:28:49.652" v="3346" actId="931"/>
          <ac:spMkLst>
            <pc:docMk/>
            <pc:sldMk cId="487148582" sldId="273"/>
            <ac:spMk id="3" creationId="{67477D9F-3C06-E527-D962-7AFD76670740}"/>
          </ac:spMkLst>
        </pc:spChg>
        <pc:picChg chg="add mod">
          <ac:chgData name="Lisbeth Vejlgaard Sørensen" userId="7a349696-8230-469c-be08-37a15fb6b7c0" providerId="ADAL" clId="{EEE3C71C-F0AC-4E2F-B147-9671AA7794B3}" dt="2024-01-16T12:29:46.646" v="3361" actId="26606"/>
          <ac:picMkLst>
            <pc:docMk/>
            <pc:sldMk cId="487148582" sldId="273"/>
            <ac:picMk id="5" creationId="{34F91448-673B-F0C4-593E-7BF2C88F14FA}"/>
          </ac:picMkLst>
        </pc:picChg>
        <pc:picChg chg="add mod ord">
          <ac:chgData name="Lisbeth Vejlgaard Sørensen" userId="7a349696-8230-469c-be08-37a15fb6b7c0" providerId="ADAL" clId="{EEE3C71C-F0AC-4E2F-B147-9671AA7794B3}" dt="2024-01-16T12:29:46.646" v="3361" actId="26606"/>
          <ac:picMkLst>
            <pc:docMk/>
            <pc:sldMk cId="487148582" sldId="273"/>
            <ac:picMk id="7" creationId="{939B1745-5375-A8E6-9EF7-4A8AF2A9531B}"/>
          </ac:picMkLst>
        </pc:picChg>
        <pc:picChg chg="add mod">
          <ac:chgData name="Lisbeth Vejlgaard Sørensen" userId="7a349696-8230-469c-be08-37a15fb6b7c0" providerId="ADAL" clId="{EEE3C71C-F0AC-4E2F-B147-9671AA7794B3}" dt="2024-01-16T12:29:46.646" v="3361" actId="26606"/>
          <ac:picMkLst>
            <pc:docMk/>
            <pc:sldMk cId="487148582" sldId="273"/>
            <ac:picMk id="9" creationId="{1B1E658D-CC68-811A-A38D-F2AA925ECA9E}"/>
          </ac:picMkLst>
        </pc:picChg>
      </pc:sldChg>
      <pc:sldChg chg="modSp new del mod">
        <pc:chgData name="Lisbeth Vejlgaard Sørensen" userId="7a349696-8230-469c-be08-37a15fb6b7c0" providerId="ADAL" clId="{EEE3C71C-F0AC-4E2F-B147-9671AA7794B3}" dt="2024-01-16T12:31:25.405" v="3384" actId="47"/>
        <pc:sldMkLst>
          <pc:docMk/>
          <pc:sldMk cId="2780738694" sldId="274"/>
        </pc:sldMkLst>
        <pc:spChg chg="mod">
          <ac:chgData name="Lisbeth Vejlgaard Sørensen" userId="7a349696-8230-469c-be08-37a15fb6b7c0" providerId="ADAL" clId="{EEE3C71C-F0AC-4E2F-B147-9671AA7794B3}" dt="2024-01-16T12:30:20.377" v="3373" actId="20577"/>
          <ac:spMkLst>
            <pc:docMk/>
            <pc:sldMk cId="2780738694" sldId="274"/>
            <ac:spMk id="2" creationId="{5CA6253B-31FF-48D6-BEF7-367ECE09159C}"/>
          </ac:spMkLst>
        </pc:spChg>
      </pc:sldChg>
      <pc:sldChg chg="addSp delSp modSp new mod setBg">
        <pc:chgData name="Lisbeth Vejlgaard Sørensen" userId="7a349696-8230-469c-be08-37a15fb6b7c0" providerId="ADAL" clId="{EEE3C71C-F0AC-4E2F-B147-9671AA7794B3}" dt="2024-01-16T12:50:22.148" v="3455" actId="14100"/>
        <pc:sldMkLst>
          <pc:docMk/>
          <pc:sldMk cId="2489667862" sldId="275"/>
        </pc:sldMkLst>
        <pc:spChg chg="mod">
          <ac:chgData name="Lisbeth Vejlgaard Sørensen" userId="7a349696-8230-469c-be08-37a15fb6b7c0" providerId="ADAL" clId="{EEE3C71C-F0AC-4E2F-B147-9671AA7794B3}" dt="2024-01-16T12:50:01.262" v="3449" actId="26606"/>
          <ac:spMkLst>
            <pc:docMk/>
            <pc:sldMk cId="2489667862" sldId="275"/>
            <ac:spMk id="2" creationId="{72BD4CCB-4254-1D59-9786-C839F455C4E4}"/>
          </ac:spMkLst>
        </pc:spChg>
        <pc:spChg chg="del">
          <ac:chgData name="Lisbeth Vejlgaard Sørensen" userId="7a349696-8230-469c-be08-37a15fb6b7c0" providerId="ADAL" clId="{EEE3C71C-F0AC-4E2F-B147-9671AA7794B3}" dt="2024-01-16T12:30:36.663" v="3375" actId="931"/>
          <ac:spMkLst>
            <pc:docMk/>
            <pc:sldMk cId="2489667862" sldId="275"/>
            <ac:spMk id="3" creationId="{D5B661E3-9C9A-1E29-D87D-1278FB5C0673}"/>
          </ac:spMkLst>
        </pc:spChg>
        <pc:spChg chg="add del">
          <ac:chgData name="Lisbeth Vejlgaard Sørensen" userId="7a349696-8230-469c-be08-37a15fb6b7c0" providerId="ADAL" clId="{EEE3C71C-F0AC-4E2F-B147-9671AA7794B3}" dt="2024-01-16T12:50:01.262" v="3449" actId="26606"/>
          <ac:spMkLst>
            <pc:docMk/>
            <pc:sldMk cId="2489667862" sldId="275"/>
            <ac:spMk id="12" creationId="{D1520B01-A2E4-41C2-8A8F-7683F250890E}"/>
          </ac:spMkLst>
        </pc:spChg>
        <pc:spChg chg="add">
          <ac:chgData name="Lisbeth Vejlgaard Sørensen" userId="7a349696-8230-469c-be08-37a15fb6b7c0" providerId="ADAL" clId="{EEE3C71C-F0AC-4E2F-B147-9671AA7794B3}" dt="2024-01-16T12:50:01.262" v="3449" actId="26606"/>
          <ac:spMkLst>
            <pc:docMk/>
            <pc:sldMk cId="2489667862" sldId="275"/>
            <ac:spMk id="32" creationId="{6D685F34-ED44-EB01-60D7-A33EF3C0D1E6}"/>
          </ac:spMkLst>
        </pc:spChg>
        <pc:spChg chg="add">
          <ac:chgData name="Lisbeth Vejlgaard Sørensen" userId="7a349696-8230-469c-be08-37a15fb6b7c0" providerId="ADAL" clId="{EEE3C71C-F0AC-4E2F-B147-9671AA7794B3}" dt="2024-01-16T12:50:01.262" v="3449" actId="26606"/>
          <ac:spMkLst>
            <pc:docMk/>
            <pc:sldMk cId="2489667862" sldId="275"/>
            <ac:spMk id="35" creationId="{AE422339-2F71-4CA5-9807-D908FDA67E3B}"/>
          </ac:spMkLst>
        </pc:spChg>
        <pc:grpChg chg="add del">
          <ac:chgData name="Lisbeth Vejlgaard Sørensen" userId="7a349696-8230-469c-be08-37a15fb6b7c0" providerId="ADAL" clId="{EEE3C71C-F0AC-4E2F-B147-9671AA7794B3}" dt="2024-01-16T12:50:01.262" v="3449" actId="26606"/>
          <ac:grpSpMkLst>
            <pc:docMk/>
            <pc:sldMk cId="2489667862" sldId="275"/>
            <ac:grpSpMk id="14" creationId="{1F634C0A-A487-42AF-8DFD-4DAD62FE92BF}"/>
          </ac:grpSpMkLst>
        </pc:grpChg>
        <pc:grpChg chg="add del">
          <ac:chgData name="Lisbeth Vejlgaard Sørensen" userId="7a349696-8230-469c-be08-37a15fb6b7c0" providerId="ADAL" clId="{EEE3C71C-F0AC-4E2F-B147-9671AA7794B3}" dt="2024-01-16T12:50:01.262" v="3449" actId="26606"/>
          <ac:grpSpMkLst>
            <pc:docMk/>
            <pc:sldMk cId="2489667862" sldId="275"/>
            <ac:grpSpMk id="18" creationId="{066EE5A2-0D35-4D6A-A5C7-1CA91F740684}"/>
          </ac:grpSpMkLst>
        </pc:grpChg>
        <pc:grpChg chg="add del">
          <ac:chgData name="Lisbeth Vejlgaard Sørensen" userId="7a349696-8230-469c-be08-37a15fb6b7c0" providerId="ADAL" clId="{EEE3C71C-F0AC-4E2F-B147-9671AA7794B3}" dt="2024-01-16T12:50:01.262" v="3449" actId="26606"/>
          <ac:grpSpMkLst>
            <pc:docMk/>
            <pc:sldMk cId="2489667862" sldId="275"/>
            <ac:grpSpMk id="22" creationId="{56AA1647-0DA6-4A17-B3E1-95D61BD54714}"/>
          </ac:grpSpMkLst>
        </pc:grpChg>
        <pc:grpChg chg="add del">
          <ac:chgData name="Lisbeth Vejlgaard Sørensen" userId="7a349696-8230-469c-be08-37a15fb6b7c0" providerId="ADAL" clId="{EEE3C71C-F0AC-4E2F-B147-9671AA7794B3}" dt="2024-01-16T12:50:01.262" v="3449" actId="26606"/>
          <ac:grpSpMkLst>
            <pc:docMk/>
            <pc:sldMk cId="2489667862" sldId="275"/>
            <ac:grpSpMk id="26" creationId="{08D20F07-CD49-4F17-BC00-9429DA80C502}"/>
          </ac:grpSpMkLst>
        </pc:grpChg>
        <pc:grpChg chg="add">
          <ac:chgData name="Lisbeth Vejlgaard Sørensen" userId="7a349696-8230-469c-be08-37a15fb6b7c0" providerId="ADAL" clId="{EEE3C71C-F0AC-4E2F-B147-9671AA7794B3}" dt="2024-01-16T12:50:01.262" v="3449" actId="26606"/>
          <ac:grpSpMkLst>
            <pc:docMk/>
            <pc:sldMk cId="2489667862" sldId="275"/>
            <ac:grpSpMk id="37" creationId="{D2A542E6-1924-4FE2-89D1-3CB19468C1F6}"/>
          </ac:grpSpMkLst>
        </pc:grpChg>
        <pc:picChg chg="add mod ord">
          <ac:chgData name="Lisbeth Vejlgaard Sørensen" userId="7a349696-8230-469c-be08-37a15fb6b7c0" providerId="ADAL" clId="{EEE3C71C-F0AC-4E2F-B147-9671AA7794B3}" dt="2024-01-16T12:50:19.397" v="3454" actId="14100"/>
          <ac:picMkLst>
            <pc:docMk/>
            <pc:sldMk cId="2489667862" sldId="275"/>
            <ac:picMk id="5" creationId="{95A732C1-73B0-2311-762F-A27038F6E089}"/>
          </ac:picMkLst>
        </pc:picChg>
        <pc:picChg chg="add mod">
          <ac:chgData name="Lisbeth Vejlgaard Sørensen" userId="7a349696-8230-469c-be08-37a15fb6b7c0" providerId="ADAL" clId="{EEE3C71C-F0AC-4E2F-B147-9671AA7794B3}" dt="2024-01-16T12:50:22.148" v="3455" actId="14100"/>
          <ac:picMkLst>
            <pc:docMk/>
            <pc:sldMk cId="2489667862" sldId="275"/>
            <ac:picMk id="7" creationId="{29D43B05-6C6C-6CA6-5A42-50591D503569}"/>
          </ac:picMkLst>
        </pc:picChg>
      </pc:sldChg>
      <pc:sldChg chg="addSp delSp modSp new mod setBg">
        <pc:chgData name="Lisbeth Vejlgaard Sørensen" userId="7a349696-8230-469c-be08-37a15fb6b7c0" providerId="ADAL" clId="{EEE3C71C-F0AC-4E2F-B147-9671AA7794B3}" dt="2024-01-16T12:49:47.322" v="3448" actId="26606"/>
        <pc:sldMkLst>
          <pc:docMk/>
          <pc:sldMk cId="3616786154" sldId="276"/>
        </pc:sldMkLst>
        <pc:spChg chg="mod ord">
          <ac:chgData name="Lisbeth Vejlgaard Sørensen" userId="7a349696-8230-469c-be08-37a15fb6b7c0" providerId="ADAL" clId="{EEE3C71C-F0AC-4E2F-B147-9671AA7794B3}" dt="2024-01-16T12:49:47.322" v="3447" actId="26606"/>
          <ac:spMkLst>
            <pc:docMk/>
            <pc:sldMk cId="3616786154" sldId="276"/>
            <ac:spMk id="2" creationId="{74C488B9-4105-DE48-4FF3-B7F249380920}"/>
          </ac:spMkLst>
        </pc:spChg>
        <pc:spChg chg="del">
          <ac:chgData name="Lisbeth Vejlgaard Sørensen" userId="7a349696-8230-469c-be08-37a15fb6b7c0" providerId="ADAL" clId="{EEE3C71C-F0AC-4E2F-B147-9671AA7794B3}" dt="2024-01-16T12:46:44.469" v="3410" actId="931"/>
          <ac:spMkLst>
            <pc:docMk/>
            <pc:sldMk cId="3616786154" sldId="276"/>
            <ac:spMk id="3" creationId="{3899AEF8-4883-8A9C-3756-A8648564072A}"/>
          </ac:spMkLst>
        </pc:spChg>
        <pc:spChg chg="add del">
          <ac:chgData name="Lisbeth Vejlgaard Sørensen" userId="7a349696-8230-469c-be08-37a15fb6b7c0" providerId="ADAL" clId="{EEE3C71C-F0AC-4E2F-B147-9671AA7794B3}" dt="2024-01-16T12:49:47.322" v="3447" actId="26606"/>
          <ac:spMkLst>
            <pc:docMk/>
            <pc:sldMk cId="3616786154" sldId="276"/>
            <ac:spMk id="16" creationId="{CAE473BD-9A2A-420F-B844-12BCFA3D45A7}"/>
          </ac:spMkLst>
        </pc:spChg>
        <pc:grpChg chg="add del">
          <ac:chgData name="Lisbeth Vejlgaard Sørensen" userId="7a349696-8230-469c-be08-37a15fb6b7c0" providerId="ADAL" clId="{EEE3C71C-F0AC-4E2F-B147-9671AA7794B3}" dt="2024-01-16T12:49:47.322" v="3447" actId="26606"/>
          <ac:grpSpMkLst>
            <pc:docMk/>
            <pc:sldMk cId="3616786154" sldId="276"/>
            <ac:grpSpMk id="18" creationId="{CB018903-3549-4A3B-A9DF-B26757CAA9C6}"/>
          </ac:grpSpMkLst>
        </pc:grpChg>
        <pc:picChg chg="add mod ord">
          <ac:chgData name="Lisbeth Vejlgaard Sørensen" userId="7a349696-8230-469c-be08-37a15fb6b7c0" providerId="ADAL" clId="{EEE3C71C-F0AC-4E2F-B147-9671AA7794B3}" dt="2024-01-16T12:49:47.322" v="3448" actId="26606"/>
          <ac:picMkLst>
            <pc:docMk/>
            <pc:sldMk cId="3616786154" sldId="276"/>
            <ac:picMk id="5" creationId="{E6728CC9-0E09-F50E-EFBA-BFA20996592C}"/>
          </ac:picMkLst>
        </pc:picChg>
        <pc:picChg chg="add mod ord">
          <ac:chgData name="Lisbeth Vejlgaard Sørensen" userId="7a349696-8230-469c-be08-37a15fb6b7c0" providerId="ADAL" clId="{EEE3C71C-F0AC-4E2F-B147-9671AA7794B3}" dt="2024-01-16T12:49:47.322" v="3448" actId="26606"/>
          <ac:picMkLst>
            <pc:docMk/>
            <pc:sldMk cId="3616786154" sldId="276"/>
            <ac:picMk id="7" creationId="{04439F48-6C95-E1A0-A18C-912DCD05B0C3}"/>
          </ac:picMkLst>
        </pc:picChg>
        <pc:picChg chg="add mod">
          <ac:chgData name="Lisbeth Vejlgaard Sørensen" userId="7a349696-8230-469c-be08-37a15fb6b7c0" providerId="ADAL" clId="{EEE3C71C-F0AC-4E2F-B147-9671AA7794B3}" dt="2024-01-16T12:47:14.955" v="3416" actId="931"/>
          <ac:picMkLst>
            <pc:docMk/>
            <pc:sldMk cId="3616786154" sldId="276"/>
            <ac:picMk id="9" creationId="{66255241-DC4A-D307-A217-DDE9133F34F5}"/>
          </ac:picMkLst>
        </pc:picChg>
        <pc:picChg chg="add mod ord">
          <ac:chgData name="Lisbeth Vejlgaard Sørensen" userId="7a349696-8230-469c-be08-37a15fb6b7c0" providerId="ADAL" clId="{EEE3C71C-F0AC-4E2F-B147-9671AA7794B3}" dt="2024-01-16T12:49:47.322" v="3448" actId="26606"/>
          <ac:picMkLst>
            <pc:docMk/>
            <pc:sldMk cId="3616786154" sldId="276"/>
            <ac:picMk id="11" creationId="{1C43C7D4-9A06-BB8E-A3CA-B2E22B47DBCA}"/>
          </ac:picMkLst>
        </pc:picChg>
      </pc:sldChg>
      <pc:sldChg chg="addSp delSp modSp new mod setBg">
        <pc:chgData name="Lisbeth Vejlgaard Sørensen" userId="7a349696-8230-469c-be08-37a15fb6b7c0" providerId="ADAL" clId="{EEE3C71C-F0AC-4E2F-B147-9671AA7794B3}" dt="2024-01-16T12:49:41.685" v="3445" actId="26606"/>
        <pc:sldMkLst>
          <pc:docMk/>
          <pc:sldMk cId="1257937552" sldId="277"/>
        </pc:sldMkLst>
        <pc:spChg chg="mod">
          <ac:chgData name="Lisbeth Vejlgaard Sørensen" userId="7a349696-8230-469c-be08-37a15fb6b7c0" providerId="ADAL" clId="{EEE3C71C-F0AC-4E2F-B147-9671AA7794B3}" dt="2024-01-16T12:49:41.685" v="3445" actId="26606"/>
          <ac:spMkLst>
            <pc:docMk/>
            <pc:sldMk cId="1257937552" sldId="277"/>
            <ac:spMk id="2" creationId="{7A50290E-EFD6-79AF-795E-9A471E834C4A}"/>
          </ac:spMkLst>
        </pc:spChg>
        <pc:spChg chg="del mod">
          <ac:chgData name="Lisbeth Vejlgaard Sørensen" userId="7a349696-8230-469c-be08-37a15fb6b7c0" providerId="ADAL" clId="{EEE3C71C-F0AC-4E2F-B147-9671AA7794B3}" dt="2024-01-16T12:48:00.698" v="3424" actId="931"/>
          <ac:spMkLst>
            <pc:docMk/>
            <pc:sldMk cId="1257937552" sldId="277"/>
            <ac:spMk id="3" creationId="{EBB95FBE-D632-816D-C387-273787EE4FAE}"/>
          </ac:spMkLst>
        </pc:spChg>
        <pc:spChg chg="add">
          <ac:chgData name="Lisbeth Vejlgaard Sørensen" userId="7a349696-8230-469c-be08-37a15fb6b7c0" providerId="ADAL" clId="{EEE3C71C-F0AC-4E2F-B147-9671AA7794B3}" dt="2024-01-16T12:49:41.685" v="3445" actId="26606"/>
          <ac:spMkLst>
            <pc:docMk/>
            <pc:sldMk cId="1257937552" sldId="277"/>
            <ac:spMk id="14" creationId="{CAE473BD-9A2A-420F-B844-12BCFA3D45A7}"/>
          </ac:spMkLst>
        </pc:spChg>
        <pc:grpChg chg="add">
          <ac:chgData name="Lisbeth Vejlgaard Sørensen" userId="7a349696-8230-469c-be08-37a15fb6b7c0" providerId="ADAL" clId="{EEE3C71C-F0AC-4E2F-B147-9671AA7794B3}" dt="2024-01-16T12:49:41.685" v="3445" actId="26606"/>
          <ac:grpSpMkLst>
            <pc:docMk/>
            <pc:sldMk cId="1257937552" sldId="277"/>
            <ac:grpSpMk id="16" creationId="{CB018903-3549-4A3B-A9DF-B26757CAA9C6}"/>
          </ac:grpSpMkLst>
        </pc:grpChg>
        <pc:picChg chg="add mod ord">
          <ac:chgData name="Lisbeth Vejlgaard Sørensen" userId="7a349696-8230-469c-be08-37a15fb6b7c0" providerId="ADAL" clId="{EEE3C71C-F0AC-4E2F-B147-9671AA7794B3}" dt="2024-01-16T12:49:41.685" v="3445" actId="26606"/>
          <ac:picMkLst>
            <pc:docMk/>
            <pc:sldMk cId="1257937552" sldId="277"/>
            <ac:picMk id="5" creationId="{663E6AFA-9152-A8C1-527A-4F3359FF5E4A}"/>
          </ac:picMkLst>
        </pc:picChg>
        <pc:picChg chg="add mod">
          <ac:chgData name="Lisbeth Vejlgaard Sørensen" userId="7a349696-8230-469c-be08-37a15fb6b7c0" providerId="ADAL" clId="{EEE3C71C-F0AC-4E2F-B147-9671AA7794B3}" dt="2024-01-16T12:49:41.685" v="3445" actId="26606"/>
          <ac:picMkLst>
            <pc:docMk/>
            <pc:sldMk cId="1257937552" sldId="277"/>
            <ac:picMk id="7" creationId="{F8BE7EFA-A98F-045C-A4FE-363D024141AB}"/>
          </ac:picMkLst>
        </pc:picChg>
        <pc:picChg chg="add mod">
          <ac:chgData name="Lisbeth Vejlgaard Sørensen" userId="7a349696-8230-469c-be08-37a15fb6b7c0" providerId="ADAL" clId="{EEE3C71C-F0AC-4E2F-B147-9671AA7794B3}" dt="2024-01-16T12:49:41.685" v="3445" actId="26606"/>
          <ac:picMkLst>
            <pc:docMk/>
            <pc:sldMk cId="1257937552" sldId="277"/>
            <ac:picMk id="9" creationId="{DC4F55E7-0269-A758-99B9-CFA96AEE027E}"/>
          </ac:picMkLst>
        </pc:picChg>
      </pc:sldChg>
      <pc:sldChg chg="addSp delSp modSp new mod setBg">
        <pc:chgData name="Lisbeth Vejlgaard Sørensen" userId="7a349696-8230-469c-be08-37a15fb6b7c0" providerId="ADAL" clId="{EEE3C71C-F0AC-4E2F-B147-9671AA7794B3}" dt="2024-01-16T12:51:31.319" v="3468" actId="1076"/>
        <pc:sldMkLst>
          <pc:docMk/>
          <pc:sldMk cId="4185958439" sldId="278"/>
        </pc:sldMkLst>
        <pc:spChg chg="mod">
          <ac:chgData name="Lisbeth Vejlgaard Sørensen" userId="7a349696-8230-469c-be08-37a15fb6b7c0" providerId="ADAL" clId="{EEE3C71C-F0AC-4E2F-B147-9671AA7794B3}" dt="2024-01-16T12:49:35.160" v="3444" actId="26606"/>
          <ac:spMkLst>
            <pc:docMk/>
            <pc:sldMk cId="4185958439" sldId="278"/>
            <ac:spMk id="2" creationId="{F7C4DFEC-3B0C-4C86-3205-68215F5B7046}"/>
          </ac:spMkLst>
        </pc:spChg>
        <pc:spChg chg="del">
          <ac:chgData name="Lisbeth Vejlgaard Sørensen" userId="7a349696-8230-469c-be08-37a15fb6b7c0" providerId="ADAL" clId="{EEE3C71C-F0AC-4E2F-B147-9671AA7794B3}" dt="2024-01-16T12:48:40.392" v="3434" actId="931"/>
          <ac:spMkLst>
            <pc:docMk/>
            <pc:sldMk cId="4185958439" sldId="278"/>
            <ac:spMk id="3" creationId="{8BBCC8E9-1F4C-27F1-1E29-93A9BD854FC7}"/>
          </ac:spMkLst>
        </pc:spChg>
        <pc:spChg chg="add">
          <ac:chgData name="Lisbeth Vejlgaard Sørensen" userId="7a349696-8230-469c-be08-37a15fb6b7c0" providerId="ADAL" clId="{EEE3C71C-F0AC-4E2F-B147-9671AA7794B3}" dt="2024-01-16T12:49:35.160" v="3444" actId="26606"/>
          <ac:spMkLst>
            <pc:docMk/>
            <pc:sldMk cId="4185958439" sldId="278"/>
            <ac:spMk id="14" creationId="{CAE473BD-9A2A-420F-B844-12BCFA3D45A7}"/>
          </ac:spMkLst>
        </pc:spChg>
        <pc:grpChg chg="add">
          <ac:chgData name="Lisbeth Vejlgaard Sørensen" userId="7a349696-8230-469c-be08-37a15fb6b7c0" providerId="ADAL" clId="{EEE3C71C-F0AC-4E2F-B147-9671AA7794B3}" dt="2024-01-16T12:49:35.160" v="3444" actId="26606"/>
          <ac:grpSpMkLst>
            <pc:docMk/>
            <pc:sldMk cId="4185958439" sldId="278"/>
            <ac:grpSpMk id="16" creationId="{CB018903-3549-4A3B-A9DF-B26757CAA9C6}"/>
          </ac:grpSpMkLst>
        </pc:grpChg>
        <pc:picChg chg="add mod ord">
          <ac:chgData name="Lisbeth Vejlgaard Sørensen" userId="7a349696-8230-469c-be08-37a15fb6b7c0" providerId="ADAL" clId="{EEE3C71C-F0AC-4E2F-B147-9671AA7794B3}" dt="2024-01-16T12:51:25.867" v="3464" actId="1076"/>
          <ac:picMkLst>
            <pc:docMk/>
            <pc:sldMk cId="4185958439" sldId="278"/>
            <ac:picMk id="5" creationId="{9D20147F-6B18-7940-D9BC-108610EDD3A5}"/>
          </ac:picMkLst>
        </pc:picChg>
        <pc:picChg chg="add mod ord">
          <ac:chgData name="Lisbeth Vejlgaard Sørensen" userId="7a349696-8230-469c-be08-37a15fb6b7c0" providerId="ADAL" clId="{EEE3C71C-F0AC-4E2F-B147-9671AA7794B3}" dt="2024-01-16T12:51:20.587" v="3461" actId="14100"/>
          <ac:picMkLst>
            <pc:docMk/>
            <pc:sldMk cId="4185958439" sldId="278"/>
            <ac:picMk id="7" creationId="{92563793-21D1-09B2-F1AD-82065E757BA8}"/>
          </ac:picMkLst>
        </pc:picChg>
        <pc:picChg chg="add mod">
          <ac:chgData name="Lisbeth Vejlgaard Sørensen" userId="7a349696-8230-469c-be08-37a15fb6b7c0" providerId="ADAL" clId="{EEE3C71C-F0AC-4E2F-B147-9671AA7794B3}" dt="2024-01-16T12:51:31.319" v="3468" actId="1076"/>
          <ac:picMkLst>
            <pc:docMk/>
            <pc:sldMk cId="4185958439" sldId="278"/>
            <ac:picMk id="9" creationId="{7AA9B802-DDA7-2AF3-765C-AC54A779C5D4}"/>
          </ac:picMkLst>
        </pc:picChg>
      </pc:sldChg>
      <pc:sldChg chg="modSp new mod">
        <pc:chgData name="Lisbeth Vejlgaard Sørensen" userId="7a349696-8230-469c-be08-37a15fb6b7c0" providerId="ADAL" clId="{EEE3C71C-F0AC-4E2F-B147-9671AA7794B3}" dt="2024-01-17T11:00:01.354" v="4230" actId="122"/>
        <pc:sldMkLst>
          <pc:docMk/>
          <pc:sldMk cId="1746967190" sldId="279"/>
        </pc:sldMkLst>
        <pc:spChg chg="mod">
          <ac:chgData name="Lisbeth Vejlgaard Sørensen" userId="7a349696-8230-469c-be08-37a15fb6b7c0" providerId="ADAL" clId="{EEE3C71C-F0AC-4E2F-B147-9671AA7794B3}" dt="2024-01-17T10:57:15.673" v="4029" actId="20577"/>
          <ac:spMkLst>
            <pc:docMk/>
            <pc:sldMk cId="1746967190" sldId="279"/>
            <ac:spMk id="2" creationId="{9008BDF6-972C-57DE-A999-6A8CA0E8FB4C}"/>
          </ac:spMkLst>
        </pc:spChg>
        <pc:spChg chg="mod">
          <ac:chgData name="Lisbeth Vejlgaard Sørensen" userId="7a349696-8230-469c-be08-37a15fb6b7c0" providerId="ADAL" clId="{EEE3C71C-F0AC-4E2F-B147-9671AA7794B3}" dt="2024-01-17T11:00:01.354" v="4230" actId="122"/>
          <ac:spMkLst>
            <pc:docMk/>
            <pc:sldMk cId="1746967190" sldId="279"/>
            <ac:spMk id="3" creationId="{2120BB38-F100-5418-A74C-13D0FF121F2F}"/>
          </ac:spMkLst>
        </pc:spChg>
      </pc:sldChg>
      <pc:sldChg chg="addSp delSp modSp new mod">
        <pc:chgData name="Lisbeth Vejlgaard Sørensen" userId="7a349696-8230-469c-be08-37a15fb6b7c0" providerId="ADAL" clId="{EEE3C71C-F0AC-4E2F-B147-9671AA7794B3}" dt="2024-01-17T11:01:55.128" v="4256" actId="255"/>
        <pc:sldMkLst>
          <pc:docMk/>
          <pc:sldMk cId="3060401332" sldId="280"/>
        </pc:sldMkLst>
        <pc:spChg chg="mod">
          <ac:chgData name="Lisbeth Vejlgaard Sørensen" userId="7a349696-8230-469c-be08-37a15fb6b7c0" providerId="ADAL" clId="{EEE3C71C-F0AC-4E2F-B147-9671AA7794B3}" dt="2024-01-17T11:01:17.733" v="4249" actId="113"/>
          <ac:spMkLst>
            <pc:docMk/>
            <pc:sldMk cId="3060401332" sldId="280"/>
            <ac:spMk id="2" creationId="{E1D5E2E3-CA26-80CA-B33A-52133EECB805}"/>
          </ac:spMkLst>
        </pc:spChg>
        <pc:spChg chg="del">
          <ac:chgData name="Lisbeth Vejlgaard Sørensen" userId="7a349696-8230-469c-be08-37a15fb6b7c0" providerId="ADAL" clId="{EEE3C71C-F0AC-4E2F-B147-9671AA7794B3}" dt="2024-01-17T11:00:48.441" v="4232"/>
          <ac:spMkLst>
            <pc:docMk/>
            <pc:sldMk cId="3060401332" sldId="280"/>
            <ac:spMk id="3" creationId="{253664DF-9052-28A0-F3FF-B0C2828232E2}"/>
          </ac:spMkLst>
        </pc:spChg>
        <pc:graphicFrameChg chg="add mod modGraphic">
          <ac:chgData name="Lisbeth Vejlgaard Sørensen" userId="7a349696-8230-469c-be08-37a15fb6b7c0" providerId="ADAL" clId="{EEE3C71C-F0AC-4E2F-B147-9671AA7794B3}" dt="2024-01-17T11:01:55.128" v="4256" actId="255"/>
          <ac:graphicFrameMkLst>
            <pc:docMk/>
            <pc:sldMk cId="3060401332" sldId="280"/>
            <ac:graphicFrameMk id="4" creationId="{601BF0BC-B95D-0676-57A9-4C99514DC219}"/>
          </ac:graphicFrameMkLst>
        </pc:graphicFrameChg>
      </pc:sldChg>
      <pc:sldChg chg="modSp new mod">
        <pc:chgData name="Lisbeth Vejlgaard Sørensen" userId="7a349696-8230-469c-be08-37a15fb6b7c0" providerId="ADAL" clId="{EEE3C71C-F0AC-4E2F-B147-9671AA7794B3}" dt="2024-01-18T08:56:29.761" v="4525" actId="5793"/>
        <pc:sldMkLst>
          <pc:docMk/>
          <pc:sldMk cId="3485061992" sldId="281"/>
        </pc:sldMkLst>
        <pc:spChg chg="mod">
          <ac:chgData name="Lisbeth Vejlgaard Sørensen" userId="7a349696-8230-469c-be08-37a15fb6b7c0" providerId="ADAL" clId="{EEE3C71C-F0AC-4E2F-B147-9671AA7794B3}" dt="2024-01-18T08:55:07.081" v="4503" actId="27636"/>
          <ac:spMkLst>
            <pc:docMk/>
            <pc:sldMk cId="3485061992" sldId="281"/>
            <ac:spMk id="2" creationId="{A0AFB224-BC33-8CD0-D454-D23E8E9E19DC}"/>
          </ac:spMkLst>
        </pc:spChg>
        <pc:spChg chg="mod">
          <ac:chgData name="Lisbeth Vejlgaard Sørensen" userId="7a349696-8230-469c-be08-37a15fb6b7c0" providerId="ADAL" clId="{EEE3C71C-F0AC-4E2F-B147-9671AA7794B3}" dt="2024-01-18T08:56:29.761" v="4525" actId="5793"/>
          <ac:spMkLst>
            <pc:docMk/>
            <pc:sldMk cId="3485061992" sldId="281"/>
            <ac:spMk id="3" creationId="{9D9D2F5E-B6E4-04CE-0221-9850C3067F8E}"/>
          </ac:spMkLst>
        </pc:spChg>
      </pc:sldChg>
      <pc:sldChg chg="modSp new del mod">
        <pc:chgData name="Lisbeth Vejlgaard Sørensen" userId="7a349696-8230-469c-be08-37a15fb6b7c0" providerId="ADAL" clId="{EEE3C71C-F0AC-4E2F-B147-9671AA7794B3}" dt="2024-01-24T15:44:23.482" v="7568" actId="47"/>
        <pc:sldMkLst>
          <pc:docMk/>
          <pc:sldMk cId="3140943198" sldId="282"/>
        </pc:sldMkLst>
        <pc:spChg chg="mod">
          <ac:chgData name="Lisbeth Vejlgaard Sørensen" userId="7a349696-8230-469c-be08-37a15fb6b7c0" providerId="ADAL" clId="{EEE3C71C-F0AC-4E2F-B147-9671AA7794B3}" dt="2024-01-23T10:17:57.938" v="4562" actId="313"/>
          <ac:spMkLst>
            <pc:docMk/>
            <pc:sldMk cId="3140943198" sldId="282"/>
            <ac:spMk id="2" creationId="{87CECFB2-4A24-6B9D-0EAC-4F5D6ED1B1D0}"/>
          </ac:spMkLst>
        </pc:spChg>
      </pc:sldChg>
      <pc:sldChg chg="new del">
        <pc:chgData name="Lisbeth Vejlgaard Sørensen" userId="7a349696-8230-469c-be08-37a15fb6b7c0" providerId="ADAL" clId="{EEE3C71C-F0AC-4E2F-B147-9671AA7794B3}" dt="2024-01-24T15:44:18.812" v="7567" actId="47"/>
        <pc:sldMkLst>
          <pc:docMk/>
          <pc:sldMk cId="447909887" sldId="283"/>
        </pc:sldMkLst>
      </pc:sldChg>
      <pc:sldChg chg="modSp new mod">
        <pc:chgData name="Lisbeth Vejlgaard Sørensen" userId="7a349696-8230-469c-be08-37a15fb6b7c0" providerId="ADAL" clId="{EEE3C71C-F0AC-4E2F-B147-9671AA7794B3}" dt="2024-01-23T10:26:46.751" v="5291" actId="113"/>
        <pc:sldMkLst>
          <pc:docMk/>
          <pc:sldMk cId="776404802" sldId="284"/>
        </pc:sldMkLst>
        <pc:spChg chg="mod">
          <ac:chgData name="Lisbeth Vejlgaard Sørensen" userId="7a349696-8230-469c-be08-37a15fb6b7c0" providerId="ADAL" clId="{EEE3C71C-F0AC-4E2F-B147-9671AA7794B3}" dt="2024-01-23T10:19:50.997" v="4601" actId="255"/>
          <ac:spMkLst>
            <pc:docMk/>
            <pc:sldMk cId="776404802" sldId="284"/>
            <ac:spMk id="2" creationId="{B0CF2656-2CEE-438A-7881-C5721702123F}"/>
          </ac:spMkLst>
        </pc:spChg>
        <pc:spChg chg="mod">
          <ac:chgData name="Lisbeth Vejlgaard Sørensen" userId="7a349696-8230-469c-be08-37a15fb6b7c0" providerId="ADAL" clId="{EEE3C71C-F0AC-4E2F-B147-9671AA7794B3}" dt="2024-01-23T10:26:46.751" v="5291" actId="113"/>
          <ac:spMkLst>
            <pc:docMk/>
            <pc:sldMk cId="776404802" sldId="284"/>
            <ac:spMk id="3" creationId="{29FB1F91-F219-5B04-956E-4D109B8CAB4F}"/>
          </ac:spMkLst>
        </pc:spChg>
      </pc:sldChg>
      <pc:sldChg chg="modSp new mod">
        <pc:chgData name="Lisbeth Vejlgaard Sørensen" userId="7a349696-8230-469c-be08-37a15fb6b7c0" providerId="ADAL" clId="{EEE3C71C-F0AC-4E2F-B147-9671AA7794B3}" dt="2024-01-23T10:33:22.260" v="5864" actId="20577"/>
        <pc:sldMkLst>
          <pc:docMk/>
          <pc:sldMk cId="840375155" sldId="285"/>
        </pc:sldMkLst>
        <pc:spChg chg="mod">
          <ac:chgData name="Lisbeth Vejlgaard Sørensen" userId="7a349696-8230-469c-be08-37a15fb6b7c0" providerId="ADAL" clId="{EEE3C71C-F0AC-4E2F-B147-9671AA7794B3}" dt="2024-01-23T10:27:52.891" v="5359" actId="113"/>
          <ac:spMkLst>
            <pc:docMk/>
            <pc:sldMk cId="840375155" sldId="285"/>
            <ac:spMk id="2" creationId="{C9DF3343-71AF-1AF0-F782-B259976EEBD8}"/>
          </ac:spMkLst>
        </pc:spChg>
        <pc:spChg chg="mod">
          <ac:chgData name="Lisbeth Vejlgaard Sørensen" userId="7a349696-8230-469c-be08-37a15fb6b7c0" providerId="ADAL" clId="{EEE3C71C-F0AC-4E2F-B147-9671AA7794B3}" dt="2024-01-23T10:33:22.260" v="5864" actId="20577"/>
          <ac:spMkLst>
            <pc:docMk/>
            <pc:sldMk cId="840375155" sldId="285"/>
            <ac:spMk id="3" creationId="{E570A445-8CA4-3451-1671-9DCDACE1AAB6}"/>
          </ac:spMkLst>
        </pc:spChg>
      </pc:sldChg>
      <pc:sldChg chg="modSp new mod">
        <pc:chgData name="Lisbeth Vejlgaard Sørensen" userId="7a349696-8230-469c-be08-37a15fb6b7c0" providerId="ADAL" clId="{EEE3C71C-F0AC-4E2F-B147-9671AA7794B3}" dt="2024-01-23T10:38:32.039" v="6390" actId="20577"/>
        <pc:sldMkLst>
          <pc:docMk/>
          <pc:sldMk cId="2215718236" sldId="286"/>
        </pc:sldMkLst>
        <pc:spChg chg="mod">
          <ac:chgData name="Lisbeth Vejlgaard Sørensen" userId="7a349696-8230-469c-be08-37a15fb6b7c0" providerId="ADAL" clId="{EEE3C71C-F0AC-4E2F-B147-9671AA7794B3}" dt="2024-01-23T10:35:32.886" v="6052" actId="255"/>
          <ac:spMkLst>
            <pc:docMk/>
            <pc:sldMk cId="2215718236" sldId="286"/>
            <ac:spMk id="2" creationId="{D29513F9-054B-7EBD-CF61-967283ACFDC9}"/>
          </ac:spMkLst>
        </pc:spChg>
        <pc:spChg chg="mod">
          <ac:chgData name="Lisbeth Vejlgaard Sørensen" userId="7a349696-8230-469c-be08-37a15fb6b7c0" providerId="ADAL" clId="{EEE3C71C-F0AC-4E2F-B147-9671AA7794B3}" dt="2024-01-23T10:38:32.039" v="6390" actId="20577"/>
          <ac:spMkLst>
            <pc:docMk/>
            <pc:sldMk cId="2215718236" sldId="286"/>
            <ac:spMk id="3" creationId="{98EDDF9D-FF51-5F1B-4144-2E6192221C4D}"/>
          </ac:spMkLst>
        </pc:spChg>
      </pc:sldChg>
      <pc:sldChg chg="modSp new mod">
        <pc:chgData name="Lisbeth Vejlgaard Sørensen" userId="7a349696-8230-469c-be08-37a15fb6b7c0" providerId="ADAL" clId="{EEE3C71C-F0AC-4E2F-B147-9671AA7794B3}" dt="2024-01-23T10:41:45.734" v="6634" actId="20577"/>
        <pc:sldMkLst>
          <pc:docMk/>
          <pc:sldMk cId="4207810897" sldId="287"/>
        </pc:sldMkLst>
        <pc:spChg chg="mod">
          <ac:chgData name="Lisbeth Vejlgaard Sørensen" userId="7a349696-8230-469c-be08-37a15fb6b7c0" providerId="ADAL" clId="{EEE3C71C-F0AC-4E2F-B147-9671AA7794B3}" dt="2024-01-23T10:39:19.186" v="6428" actId="20577"/>
          <ac:spMkLst>
            <pc:docMk/>
            <pc:sldMk cId="4207810897" sldId="287"/>
            <ac:spMk id="2" creationId="{2034B935-E304-13E2-CDE4-1E556F20A235}"/>
          </ac:spMkLst>
        </pc:spChg>
        <pc:spChg chg="mod">
          <ac:chgData name="Lisbeth Vejlgaard Sørensen" userId="7a349696-8230-469c-be08-37a15fb6b7c0" providerId="ADAL" clId="{EEE3C71C-F0AC-4E2F-B147-9671AA7794B3}" dt="2024-01-23T10:41:45.734" v="6634" actId="20577"/>
          <ac:spMkLst>
            <pc:docMk/>
            <pc:sldMk cId="4207810897" sldId="287"/>
            <ac:spMk id="3" creationId="{3BC633BF-01D7-6782-FBFD-039C964C0249}"/>
          </ac:spMkLst>
        </pc:spChg>
      </pc:sldChg>
      <pc:sldChg chg="modSp new mod">
        <pc:chgData name="Lisbeth Vejlgaard Sørensen" userId="7a349696-8230-469c-be08-37a15fb6b7c0" providerId="ADAL" clId="{EEE3C71C-F0AC-4E2F-B147-9671AA7794B3}" dt="2024-01-23T10:43:49.106" v="6915" actId="20577"/>
        <pc:sldMkLst>
          <pc:docMk/>
          <pc:sldMk cId="169492803" sldId="288"/>
        </pc:sldMkLst>
        <pc:spChg chg="mod">
          <ac:chgData name="Lisbeth Vejlgaard Sørensen" userId="7a349696-8230-469c-be08-37a15fb6b7c0" providerId="ADAL" clId="{EEE3C71C-F0AC-4E2F-B147-9671AA7794B3}" dt="2024-01-23T10:42:22.399" v="6642" actId="20577"/>
          <ac:spMkLst>
            <pc:docMk/>
            <pc:sldMk cId="169492803" sldId="288"/>
            <ac:spMk id="2" creationId="{10480E2F-BFED-A7DE-8D51-8B53BFC88C63}"/>
          </ac:spMkLst>
        </pc:spChg>
        <pc:spChg chg="mod">
          <ac:chgData name="Lisbeth Vejlgaard Sørensen" userId="7a349696-8230-469c-be08-37a15fb6b7c0" providerId="ADAL" clId="{EEE3C71C-F0AC-4E2F-B147-9671AA7794B3}" dt="2024-01-23T10:43:49.106" v="6915" actId="20577"/>
          <ac:spMkLst>
            <pc:docMk/>
            <pc:sldMk cId="169492803" sldId="288"/>
            <ac:spMk id="3" creationId="{A362B7C5-413B-5D75-2D62-457D4E4428B9}"/>
          </ac:spMkLst>
        </pc:spChg>
      </pc:sldChg>
      <pc:sldChg chg="modSp new mod">
        <pc:chgData name="Lisbeth Vejlgaard Sørensen" userId="7a349696-8230-469c-be08-37a15fb6b7c0" providerId="ADAL" clId="{EEE3C71C-F0AC-4E2F-B147-9671AA7794B3}" dt="2024-01-23T10:51:25.898" v="7566" actId="13926"/>
        <pc:sldMkLst>
          <pc:docMk/>
          <pc:sldMk cId="2473055163" sldId="289"/>
        </pc:sldMkLst>
        <pc:spChg chg="mod">
          <ac:chgData name="Lisbeth Vejlgaard Sørensen" userId="7a349696-8230-469c-be08-37a15fb6b7c0" providerId="ADAL" clId="{EEE3C71C-F0AC-4E2F-B147-9671AA7794B3}" dt="2024-01-23T10:44:50.132" v="6952" actId="20577"/>
          <ac:spMkLst>
            <pc:docMk/>
            <pc:sldMk cId="2473055163" sldId="289"/>
            <ac:spMk id="2" creationId="{1DA83613-545F-BA76-5073-151A9701F17D}"/>
          </ac:spMkLst>
        </pc:spChg>
        <pc:spChg chg="mod">
          <ac:chgData name="Lisbeth Vejlgaard Sørensen" userId="7a349696-8230-469c-be08-37a15fb6b7c0" providerId="ADAL" clId="{EEE3C71C-F0AC-4E2F-B147-9671AA7794B3}" dt="2024-01-23T10:51:25.898" v="7566" actId="13926"/>
          <ac:spMkLst>
            <pc:docMk/>
            <pc:sldMk cId="2473055163" sldId="289"/>
            <ac:spMk id="3" creationId="{51F33235-B8CE-27D1-7180-9195CA98F2F3}"/>
          </ac:spMkLst>
        </pc:spChg>
      </pc:sldChg>
      <pc:sldChg chg="modSp new del mod">
        <pc:chgData name="Lisbeth Vejlgaard Sørensen" userId="7a349696-8230-469c-be08-37a15fb6b7c0" providerId="ADAL" clId="{EEE3C71C-F0AC-4E2F-B147-9671AA7794B3}" dt="2024-01-25T12:14:08.193" v="10470" actId="47"/>
        <pc:sldMkLst>
          <pc:docMk/>
          <pc:sldMk cId="111000651" sldId="290"/>
        </pc:sldMkLst>
        <pc:spChg chg="mod">
          <ac:chgData name="Lisbeth Vejlgaard Sørensen" userId="7a349696-8230-469c-be08-37a15fb6b7c0" providerId="ADAL" clId="{EEE3C71C-F0AC-4E2F-B147-9671AA7794B3}" dt="2024-01-24T15:48:55.828" v="7571" actId="27636"/>
          <ac:spMkLst>
            <pc:docMk/>
            <pc:sldMk cId="111000651" sldId="290"/>
            <ac:spMk id="2" creationId="{3611E8CA-0E1F-FA4C-6AFB-4F97BE656AE9}"/>
          </ac:spMkLst>
        </pc:spChg>
        <pc:spChg chg="mod">
          <ac:chgData name="Lisbeth Vejlgaard Sørensen" userId="7a349696-8230-469c-be08-37a15fb6b7c0" providerId="ADAL" clId="{EEE3C71C-F0AC-4E2F-B147-9671AA7794B3}" dt="2024-01-24T15:49:08.844" v="7590" actId="207"/>
          <ac:spMkLst>
            <pc:docMk/>
            <pc:sldMk cId="111000651" sldId="290"/>
            <ac:spMk id="3" creationId="{24165083-D456-B79C-BE04-B8F2C7146DF2}"/>
          </ac:spMkLst>
        </pc:spChg>
      </pc:sldChg>
      <pc:sldChg chg="modSp new mod">
        <pc:chgData name="Lisbeth Vejlgaard Sørensen" userId="7a349696-8230-469c-be08-37a15fb6b7c0" providerId="ADAL" clId="{EEE3C71C-F0AC-4E2F-B147-9671AA7794B3}" dt="2024-01-24T15:51:02.088" v="7826" actId="5793"/>
        <pc:sldMkLst>
          <pc:docMk/>
          <pc:sldMk cId="1157602061" sldId="291"/>
        </pc:sldMkLst>
        <pc:spChg chg="mod">
          <ac:chgData name="Lisbeth Vejlgaard Sørensen" userId="7a349696-8230-469c-be08-37a15fb6b7c0" providerId="ADAL" clId="{EEE3C71C-F0AC-4E2F-B147-9671AA7794B3}" dt="2024-01-24T15:49:33.745" v="7597" actId="20577"/>
          <ac:spMkLst>
            <pc:docMk/>
            <pc:sldMk cId="1157602061" sldId="291"/>
            <ac:spMk id="2" creationId="{02A30E78-E8B9-CC62-D38B-C56776A09441}"/>
          </ac:spMkLst>
        </pc:spChg>
        <pc:spChg chg="mod">
          <ac:chgData name="Lisbeth Vejlgaard Sørensen" userId="7a349696-8230-469c-be08-37a15fb6b7c0" providerId="ADAL" clId="{EEE3C71C-F0AC-4E2F-B147-9671AA7794B3}" dt="2024-01-24T15:51:02.088" v="7826" actId="5793"/>
          <ac:spMkLst>
            <pc:docMk/>
            <pc:sldMk cId="1157602061" sldId="291"/>
            <ac:spMk id="3" creationId="{76A0FD7A-BCEA-9036-CF6D-0A60D9E86537}"/>
          </ac:spMkLst>
        </pc:spChg>
      </pc:sldChg>
      <pc:sldChg chg="modSp new mod">
        <pc:chgData name="Lisbeth Vejlgaard Sørensen" userId="7a349696-8230-469c-be08-37a15fb6b7c0" providerId="ADAL" clId="{EEE3C71C-F0AC-4E2F-B147-9671AA7794B3}" dt="2024-01-24T15:55:25.650" v="8146" actId="255"/>
        <pc:sldMkLst>
          <pc:docMk/>
          <pc:sldMk cId="3403472741" sldId="292"/>
        </pc:sldMkLst>
        <pc:spChg chg="mod">
          <ac:chgData name="Lisbeth Vejlgaard Sørensen" userId="7a349696-8230-469c-be08-37a15fb6b7c0" providerId="ADAL" clId="{EEE3C71C-F0AC-4E2F-B147-9671AA7794B3}" dt="2024-01-24T15:53:00.541" v="7860" actId="5793"/>
          <ac:spMkLst>
            <pc:docMk/>
            <pc:sldMk cId="3403472741" sldId="292"/>
            <ac:spMk id="2" creationId="{196E83D3-E2F3-489E-C726-6994A24DECF4}"/>
          </ac:spMkLst>
        </pc:spChg>
        <pc:spChg chg="mod">
          <ac:chgData name="Lisbeth Vejlgaard Sørensen" userId="7a349696-8230-469c-be08-37a15fb6b7c0" providerId="ADAL" clId="{EEE3C71C-F0AC-4E2F-B147-9671AA7794B3}" dt="2024-01-24T15:55:25.650" v="8146" actId="255"/>
          <ac:spMkLst>
            <pc:docMk/>
            <pc:sldMk cId="3403472741" sldId="292"/>
            <ac:spMk id="3" creationId="{B75CDD49-903B-6BE0-0BB5-9B288AFC565D}"/>
          </ac:spMkLst>
        </pc:spChg>
      </pc:sldChg>
      <pc:sldChg chg="modSp new mod">
        <pc:chgData name="Lisbeth Vejlgaard Sørensen" userId="7a349696-8230-469c-be08-37a15fb6b7c0" providerId="ADAL" clId="{EEE3C71C-F0AC-4E2F-B147-9671AA7794B3}" dt="2024-01-24T16:12:23.304" v="9227" actId="113"/>
        <pc:sldMkLst>
          <pc:docMk/>
          <pc:sldMk cId="338993621" sldId="293"/>
        </pc:sldMkLst>
        <pc:spChg chg="mod">
          <ac:chgData name="Lisbeth Vejlgaard Sørensen" userId="7a349696-8230-469c-be08-37a15fb6b7c0" providerId="ADAL" clId="{EEE3C71C-F0AC-4E2F-B147-9671AA7794B3}" dt="2024-01-24T15:57:13.535" v="8227" actId="20577"/>
          <ac:spMkLst>
            <pc:docMk/>
            <pc:sldMk cId="338993621" sldId="293"/>
            <ac:spMk id="2" creationId="{89E11C4C-DDFA-1261-AF69-7C0D41648208}"/>
          </ac:spMkLst>
        </pc:spChg>
        <pc:spChg chg="mod">
          <ac:chgData name="Lisbeth Vejlgaard Sørensen" userId="7a349696-8230-469c-be08-37a15fb6b7c0" providerId="ADAL" clId="{EEE3C71C-F0AC-4E2F-B147-9671AA7794B3}" dt="2024-01-24T16:12:23.304" v="9227" actId="113"/>
          <ac:spMkLst>
            <pc:docMk/>
            <pc:sldMk cId="338993621" sldId="293"/>
            <ac:spMk id="3" creationId="{E4D799D5-DCA9-AA0F-C847-8025BA87AEFB}"/>
          </ac:spMkLst>
        </pc:spChg>
      </pc:sldChg>
      <pc:sldChg chg="addSp delSp modSp new mod">
        <pc:chgData name="Lisbeth Vejlgaard Sørensen" userId="7a349696-8230-469c-be08-37a15fb6b7c0" providerId="ADAL" clId="{EEE3C71C-F0AC-4E2F-B147-9671AA7794B3}" dt="2024-01-24T16:18:27.442" v="9452" actId="9405"/>
        <pc:sldMkLst>
          <pc:docMk/>
          <pc:sldMk cId="203367065" sldId="294"/>
        </pc:sldMkLst>
        <pc:spChg chg="mod">
          <ac:chgData name="Lisbeth Vejlgaard Sørensen" userId="7a349696-8230-469c-be08-37a15fb6b7c0" providerId="ADAL" clId="{EEE3C71C-F0AC-4E2F-B147-9671AA7794B3}" dt="2024-01-24T16:09:46.351" v="9011" actId="27636"/>
          <ac:spMkLst>
            <pc:docMk/>
            <pc:sldMk cId="203367065" sldId="294"/>
            <ac:spMk id="2" creationId="{C0526763-4599-EAFC-0381-6601A1BF52E3}"/>
          </ac:spMkLst>
        </pc:spChg>
        <pc:spChg chg="mod">
          <ac:chgData name="Lisbeth Vejlgaard Sørensen" userId="7a349696-8230-469c-be08-37a15fb6b7c0" providerId="ADAL" clId="{EEE3C71C-F0AC-4E2F-B147-9671AA7794B3}" dt="2024-01-24T16:15:32.063" v="9399" actId="20577"/>
          <ac:spMkLst>
            <pc:docMk/>
            <pc:sldMk cId="203367065" sldId="294"/>
            <ac:spMk id="3" creationId="{36C2426E-5548-4803-5C7F-55775E92C2E1}"/>
          </ac:spMkLst>
        </pc:spChg>
        <pc:grpChg chg="mod">
          <ac:chgData name="Lisbeth Vejlgaard Sørensen" userId="7a349696-8230-469c-be08-37a15fb6b7c0" providerId="ADAL" clId="{EEE3C71C-F0AC-4E2F-B147-9671AA7794B3}" dt="2024-01-24T16:17:20.121" v="9431"/>
          <ac:grpSpMkLst>
            <pc:docMk/>
            <pc:sldMk cId="203367065" sldId="294"/>
            <ac:grpSpMk id="35" creationId="{9FE1F5FC-C023-7A91-77C7-4B461386C7B8}"/>
          </ac:grpSpMkLst>
        </pc:grpChg>
        <pc:grpChg chg="mod">
          <ac:chgData name="Lisbeth Vejlgaard Sørensen" userId="7a349696-8230-469c-be08-37a15fb6b7c0" providerId="ADAL" clId="{EEE3C71C-F0AC-4E2F-B147-9671AA7794B3}" dt="2024-01-24T16:17:20.121" v="9431"/>
          <ac:grpSpMkLst>
            <pc:docMk/>
            <pc:sldMk cId="203367065" sldId="294"/>
            <ac:grpSpMk id="36" creationId="{D848F6CB-7C07-E646-B865-992DD57B6DCA}"/>
          </ac:grpSpMkLst>
        </pc:grpChg>
        <pc:grpChg chg="mod">
          <ac:chgData name="Lisbeth Vejlgaard Sørensen" userId="7a349696-8230-469c-be08-37a15fb6b7c0" providerId="ADAL" clId="{EEE3C71C-F0AC-4E2F-B147-9671AA7794B3}" dt="2024-01-24T16:17:20.121" v="9431"/>
          <ac:grpSpMkLst>
            <pc:docMk/>
            <pc:sldMk cId="203367065" sldId="294"/>
            <ac:grpSpMk id="37" creationId="{B900F662-2EB6-4147-A39E-9B0232052903}"/>
          </ac:grpSpMkLst>
        </pc:grpChg>
        <pc:inkChg chg="add">
          <ac:chgData name="Lisbeth Vejlgaard Sørensen" userId="7a349696-8230-469c-be08-37a15fb6b7c0" providerId="ADAL" clId="{EEE3C71C-F0AC-4E2F-B147-9671AA7794B3}" dt="2024-01-24T16:16:54.076" v="9400" actId="9405"/>
          <ac:inkMkLst>
            <pc:docMk/>
            <pc:sldMk cId="203367065" sldId="294"/>
            <ac:inkMk id="4" creationId="{B71F0F40-8E9C-43C8-85B4-D66C3C33208D}"/>
          </ac:inkMkLst>
        </pc:inkChg>
        <pc:inkChg chg="add">
          <ac:chgData name="Lisbeth Vejlgaard Sørensen" userId="7a349696-8230-469c-be08-37a15fb6b7c0" providerId="ADAL" clId="{EEE3C71C-F0AC-4E2F-B147-9671AA7794B3}" dt="2024-01-24T16:17:05.383" v="9401" actId="9405"/>
          <ac:inkMkLst>
            <pc:docMk/>
            <pc:sldMk cId="203367065" sldId="294"/>
            <ac:inkMk id="5" creationId="{34E90226-E213-2D06-9ECE-2B0C1561B9D2}"/>
          </ac:inkMkLst>
        </pc:inkChg>
        <pc:inkChg chg="add">
          <ac:chgData name="Lisbeth Vejlgaard Sørensen" userId="7a349696-8230-469c-be08-37a15fb6b7c0" providerId="ADAL" clId="{EEE3C71C-F0AC-4E2F-B147-9671AA7794B3}" dt="2024-01-24T16:17:07.480" v="9402" actId="9405"/>
          <ac:inkMkLst>
            <pc:docMk/>
            <pc:sldMk cId="203367065" sldId="294"/>
            <ac:inkMk id="6" creationId="{8A3658A5-3FCC-F58D-FE6C-4360E9EEEEE3}"/>
          </ac:inkMkLst>
        </pc:inkChg>
        <pc:inkChg chg="add">
          <ac:chgData name="Lisbeth Vejlgaard Sørensen" userId="7a349696-8230-469c-be08-37a15fb6b7c0" providerId="ADAL" clId="{EEE3C71C-F0AC-4E2F-B147-9671AA7794B3}" dt="2024-01-24T16:17:08.382" v="9403" actId="9405"/>
          <ac:inkMkLst>
            <pc:docMk/>
            <pc:sldMk cId="203367065" sldId="294"/>
            <ac:inkMk id="7" creationId="{DF39E06F-EF28-B668-9E48-61E91B625931}"/>
          </ac:inkMkLst>
        </pc:inkChg>
        <pc:inkChg chg="add">
          <ac:chgData name="Lisbeth Vejlgaard Sørensen" userId="7a349696-8230-469c-be08-37a15fb6b7c0" providerId="ADAL" clId="{EEE3C71C-F0AC-4E2F-B147-9671AA7794B3}" dt="2024-01-24T16:17:08.946" v="9404" actId="9405"/>
          <ac:inkMkLst>
            <pc:docMk/>
            <pc:sldMk cId="203367065" sldId="294"/>
            <ac:inkMk id="8" creationId="{80A8B3E6-5F15-5985-F8C8-970FDBFACF75}"/>
          </ac:inkMkLst>
        </pc:inkChg>
        <pc:inkChg chg="add">
          <ac:chgData name="Lisbeth Vejlgaard Sørensen" userId="7a349696-8230-469c-be08-37a15fb6b7c0" providerId="ADAL" clId="{EEE3C71C-F0AC-4E2F-B147-9671AA7794B3}" dt="2024-01-24T16:17:09.454" v="9405" actId="9405"/>
          <ac:inkMkLst>
            <pc:docMk/>
            <pc:sldMk cId="203367065" sldId="294"/>
            <ac:inkMk id="9" creationId="{8890800B-29ED-D2F1-96CC-34C8835A8D19}"/>
          </ac:inkMkLst>
        </pc:inkChg>
        <pc:inkChg chg="add">
          <ac:chgData name="Lisbeth Vejlgaard Sørensen" userId="7a349696-8230-469c-be08-37a15fb6b7c0" providerId="ADAL" clId="{EEE3C71C-F0AC-4E2F-B147-9671AA7794B3}" dt="2024-01-24T16:17:09.906" v="9406" actId="9405"/>
          <ac:inkMkLst>
            <pc:docMk/>
            <pc:sldMk cId="203367065" sldId="294"/>
            <ac:inkMk id="10" creationId="{5EC0D87B-019A-51ED-67DC-3D6544F2A5D9}"/>
          </ac:inkMkLst>
        </pc:inkChg>
        <pc:inkChg chg="add">
          <ac:chgData name="Lisbeth Vejlgaard Sørensen" userId="7a349696-8230-469c-be08-37a15fb6b7c0" providerId="ADAL" clId="{EEE3C71C-F0AC-4E2F-B147-9671AA7794B3}" dt="2024-01-24T16:17:10.398" v="9407" actId="9405"/>
          <ac:inkMkLst>
            <pc:docMk/>
            <pc:sldMk cId="203367065" sldId="294"/>
            <ac:inkMk id="11" creationId="{4E5FB832-8065-CE0E-B35F-6E7A53BE4B10}"/>
          </ac:inkMkLst>
        </pc:inkChg>
        <pc:inkChg chg="add">
          <ac:chgData name="Lisbeth Vejlgaard Sørensen" userId="7a349696-8230-469c-be08-37a15fb6b7c0" providerId="ADAL" clId="{EEE3C71C-F0AC-4E2F-B147-9671AA7794B3}" dt="2024-01-24T16:17:10.852" v="9408" actId="9405"/>
          <ac:inkMkLst>
            <pc:docMk/>
            <pc:sldMk cId="203367065" sldId="294"/>
            <ac:inkMk id="12" creationId="{DC37AB46-0437-260D-30BF-8C3A435018B9}"/>
          </ac:inkMkLst>
        </pc:inkChg>
        <pc:inkChg chg="add">
          <ac:chgData name="Lisbeth Vejlgaard Sørensen" userId="7a349696-8230-469c-be08-37a15fb6b7c0" providerId="ADAL" clId="{EEE3C71C-F0AC-4E2F-B147-9671AA7794B3}" dt="2024-01-24T16:17:11.280" v="9409" actId="9405"/>
          <ac:inkMkLst>
            <pc:docMk/>
            <pc:sldMk cId="203367065" sldId="294"/>
            <ac:inkMk id="13" creationId="{64BB8665-C2CF-DD5B-4A36-F65C73E42F40}"/>
          </ac:inkMkLst>
        </pc:inkChg>
        <pc:inkChg chg="add">
          <ac:chgData name="Lisbeth Vejlgaard Sørensen" userId="7a349696-8230-469c-be08-37a15fb6b7c0" providerId="ADAL" clId="{EEE3C71C-F0AC-4E2F-B147-9671AA7794B3}" dt="2024-01-24T16:17:11.666" v="9410" actId="9405"/>
          <ac:inkMkLst>
            <pc:docMk/>
            <pc:sldMk cId="203367065" sldId="294"/>
            <ac:inkMk id="14" creationId="{FD9FC179-CF4F-DFD7-17AD-CE77D0587EC0}"/>
          </ac:inkMkLst>
        </pc:inkChg>
        <pc:inkChg chg="add">
          <ac:chgData name="Lisbeth Vejlgaard Sørensen" userId="7a349696-8230-469c-be08-37a15fb6b7c0" providerId="ADAL" clId="{EEE3C71C-F0AC-4E2F-B147-9671AA7794B3}" dt="2024-01-24T16:17:12.030" v="9411" actId="9405"/>
          <ac:inkMkLst>
            <pc:docMk/>
            <pc:sldMk cId="203367065" sldId="294"/>
            <ac:inkMk id="15" creationId="{A20EBFC4-2658-83E7-3F68-5D2B6D999191}"/>
          </ac:inkMkLst>
        </pc:inkChg>
        <pc:inkChg chg="add">
          <ac:chgData name="Lisbeth Vejlgaard Sørensen" userId="7a349696-8230-469c-be08-37a15fb6b7c0" providerId="ADAL" clId="{EEE3C71C-F0AC-4E2F-B147-9671AA7794B3}" dt="2024-01-24T16:17:12.408" v="9412" actId="9405"/>
          <ac:inkMkLst>
            <pc:docMk/>
            <pc:sldMk cId="203367065" sldId="294"/>
            <ac:inkMk id="16" creationId="{153791A0-14E0-CA57-3918-153C71DB30D0}"/>
          </ac:inkMkLst>
        </pc:inkChg>
        <pc:inkChg chg="add">
          <ac:chgData name="Lisbeth Vejlgaard Sørensen" userId="7a349696-8230-469c-be08-37a15fb6b7c0" providerId="ADAL" clId="{EEE3C71C-F0AC-4E2F-B147-9671AA7794B3}" dt="2024-01-24T16:17:13.054" v="9413" actId="9405"/>
          <ac:inkMkLst>
            <pc:docMk/>
            <pc:sldMk cId="203367065" sldId="294"/>
            <ac:inkMk id="17" creationId="{32D214C9-6898-EA3E-EC37-94CE542C1C89}"/>
          </ac:inkMkLst>
        </pc:inkChg>
        <pc:inkChg chg="add">
          <ac:chgData name="Lisbeth Vejlgaard Sørensen" userId="7a349696-8230-469c-be08-37a15fb6b7c0" providerId="ADAL" clId="{EEE3C71C-F0AC-4E2F-B147-9671AA7794B3}" dt="2024-01-24T16:17:13.435" v="9414" actId="9405"/>
          <ac:inkMkLst>
            <pc:docMk/>
            <pc:sldMk cId="203367065" sldId="294"/>
            <ac:inkMk id="18" creationId="{CE3B8706-A6AA-D2EE-D6BC-2E3D1F69EFBC}"/>
          </ac:inkMkLst>
        </pc:inkChg>
        <pc:inkChg chg="add">
          <ac:chgData name="Lisbeth Vejlgaard Sørensen" userId="7a349696-8230-469c-be08-37a15fb6b7c0" providerId="ADAL" clId="{EEE3C71C-F0AC-4E2F-B147-9671AA7794B3}" dt="2024-01-24T16:17:13.811" v="9415" actId="9405"/>
          <ac:inkMkLst>
            <pc:docMk/>
            <pc:sldMk cId="203367065" sldId="294"/>
            <ac:inkMk id="19" creationId="{6F221FE5-5EC8-1D57-0392-0942028CFC14}"/>
          </ac:inkMkLst>
        </pc:inkChg>
        <pc:inkChg chg="add">
          <ac:chgData name="Lisbeth Vejlgaard Sørensen" userId="7a349696-8230-469c-be08-37a15fb6b7c0" providerId="ADAL" clId="{EEE3C71C-F0AC-4E2F-B147-9671AA7794B3}" dt="2024-01-24T16:17:14.187" v="9416" actId="9405"/>
          <ac:inkMkLst>
            <pc:docMk/>
            <pc:sldMk cId="203367065" sldId="294"/>
            <ac:inkMk id="20" creationId="{7B792FD1-051D-9502-CA3E-46A8615F4587}"/>
          </ac:inkMkLst>
        </pc:inkChg>
        <pc:inkChg chg="add">
          <ac:chgData name="Lisbeth Vejlgaard Sørensen" userId="7a349696-8230-469c-be08-37a15fb6b7c0" providerId="ADAL" clId="{EEE3C71C-F0AC-4E2F-B147-9671AA7794B3}" dt="2024-01-24T16:17:14.567" v="9417" actId="9405"/>
          <ac:inkMkLst>
            <pc:docMk/>
            <pc:sldMk cId="203367065" sldId="294"/>
            <ac:inkMk id="21" creationId="{9E814DF6-9D20-B3AA-C6EF-D79A42C5A752}"/>
          </ac:inkMkLst>
        </pc:inkChg>
        <pc:inkChg chg="add">
          <ac:chgData name="Lisbeth Vejlgaard Sørensen" userId="7a349696-8230-469c-be08-37a15fb6b7c0" providerId="ADAL" clId="{EEE3C71C-F0AC-4E2F-B147-9671AA7794B3}" dt="2024-01-24T16:17:14.933" v="9418" actId="9405"/>
          <ac:inkMkLst>
            <pc:docMk/>
            <pc:sldMk cId="203367065" sldId="294"/>
            <ac:inkMk id="22" creationId="{82813698-0A00-AB5F-197A-A22CC89A4426}"/>
          </ac:inkMkLst>
        </pc:inkChg>
        <pc:inkChg chg="add mod">
          <ac:chgData name="Lisbeth Vejlgaard Sørensen" userId="7a349696-8230-469c-be08-37a15fb6b7c0" providerId="ADAL" clId="{EEE3C71C-F0AC-4E2F-B147-9671AA7794B3}" dt="2024-01-24T16:17:20.121" v="9431"/>
          <ac:inkMkLst>
            <pc:docMk/>
            <pc:sldMk cId="203367065" sldId="294"/>
            <ac:inkMk id="23" creationId="{C77BC63F-E05E-A4BE-41F3-F754140E9C2F}"/>
          </ac:inkMkLst>
        </pc:inkChg>
        <pc:inkChg chg="add mod">
          <ac:chgData name="Lisbeth Vejlgaard Sørensen" userId="7a349696-8230-469c-be08-37a15fb6b7c0" providerId="ADAL" clId="{EEE3C71C-F0AC-4E2F-B147-9671AA7794B3}" dt="2024-01-24T16:17:20.121" v="9431"/>
          <ac:inkMkLst>
            <pc:docMk/>
            <pc:sldMk cId="203367065" sldId="294"/>
            <ac:inkMk id="24" creationId="{0CB41681-6008-164F-F35E-863374878D0C}"/>
          </ac:inkMkLst>
        </pc:inkChg>
        <pc:inkChg chg="add mod">
          <ac:chgData name="Lisbeth Vejlgaard Sørensen" userId="7a349696-8230-469c-be08-37a15fb6b7c0" providerId="ADAL" clId="{EEE3C71C-F0AC-4E2F-B147-9671AA7794B3}" dt="2024-01-24T16:17:20.121" v="9431"/>
          <ac:inkMkLst>
            <pc:docMk/>
            <pc:sldMk cId="203367065" sldId="294"/>
            <ac:inkMk id="25" creationId="{FC95F53F-E673-019B-E96A-37F1695C1007}"/>
          </ac:inkMkLst>
        </pc:inkChg>
        <pc:inkChg chg="add">
          <ac:chgData name="Lisbeth Vejlgaard Sørensen" userId="7a349696-8230-469c-be08-37a15fb6b7c0" providerId="ADAL" clId="{EEE3C71C-F0AC-4E2F-B147-9671AA7794B3}" dt="2024-01-24T16:17:16.426" v="9422" actId="9405"/>
          <ac:inkMkLst>
            <pc:docMk/>
            <pc:sldMk cId="203367065" sldId="294"/>
            <ac:inkMk id="26" creationId="{39BE09B8-BA5D-7F41-C337-CF83E9EAC962}"/>
          </ac:inkMkLst>
        </pc:inkChg>
        <pc:inkChg chg="add">
          <ac:chgData name="Lisbeth Vejlgaard Sørensen" userId="7a349696-8230-469c-be08-37a15fb6b7c0" providerId="ADAL" clId="{EEE3C71C-F0AC-4E2F-B147-9671AA7794B3}" dt="2024-01-24T16:17:16.808" v="9423" actId="9405"/>
          <ac:inkMkLst>
            <pc:docMk/>
            <pc:sldMk cId="203367065" sldId="294"/>
            <ac:inkMk id="27" creationId="{C45F6ED0-FE83-F167-5467-88057841E769}"/>
          </ac:inkMkLst>
        </pc:inkChg>
        <pc:inkChg chg="add">
          <ac:chgData name="Lisbeth Vejlgaard Sørensen" userId="7a349696-8230-469c-be08-37a15fb6b7c0" providerId="ADAL" clId="{EEE3C71C-F0AC-4E2F-B147-9671AA7794B3}" dt="2024-01-24T16:17:17.185" v="9424" actId="9405"/>
          <ac:inkMkLst>
            <pc:docMk/>
            <pc:sldMk cId="203367065" sldId="294"/>
            <ac:inkMk id="28" creationId="{577CD81E-EDCB-9EEE-AE38-F8FF9F743EFE}"/>
          </ac:inkMkLst>
        </pc:inkChg>
        <pc:inkChg chg="add">
          <ac:chgData name="Lisbeth Vejlgaard Sørensen" userId="7a349696-8230-469c-be08-37a15fb6b7c0" providerId="ADAL" clId="{EEE3C71C-F0AC-4E2F-B147-9671AA7794B3}" dt="2024-01-24T16:17:17.569" v="9425" actId="9405"/>
          <ac:inkMkLst>
            <pc:docMk/>
            <pc:sldMk cId="203367065" sldId="294"/>
            <ac:inkMk id="29" creationId="{A473EAB6-5607-9A5C-1E34-9B4384E9DE0E}"/>
          </ac:inkMkLst>
        </pc:inkChg>
        <pc:inkChg chg="add mod">
          <ac:chgData name="Lisbeth Vejlgaard Sørensen" userId="7a349696-8230-469c-be08-37a15fb6b7c0" providerId="ADAL" clId="{EEE3C71C-F0AC-4E2F-B147-9671AA7794B3}" dt="2024-01-24T16:17:20.121" v="9431"/>
          <ac:inkMkLst>
            <pc:docMk/>
            <pc:sldMk cId="203367065" sldId="294"/>
            <ac:inkMk id="30" creationId="{61C99FF3-3E12-942A-185E-E4BA81EB77EE}"/>
          </ac:inkMkLst>
        </pc:inkChg>
        <pc:inkChg chg="add mod">
          <ac:chgData name="Lisbeth Vejlgaard Sørensen" userId="7a349696-8230-469c-be08-37a15fb6b7c0" providerId="ADAL" clId="{EEE3C71C-F0AC-4E2F-B147-9671AA7794B3}" dt="2024-01-24T16:17:20.121" v="9431"/>
          <ac:inkMkLst>
            <pc:docMk/>
            <pc:sldMk cId="203367065" sldId="294"/>
            <ac:inkMk id="31" creationId="{28AA013F-2353-4D93-7457-04EDEE263B72}"/>
          </ac:inkMkLst>
        </pc:inkChg>
        <pc:inkChg chg="add mod">
          <ac:chgData name="Lisbeth Vejlgaard Sørensen" userId="7a349696-8230-469c-be08-37a15fb6b7c0" providerId="ADAL" clId="{EEE3C71C-F0AC-4E2F-B147-9671AA7794B3}" dt="2024-01-24T16:17:20.121" v="9431"/>
          <ac:inkMkLst>
            <pc:docMk/>
            <pc:sldMk cId="203367065" sldId="294"/>
            <ac:inkMk id="32" creationId="{50BC3F10-85CA-393F-8D48-79719DD0BAAA}"/>
          </ac:inkMkLst>
        </pc:inkChg>
        <pc:inkChg chg="add mod">
          <ac:chgData name="Lisbeth Vejlgaard Sørensen" userId="7a349696-8230-469c-be08-37a15fb6b7c0" providerId="ADAL" clId="{EEE3C71C-F0AC-4E2F-B147-9671AA7794B3}" dt="2024-01-24T16:17:20.121" v="9431"/>
          <ac:inkMkLst>
            <pc:docMk/>
            <pc:sldMk cId="203367065" sldId="294"/>
            <ac:inkMk id="33" creationId="{C7B7EE5E-CA0A-57F1-E6C5-97C3F0906BA5}"/>
          </ac:inkMkLst>
        </pc:inkChg>
        <pc:inkChg chg="add">
          <ac:chgData name="Lisbeth Vejlgaard Sørensen" userId="7a349696-8230-469c-be08-37a15fb6b7c0" providerId="ADAL" clId="{EEE3C71C-F0AC-4E2F-B147-9671AA7794B3}" dt="2024-01-24T16:17:19.393" v="9430" actId="9405"/>
          <ac:inkMkLst>
            <pc:docMk/>
            <pc:sldMk cId="203367065" sldId="294"/>
            <ac:inkMk id="34" creationId="{FDF55FEE-41FF-EE1D-95B4-C1C9A2252182}"/>
          </ac:inkMkLst>
        </pc:inkChg>
        <pc:inkChg chg="add">
          <ac:chgData name="Lisbeth Vejlgaard Sørensen" userId="7a349696-8230-469c-be08-37a15fb6b7c0" providerId="ADAL" clId="{EEE3C71C-F0AC-4E2F-B147-9671AA7794B3}" dt="2024-01-24T16:17:37.192" v="9432" actId="9405"/>
          <ac:inkMkLst>
            <pc:docMk/>
            <pc:sldMk cId="203367065" sldId="294"/>
            <ac:inkMk id="38" creationId="{80437B85-A802-2A90-5E41-84AF153AFC50}"/>
          </ac:inkMkLst>
        </pc:inkChg>
        <pc:inkChg chg="add">
          <ac:chgData name="Lisbeth Vejlgaard Sørensen" userId="7a349696-8230-469c-be08-37a15fb6b7c0" providerId="ADAL" clId="{EEE3C71C-F0AC-4E2F-B147-9671AA7794B3}" dt="2024-01-24T16:17:38.269" v="9433" actId="9405"/>
          <ac:inkMkLst>
            <pc:docMk/>
            <pc:sldMk cId="203367065" sldId="294"/>
            <ac:inkMk id="39" creationId="{4E05AC35-2E77-10AA-FBFD-CA681D7640E5}"/>
          </ac:inkMkLst>
        </pc:inkChg>
        <pc:inkChg chg="add">
          <ac:chgData name="Lisbeth Vejlgaard Sørensen" userId="7a349696-8230-469c-be08-37a15fb6b7c0" providerId="ADAL" clId="{EEE3C71C-F0AC-4E2F-B147-9671AA7794B3}" dt="2024-01-24T16:17:39.244" v="9434" actId="9405"/>
          <ac:inkMkLst>
            <pc:docMk/>
            <pc:sldMk cId="203367065" sldId="294"/>
            <ac:inkMk id="40" creationId="{CBBF5100-494F-3406-8BEA-539C08C49E10}"/>
          </ac:inkMkLst>
        </pc:inkChg>
        <pc:inkChg chg="add">
          <ac:chgData name="Lisbeth Vejlgaard Sørensen" userId="7a349696-8230-469c-be08-37a15fb6b7c0" providerId="ADAL" clId="{EEE3C71C-F0AC-4E2F-B147-9671AA7794B3}" dt="2024-01-24T16:17:40.167" v="9435" actId="9405"/>
          <ac:inkMkLst>
            <pc:docMk/>
            <pc:sldMk cId="203367065" sldId="294"/>
            <ac:inkMk id="41" creationId="{C024FB10-016D-C5D7-C975-C6FA14B91C40}"/>
          </ac:inkMkLst>
        </pc:inkChg>
        <pc:inkChg chg="add">
          <ac:chgData name="Lisbeth Vejlgaard Sørensen" userId="7a349696-8230-469c-be08-37a15fb6b7c0" providerId="ADAL" clId="{EEE3C71C-F0AC-4E2F-B147-9671AA7794B3}" dt="2024-01-24T16:17:41.022" v="9436" actId="9405"/>
          <ac:inkMkLst>
            <pc:docMk/>
            <pc:sldMk cId="203367065" sldId="294"/>
            <ac:inkMk id="42" creationId="{BFD8E361-F122-4D96-49D2-3D81DEF9A720}"/>
          </ac:inkMkLst>
        </pc:inkChg>
        <pc:inkChg chg="add">
          <ac:chgData name="Lisbeth Vejlgaard Sørensen" userId="7a349696-8230-469c-be08-37a15fb6b7c0" providerId="ADAL" clId="{EEE3C71C-F0AC-4E2F-B147-9671AA7794B3}" dt="2024-01-24T16:17:42.467" v="9437" actId="9405"/>
          <ac:inkMkLst>
            <pc:docMk/>
            <pc:sldMk cId="203367065" sldId="294"/>
            <ac:inkMk id="43" creationId="{CDDD9B07-EAF8-3E4C-E46E-D71D77D1B677}"/>
          </ac:inkMkLst>
        </pc:inkChg>
        <pc:inkChg chg="add">
          <ac:chgData name="Lisbeth Vejlgaard Sørensen" userId="7a349696-8230-469c-be08-37a15fb6b7c0" providerId="ADAL" clId="{EEE3C71C-F0AC-4E2F-B147-9671AA7794B3}" dt="2024-01-24T16:17:43.401" v="9438" actId="9405"/>
          <ac:inkMkLst>
            <pc:docMk/>
            <pc:sldMk cId="203367065" sldId="294"/>
            <ac:inkMk id="44" creationId="{639ADDDB-0C4B-2496-186B-91F7868FB258}"/>
          </ac:inkMkLst>
        </pc:inkChg>
        <pc:inkChg chg="add del">
          <ac:chgData name="Lisbeth Vejlgaard Sørensen" userId="7a349696-8230-469c-be08-37a15fb6b7c0" providerId="ADAL" clId="{EEE3C71C-F0AC-4E2F-B147-9671AA7794B3}" dt="2024-01-24T16:17:58.098" v="9448"/>
          <ac:inkMkLst>
            <pc:docMk/>
            <pc:sldMk cId="203367065" sldId="294"/>
            <ac:inkMk id="45" creationId="{CDD0307C-23C2-D491-8F98-5AC1C02079BC}"/>
          </ac:inkMkLst>
        </pc:inkChg>
        <pc:inkChg chg="add del">
          <ac:chgData name="Lisbeth Vejlgaard Sørensen" userId="7a349696-8230-469c-be08-37a15fb6b7c0" providerId="ADAL" clId="{EEE3C71C-F0AC-4E2F-B147-9671AA7794B3}" dt="2024-01-24T16:17:56.997" v="9446"/>
          <ac:inkMkLst>
            <pc:docMk/>
            <pc:sldMk cId="203367065" sldId="294"/>
            <ac:inkMk id="46" creationId="{0A61DCDE-9AB0-590D-322A-3E32C69C2ABF}"/>
          </ac:inkMkLst>
        </pc:inkChg>
        <pc:inkChg chg="add del">
          <ac:chgData name="Lisbeth Vejlgaard Sørensen" userId="7a349696-8230-469c-be08-37a15fb6b7c0" providerId="ADAL" clId="{EEE3C71C-F0AC-4E2F-B147-9671AA7794B3}" dt="2024-01-24T16:17:56.997" v="9445"/>
          <ac:inkMkLst>
            <pc:docMk/>
            <pc:sldMk cId="203367065" sldId="294"/>
            <ac:inkMk id="47" creationId="{81D88A87-0F95-A6CE-DE09-FC241FE8C777}"/>
          </ac:inkMkLst>
        </pc:inkChg>
        <pc:inkChg chg="add del">
          <ac:chgData name="Lisbeth Vejlgaard Sørensen" userId="7a349696-8230-469c-be08-37a15fb6b7c0" providerId="ADAL" clId="{EEE3C71C-F0AC-4E2F-B147-9671AA7794B3}" dt="2024-01-24T16:17:58.098" v="9447"/>
          <ac:inkMkLst>
            <pc:docMk/>
            <pc:sldMk cId="203367065" sldId="294"/>
            <ac:inkMk id="48" creationId="{BF2DD281-B53D-3C2F-9B5B-5773356F42AF}"/>
          </ac:inkMkLst>
        </pc:inkChg>
        <pc:inkChg chg="add">
          <ac:chgData name="Lisbeth Vejlgaard Sørensen" userId="7a349696-8230-469c-be08-37a15fb6b7c0" providerId="ADAL" clId="{EEE3C71C-F0AC-4E2F-B147-9671AA7794B3}" dt="2024-01-24T16:17:48.950" v="9443" actId="9405"/>
          <ac:inkMkLst>
            <pc:docMk/>
            <pc:sldMk cId="203367065" sldId="294"/>
            <ac:inkMk id="49" creationId="{1C7401AB-1A74-EB87-27F4-BD504717D66F}"/>
          </ac:inkMkLst>
        </pc:inkChg>
        <pc:inkChg chg="add">
          <ac:chgData name="Lisbeth Vejlgaard Sørensen" userId="7a349696-8230-469c-be08-37a15fb6b7c0" providerId="ADAL" clId="{EEE3C71C-F0AC-4E2F-B147-9671AA7794B3}" dt="2024-01-24T16:17:50.242" v="9444" actId="9405"/>
          <ac:inkMkLst>
            <pc:docMk/>
            <pc:sldMk cId="203367065" sldId="294"/>
            <ac:inkMk id="50" creationId="{1DC73A40-29B5-2177-5A3E-E75765C0DA1B}"/>
          </ac:inkMkLst>
        </pc:inkChg>
        <pc:inkChg chg="add">
          <ac:chgData name="Lisbeth Vejlgaard Sørensen" userId="7a349696-8230-469c-be08-37a15fb6b7c0" providerId="ADAL" clId="{EEE3C71C-F0AC-4E2F-B147-9671AA7794B3}" dt="2024-01-24T16:18:00.997" v="9449" actId="9405"/>
          <ac:inkMkLst>
            <pc:docMk/>
            <pc:sldMk cId="203367065" sldId="294"/>
            <ac:inkMk id="51" creationId="{FA3A84D9-6D6A-E138-0D0B-1B9280732F94}"/>
          </ac:inkMkLst>
        </pc:inkChg>
        <pc:inkChg chg="add">
          <ac:chgData name="Lisbeth Vejlgaard Sørensen" userId="7a349696-8230-469c-be08-37a15fb6b7c0" providerId="ADAL" clId="{EEE3C71C-F0AC-4E2F-B147-9671AA7794B3}" dt="2024-01-24T16:18:03.147" v="9450" actId="9405"/>
          <ac:inkMkLst>
            <pc:docMk/>
            <pc:sldMk cId="203367065" sldId="294"/>
            <ac:inkMk id="52" creationId="{774DCD3C-6BBD-DF7C-9BB2-1A4E6290763E}"/>
          </ac:inkMkLst>
        </pc:inkChg>
        <pc:inkChg chg="add">
          <ac:chgData name="Lisbeth Vejlgaard Sørensen" userId="7a349696-8230-469c-be08-37a15fb6b7c0" providerId="ADAL" clId="{EEE3C71C-F0AC-4E2F-B147-9671AA7794B3}" dt="2024-01-24T16:18:26.126" v="9451" actId="9405"/>
          <ac:inkMkLst>
            <pc:docMk/>
            <pc:sldMk cId="203367065" sldId="294"/>
            <ac:inkMk id="53" creationId="{541027C1-8230-3D19-BAEF-60561A9A98B7}"/>
          </ac:inkMkLst>
        </pc:inkChg>
        <pc:inkChg chg="add">
          <ac:chgData name="Lisbeth Vejlgaard Sørensen" userId="7a349696-8230-469c-be08-37a15fb6b7c0" providerId="ADAL" clId="{EEE3C71C-F0AC-4E2F-B147-9671AA7794B3}" dt="2024-01-24T16:18:27.442" v="9452" actId="9405"/>
          <ac:inkMkLst>
            <pc:docMk/>
            <pc:sldMk cId="203367065" sldId="294"/>
            <ac:inkMk id="54" creationId="{A0A10491-4055-D18A-EDC9-FEAD7F552679}"/>
          </ac:inkMkLst>
        </pc:inkChg>
      </pc:sldChg>
      <pc:sldChg chg="addSp modSp new mod">
        <pc:chgData name="Lisbeth Vejlgaard Sørensen" userId="7a349696-8230-469c-be08-37a15fb6b7c0" providerId="ADAL" clId="{EEE3C71C-F0AC-4E2F-B147-9671AA7794B3}" dt="2024-01-24T19:47:49.416" v="10469" actId="20577"/>
        <pc:sldMkLst>
          <pc:docMk/>
          <pc:sldMk cId="1809165791" sldId="295"/>
        </pc:sldMkLst>
        <pc:spChg chg="mod">
          <ac:chgData name="Lisbeth Vejlgaard Sørensen" userId="7a349696-8230-469c-be08-37a15fb6b7c0" providerId="ADAL" clId="{EEE3C71C-F0AC-4E2F-B147-9671AA7794B3}" dt="2024-01-24T19:47:49.416" v="10469" actId="20577"/>
          <ac:spMkLst>
            <pc:docMk/>
            <pc:sldMk cId="1809165791" sldId="295"/>
            <ac:spMk id="2" creationId="{28508CCA-B2ED-BA3B-F6E9-3E7F08B9C490}"/>
          </ac:spMkLst>
        </pc:spChg>
        <pc:spChg chg="mod">
          <ac:chgData name="Lisbeth Vejlgaard Sørensen" userId="7a349696-8230-469c-be08-37a15fb6b7c0" providerId="ADAL" clId="{EEE3C71C-F0AC-4E2F-B147-9671AA7794B3}" dt="2024-01-24T19:47:26.657" v="10438" actId="5793"/>
          <ac:spMkLst>
            <pc:docMk/>
            <pc:sldMk cId="1809165791" sldId="295"/>
            <ac:spMk id="3" creationId="{968D355A-8FC5-BB41-CC9E-504FB4097098}"/>
          </ac:spMkLst>
        </pc:spChg>
        <pc:inkChg chg="add">
          <ac:chgData name="Lisbeth Vejlgaard Sørensen" userId="7a349696-8230-469c-be08-37a15fb6b7c0" providerId="ADAL" clId="{EEE3C71C-F0AC-4E2F-B147-9671AA7794B3}" dt="2024-01-24T16:18:59.918" v="9454" actId="9405"/>
          <ac:inkMkLst>
            <pc:docMk/>
            <pc:sldMk cId="1809165791" sldId="295"/>
            <ac:inkMk id="4" creationId="{90CFD6E1-9231-76E8-B1D2-6FF15B991344}"/>
          </ac:inkMkLst>
        </pc:inkChg>
      </pc:sldChg>
      <pc:sldChg chg="modSp new mod">
        <pc:chgData name="Lisbeth Vejlgaard Sørensen" userId="7a349696-8230-469c-be08-37a15fb6b7c0" providerId="ADAL" clId="{EEE3C71C-F0AC-4E2F-B147-9671AA7794B3}" dt="2024-01-30T15:00:02.677" v="10481" actId="20577"/>
        <pc:sldMkLst>
          <pc:docMk/>
          <pc:sldMk cId="2263045006" sldId="296"/>
        </pc:sldMkLst>
        <pc:spChg chg="mod">
          <ac:chgData name="Lisbeth Vejlgaard Sørensen" userId="7a349696-8230-469c-be08-37a15fb6b7c0" providerId="ADAL" clId="{EEE3C71C-F0AC-4E2F-B147-9671AA7794B3}" dt="2024-01-30T15:00:02.677" v="10481" actId="20577"/>
          <ac:spMkLst>
            <pc:docMk/>
            <pc:sldMk cId="2263045006" sldId="296"/>
            <ac:spMk id="2" creationId="{349AAD20-56DD-7DD7-2983-42EFE611DE0F}"/>
          </ac:spMkLst>
        </pc:spChg>
        <pc:spChg chg="mod">
          <ac:chgData name="Lisbeth Vejlgaard Sørensen" userId="7a349696-8230-469c-be08-37a15fb6b7c0" providerId="ADAL" clId="{EEE3C71C-F0AC-4E2F-B147-9671AA7794B3}" dt="2024-01-24T16:35:20.382" v="10328" actId="20577"/>
          <ac:spMkLst>
            <pc:docMk/>
            <pc:sldMk cId="2263045006" sldId="296"/>
            <ac:spMk id="3" creationId="{B46B5242-B72B-640E-DEA7-DA37BC2B4E7D}"/>
          </ac:spMkLst>
        </pc:spChg>
      </pc:sldChg>
      <pc:sldChg chg="addSp delSp modSp new mod">
        <pc:chgData name="Lisbeth Vejlgaard Sørensen" userId="7a349696-8230-469c-be08-37a15fb6b7c0" providerId="ADAL" clId="{EEE3C71C-F0AC-4E2F-B147-9671AA7794B3}" dt="2024-01-25T12:14:53.661" v="10478" actId="14100"/>
        <pc:sldMkLst>
          <pc:docMk/>
          <pc:sldMk cId="1742410032" sldId="297"/>
        </pc:sldMkLst>
        <pc:spChg chg="del">
          <ac:chgData name="Lisbeth Vejlgaard Sørensen" userId="7a349696-8230-469c-be08-37a15fb6b7c0" providerId="ADAL" clId="{EEE3C71C-F0AC-4E2F-B147-9671AA7794B3}" dt="2024-01-25T12:14:39.013" v="10472" actId="931"/>
          <ac:spMkLst>
            <pc:docMk/>
            <pc:sldMk cId="1742410032" sldId="297"/>
            <ac:spMk id="3" creationId="{9E14F6B6-C383-DBF3-34AC-81BD7AB90A86}"/>
          </ac:spMkLst>
        </pc:spChg>
        <pc:picChg chg="add mod">
          <ac:chgData name="Lisbeth Vejlgaard Sørensen" userId="7a349696-8230-469c-be08-37a15fb6b7c0" providerId="ADAL" clId="{EEE3C71C-F0AC-4E2F-B147-9671AA7794B3}" dt="2024-01-25T12:14:53.661" v="10478" actId="14100"/>
          <ac:picMkLst>
            <pc:docMk/>
            <pc:sldMk cId="1742410032" sldId="297"/>
            <ac:picMk id="5" creationId="{ACB34C1B-959A-5A5E-F105-D9FAAE793387}"/>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16:54.061"/>
    </inkml:context>
    <inkml:brush xml:id="br0">
      <inkml:brushProperty name="width" value="0.035" units="cm"/>
      <inkml:brushProperty name="height" value="0.035" units="cm"/>
      <inkml:brushProperty name="color" value="#E71224"/>
    </inkml:brush>
  </inkml:definitions>
  <inkml:trace contextRef="#ctx0" brushRef="#br0">5110 12815 24575,'-2'2'0,"0"0"0,-1 0 0,1 0 0,-1 0 0,0 0 0,0-1 0,1 0 0,-1 1 0,0-1 0,0 0 0,0 0 0,0-1 0,-1 1 0,1 0 0,0-1 0,0 0 0,0 0 0,0 0 0,0 0 0,-5-1 0,6 0 0,-1 0 0,1 1 0,-1-1 0,1 0 0,0-1 0,-1 1 0,1 0 0,0-1 0,0 1 0,0-1 0,0 1 0,0-1 0,0 0 0,1 0 0,-1 0 0,0 0 0,1 0 0,0-1 0,-1 1 0,1 0 0,0-1 0,0 1 0,0 0 0,0-5 0,-3-18 0,1-1 0,2 1 0,0-1 0,5-34 0,-2 0 0,-1-319 0,0 367 0,-1 0 0,-1 1 0,0-1 0,-1 0 0,0 0 0,-1 1 0,0-1 0,-1 1 0,0 0 0,0 0 0,-1 0 0,-1 1 0,-8-13 0,1 6 0,-2 0 0,1 1 0,-23-19 0,-8-9 0,32 29 0,0 2 0,-21-17 0,-19-6 0,-2 1 0,-107-49 0,150 80 0,0 0 0,0 1 0,0 1 0,0 0 0,-1 0 0,1 1 0,-15 1 0,16 1 0,0-1 0,-1-1 0,1 0 0,0-1 0,0 0 0,0 0 0,0-1 0,1-1 0,-11-4 0,-10-10 0,18 10 0,-1 0 0,0 1 0,-19-6 0,-9 0 0,17 6 0,-1-1 0,2-1 0,-1-2 0,2 0 0,-27-17 0,39 21 0,1-1 0,-1 1 0,0 1 0,-1 0 0,0 1 0,0 0 0,0 1 0,0 0 0,0 1 0,-1 0 0,-20-1 0,-32 5 0,49 0 0,1 0 0,0-1 0,0-1 0,0 0 0,0-1 0,-24-6 0,11-2 0,-166-51 0,166 53 0,1-2 0,-42-19 0,-4-3 0,60 28 0,-16-6 0,-1-1 0,1-2 0,1-1 0,1 0 0,-34-25 0,-99-99 0,154 131 0,0 0 0,1-1 0,0 0 0,0 0 0,0 0 0,1-1 0,-5-15 0,5 13 0,-1 0 0,0 0 0,0 1 0,-9-13 0,-18-16 0,22 27 0,0 0 0,0-1 0,1 0 0,1 0 0,0-1 0,1 0 0,-6-16 0,-48-165 0,54 173 0,-2 0 0,-1 0 0,0 2 0,-21-32 0,23 42 0,0-1 0,-1 1 0,-11-10 0,14 16 0,1-1 0,-1 0 0,1-1 0,0 1 0,1-1 0,-1 0 0,1-1 0,0 1 0,1-1 0,0 1 0,0-1 0,0 0 0,-3-14 0,3-16 0,1 1 0,6-57 0,-2 49 0,-3-54 0,-2 81 0,0 1 0,-1-1 0,-1 1 0,-8-21 0,-9-29 0,14 39 0,-2 1 0,0 0 0,-1 1 0,-2 0 0,-17-25 0,-25-52 0,44 77 0,-2 0 0,0 1 0,-2 1 0,0 0 0,-34-37 0,31 41 0,-27-39 0,33 41 0,-1 1 0,0 0 0,-28-25 0,-14 1 0,41 31 0,0 0 0,1-1 0,0-1 0,1 0 0,0-1 0,-11-14 0,20 22 0,1 0 0,0 0 0,1 0 0,-1 0 0,0 0 0,1-1 0,0 1 0,0 0 0,1-1 0,-1 1 0,1-1 0,0 1 0,0-1 0,0 1 0,1-1 0,-1 1 0,1 0 0,3-9 0,3-6 0,0 0 0,21-35 0,-9 17 0,-6 5 0,0 0 0,-2-1 0,-2 0 0,8-49 0,-11 29 0,-1-1 0,-4-61 0,11-101 0,1 30 0,-12 125 0,-3-222 0,-2 252 0,-1-1 0,-1 1 0,-2 0 0,-17-47 0,2 8 0,18 49 0,-5-39 0,8 46 0,1 0 0,-2 1 0,0-1 0,0 1 0,-2 0 0,1 0 0,-8-14 0,-1 8 0,-20-26 0,0 1 0,18 21 0,-8-13 0,-2 1 0,-32-33 0,50 62 0,0 0 0,-1 1 0,0 0 0,0 0 0,0 0 0,-16-5 0,12 5 0,0-1 0,-18-11 0,22 11 0,-1-1 0,1 1 0,1-1 0,-1-1 0,1 1 0,0-1 0,1-1 0,0 1 0,0-1 0,-7-15 0,-1 0 0,-1 0 0,0 0 0,-2 2 0,-1 0 0,-24-23 0,39 43 0,-15-17 0,-116-116 0,114 118 0,-1 0 0,0 2 0,-1 0 0,-1 2 0,-27-13 0,30 16 0,1-1 0,0 0 0,1-2 0,-21-18 0,18 14 0,-44-28 0,43 33 0,0 1 0,-1 1 0,0 1 0,0 2 0,-41-10 0,49 14 0,-74-17 0,80 16 0,0 1 0,-1-1 0,2 0 0,-1-1 0,0 0 0,1 0 0,-10-9 0,-136-105 0,117 93 0,31 21 0,0 0 0,1-1 0,-1 0 0,1 0 0,0 0 0,1 0 0,0-1 0,-6-11 0,-23-62 0,22 51 0,-34-67 0,0 1 0,40 82 0,1 0 0,0-1 0,1 0 0,0 0 0,-1-23 0,5-170 0,1 74 0,-1 124 0,-1 0 0,2 1 0,-1-1 0,1 1 0,1-1 0,-1 1 0,2 0 0,-1-1 0,1 2 0,0-1 0,1 0 0,-1 1 0,1 0 0,1 0 0,0 0 0,0 1 0,8-8 0,4-4 0,22-31 0,-32 37 0,2 0 0,0 0 0,0 1 0,1 0 0,0 0 0,1 2 0,17-12 0,5-1 0,58-48 0,-58 42 0,49-31 0,-30 21 0,-39 27 0,0 0 0,30-15 0,-28 17 0,-1-1 0,27-22 0,3-1 0,-21 17 0,-1-2 0,-1-1 0,-1-1 0,0 0 0,23-31 0,-36 43 0,1-1 0,0 1 0,0 1 0,0 0 0,1 0 0,0 1 0,21-10 0,-19 11 0,-1-1 0,0 0 0,0-1 0,-1 0 0,0-1 0,17-17 0,10-14 0,45-36 0,3-5 0,-57 52 0,1 2 0,33-24 0,-51 41 0,0-1 0,0 0 0,13-17 0,-12 13 0,24-21 0,120-105 0,-148 133 0,1-1 0,0 2 0,0-1 0,17-8 0,8-5 0,-18 9 0,0 0 0,0 1 0,1 1 0,19-7 0,-16 9 0,-1 1 0,1 0 0,0 2 0,1 0 0,-1 1 0,24 0 0,-25 3 0,-14 1 0,0 0 0,0-1 0,0 0 0,0 0 0,-1-1 0,1 1 0,0-1 0,0 0 0,-1 0 0,1-1 0,0 1 0,-1-1 0,0 0 0,8-5 0,11-10 0,31-19 0,-31 22 0,34-27 0,-48 34 0,0 0 0,1 1 0,0-1 0,0 2 0,1 0 0,19-8 0,-5 6 0,50-8 0,-44 8 0,0-1 0,-1-1 0,1-2 0,29-15 0,-58 25 0,153-60 0,-97 42 0,-47 16 0,0 0 0,0 0 0,0-2 0,19-9 0,-21 9 0,3-2 0,-1 0 0,0-1 0,-1 0 0,1 0 0,14-17 0,-16 16 0,0-1 0,0 2 0,1 0 0,0 0 0,1 0 0,0 1 0,0 1 0,0 0 0,13-4 0,18-6 0,53-12 0,-63 19 0,25-7 0,75-33 0,-63 21 0,-35 15 0,0-1 0,55-33 0,-80 40 0,-1 0 0,0 0 0,0-1 0,8-10 0,17-17 0,-23 27 0,-1 0 0,0-1 0,-1 0 0,0-1 0,0 0 0,-1 0 0,0 0 0,0-1 0,-2 0 0,1-1 0,5-17 0,-1 0 0,1 1 0,16-27 0,7-19 0,-33 71 0,16-35 0,-3 0 0,-1-2 0,12-68 0,-12 44 0,23-76 0,-4 23 0,-28 104 0,1 0 0,1 0 0,0 0 0,1 1 0,0 0 0,17-22 0,6-10 0,-12 16 0,0-1 0,-2-1 0,-2 0 0,-1-1 0,11-39 0,-18 52 0,1-1 0,0 1 0,16-28 0,-13 28 0,0-1 0,11-36 0,0-16 0,20-77 0,-37 135 0,0 0 0,1 0 0,10-20 0,-9 23 0,-1-1 0,0 0 0,-1 0 0,0-1 0,3-17 0,5-39 0,-5 29 0,4-50 0,-11 72 0,1 0 0,1 1 0,0-1 0,1 1 0,1-1 0,1 1 0,0 0 0,1 0 0,1 1 0,0 0 0,18-26 0,-7 13 0,0-1 0,19-44 0,0-2 0,-33 69 0,1 0 0,-1 0 0,1 1 0,0-1 0,0 1 0,0 0 0,1 1 0,0-1 0,0 1 0,9-5 0,9-3 0,37-14 0,-29 13 0,-6 2 0,0 2 0,1 0 0,1 2 0,-1 0 0,1 2 0,0 2 0,44-1 0,522 5 0,-581 0 0,0 0 0,-1 0 0,1 1 0,-1 1 0,1 0 0,15 7 0,68 36 0,2 0 0,-82-41 0,0 1 0,-1 1 0,0 1 0,0 0 0,-1 0 0,0 2 0,0 0 0,-1 0 0,0 1 0,17 21 0,-22-24 0,-1 0 0,1 0 0,0-1 0,1 0 0,0 0 0,0-1 0,11 6 0,-10-6 0,0 0 0,0 1 0,-1 1 0,0 0 0,0 0 0,7 10 0,43 60 0,-40-50 0,27 30 0,-24-36 0,-2 1 0,-1 1 0,-1 1 0,25 43 0,-29-39 0,0-3 0,14 38 0,-4-13 0,-18-41 0,-1-1 0,-1 1 0,0-1 0,0 1 0,3 16 0,-5-15 0,0 1 0,1-1 0,0 1 0,1-1 0,0 0 0,1 0 0,1-1 0,-1 1 0,1-1 0,1 0 0,0-1 0,10 11 0,-7-10 0,-2 1 0,0 0 0,0 0 0,-1 0 0,0 1 0,-1 0 0,8 20 0,-2-2 0,30 52 0,-9-18 0,-25-47 0,0-1 0,1 0 0,0 0 0,1 0 0,1-1 0,1-1 0,22 22 0,-10-11 0,0 1 0,-2 1 0,33 51 0,-31-43 0,-14-23 0,0 1 0,22 18 0,-18-18 0,20 24 0,102 137 0,-125-160 0,1-1 0,20 18 0,-22-22 0,0 0 0,-1 0 0,0 1 0,-1 1 0,10 14 0,7 22 0,-14-24 0,26 38 0,-27-45 0,-1 0 0,0 0 0,8 22 0,-11-23 0,0 0 0,1-1 0,1 0 0,0-1 0,11 15 0,24 18 0,-24-26 0,-1 1 0,0 0 0,14 25 0,-17-20 0,1-2 0,1 0 0,1 0 0,32 31 0,-39-46 0,0-1 0,1-1 0,0 0 0,0-1 0,0-1 0,21 8 0,-21-10 0,0 2 0,0 0 0,-1 0 0,1 1 0,-2 0 0,1 1 0,-1 0 0,12 11 0,63 66 0,16 7 0,-75-69 0,-17-12 0,0-1 0,0 2 0,-1-1 0,0 1 0,10 18 0,-8-13 0,-6-9 0,1 0 0,1-1 0,-1 0 0,1 0 0,0-1 0,1 1 0,7 4 0,55 31 0,-45-28 0,-13-5 0,0 0 0,-1 0 0,0 1 0,0 1 0,-1 0 0,10 13 0,-7-8 0,26 24 0,2-5 0,100 93 0,-115-103 0,1-2 0,46 31 0,-59-43 0,-1 1 0,0 0 0,16 19 0,-19-19 0,0-1 0,0 0 0,1-1 0,1 0 0,-1-1 0,15 9 0,-10-8 0,-1 0 0,0 1 0,-1 1 0,0 0 0,-1 1 0,0 0 0,-1 1 0,0 1 0,16 26 0,-12-20 0,1-1 0,26 25 0,5 5 0,-40-40 0,0 1 0,-1 0 0,-1 0 0,6 14 0,-5-11 0,1-1 0,10 18 0,-9-21 0,1 0 0,-1 0 0,1-1 0,1 0 0,16 11 0,-16-13 0,0 1 0,-1 0 0,0 1 0,-1 0 0,1 0 0,11 16 0,-15-15 0,1-1 0,0 1 0,1-1 0,0 0 0,0-1 0,0 1 0,1-1 0,0-1 0,1 0 0,-1 0 0,1 0 0,1-1 0,-1-1 0,0 1 0,14 3 0,12 1 0,1-2 0,0-1 0,71 2 0,-90-7 0,0 1 0,0 0 0,0 1 0,0 1 0,0 1 0,0 0 0,-1 1 0,29 15 0,-18-8 0,-1-2 0,1-1 0,1-1 0,-1-2 0,47 7 0,-55-11 0,1 0 0,36 11 0,-50-11 0,1-1 0,-1 1 0,-1 0 0,1 0 0,0 1 0,-1 0 0,0 0 0,0 0 0,0 1 0,0-1 0,-1 1 0,7 8 0,2 8 0,-10-16 0,0 0 0,0 0 0,0 0 0,1-1 0,-1 1 0,1-1 0,0 0 0,1 0 0,-1 0 0,1 0 0,-1-1 0,1 0 0,0 0 0,0 0 0,10 3 0,7 0 0,-1 1 0,0 2 0,-1 0 0,0 0 0,0 2 0,-1 1 0,28 22 0,142 114 0,-154-122 0,5 1 0,-24-16 0,0 0 0,21 20 0,-15-12 0,0-2 0,1 0 0,43 23 0,-44-27 0,0 0 0,0 1 0,-1 2 0,-1 0 0,20 21 0,-28-24 0,15 18 0,1-2 0,1 0 0,65 47 0,-67-58 0,-4-4 0,0 2 0,-1 0 0,25 24 0,-41-33 0,0 0 0,0 0 0,-1 0 0,0 1 0,0-1 0,-1 1 0,0 0 0,0 1 0,-1-1 0,0 0 0,0 1 0,-1 0 0,0 0 0,0 9 0,8 78 0,9 175 0,-20 316 0,0-566 0,-2 0 0,0 0 0,-7 24 0,0 2 0,-1 7 0,5-28 0,1 0 0,-2 30 0,5-44 0,0-1 0,-1 1 0,0-1 0,-1 1 0,0-1 0,-1 0 0,0 0 0,-13 19 0,-11 26 0,19-39 0,0-1 0,-1 0 0,-1 0 0,0-1 0,-2-1 0,-21 20 0,9-9 0,-19 16 0,29-27 0,-30 31 0,40-39 0,-2 1 0,1-1 0,-1-1 0,0 0 0,0 0 0,0 0 0,-1-1 0,1 0 0,-1-1 0,0 0 0,-10 2 0,3 0 0,0 1 0,-18 9 0,24-9 0,0 0 0,0 1 0,1 0 0,0 1 0,1 0 0,-12 14 0,8-11 0,0-1 0,-1 0 0,0 0 0,0-2 0,-1 0 0,0 0 0,-1-1 0,-22 7 0,11-3 0,-36 21 0,49-25 0,-79 54 0,79-51 0,2 0 0,0 0 0,0 1 0,1 1 0,-12 15 0,-66 123 0,11-18 0,59-104 0,2-3 0,-33 40 0,41-54 0,0 0 0,0 1 0,1 0 0,1 0 0,-7 17 0,8-17 0,-1 0 0,1 0 0,-2-1 0,0 0 0,0 0 0,-12 13 0,18-24 0,-17 19 0,0 0 0,-20 31 0,33-42 0,0 1 0,0 0 0,1 0 0,0 0 0,1 0 0,0 1 0,0-1 0,1 1 0,-1 17 0,-1 99 0,-3 32 0,-6-84 0,-43 141 0,9-44 0,31-81 0,3 1 0,4 0 0,5 133 0,3-135 0,3 82 0,23-19 0,-21 65 0,-5-145 0,0-47 0,-2 0 0,-1-1 0,-8 29 0,5-25 0,5-22 0,0 0 0,-1 1 0,0-1 0,0-1 0,0 1 0,-1 0 0,0-1 0,0 0 0,0 0 0,-1 0 0,0 0 0,0-1 0,0 1 0,0-1 0,-1-1 0,-10 7 0,3-3 0,-1 0 0,-1-1 0,1-1 0,-1 0 0,0-1 0,-18 3 0,-15-2 0,-1-3 0,-70-5 0,21 0 0,-166 3 0,249-1 0,0-1 0,-1 0 0,1-1 0,0-1 0,-28-11 0,26 8 0,-1 1 0,0 1 0,-31-5 0,-132 8 0,113 3 0,51 0 0,0 0 0,-1 1 0,1 1 0,0 0 0,0 1 0,0 1 0,1 1 0,0 0 0,0 1 0,-29 18 0,36-18 0,1 0 0,-15 17 0,17-17 0,-1-1 0,1 0 0,-1 0 0,0 0 0,-13 8 0,-17 1 0,31-14 0,1 1 0,-1 0 0,1 0 0,0 1 0,-1 0 0,1 0 0,0 0 0,1 0 0,-9 8 0,-20 25 0,-3-2 0,-48 38 0,79-67 0,-1-1 0,1 0 0,0 1 0,1 0 0,-1 0 0,1 1 0,0-1 0,0 1 0,0 0 0,1 0 0,0 0 0,1 0 0,-1 1 0,1-1 0,0 1 0,0 0 0,1-1 0,0 1 0,0 12 0,1-7 0,-1 0 0,-1 0 0,0 0 0,0-1 0,-1 1 0,0-1 0,-1 1 0,-1-1 0,0 0 0,0 0 0,-1-1 0,-11 16 0,6-12 0,1 0 0,1 1 0,0 0 0,1 1 0,0 0 0,2 0 0,0 0 0,-4 20 0,5-19 0,0-2 0,-13 30 0,12-32 0,0 1 0,1 0 0,0 0 0,-2 18 0,2 9 0,2 44 0,3-52 0,-2-1 0,-10 61 0,10-83 0,0-1 0,-1 0 0,0 0 0,0-1 0,0 1 0,-2-1 0,1 1 0,-1-1 0,0 0 0,0-1 0,-1 0 0,0 1 0,0-2 0,-1 1 0,-11 8 0,2-2 0,-22 24 0,31-29 0,0 0 0,-1 0 0,0-1 0,-1 0 0,0 0 0,0-1 0,0 0 0,-1-1 0,-15 8 0,-11-1 0,-52 28 0,70-33 0,0 0 0,-1-1 0,1-1 0,-1-1 0,-27 3 0,19-3 0,-52 14 0,39-3 0,-1-3 0,0-1 0,-1-3 0,0-1 0,-73 3 0,96-8 0,1 0 0,0 1 0,0 2 0,0-1 0,0 2 0,1 0 0,-27 15 0,-33 10 0,43-20 0,-155 60 0,123-44 0,50-22 0,1 1 0,0 0 0,0 1 0,1 0 0,0 1 0,0 1 0,1 0 0,-17 15 0,15-9 0,-1-1 0,-1-1 0,-1-1 0,0 0 0,0-1 0,-1-1 0,0-1 0,-32 11 0,34-12 0,0 0 0,-26 18 0,1 0 0,23-14 0,1 1 0,0 1 0,1 0 0,-19 20 0,-7 7 0,34-34 0,0-1 0,-1 1 0,0-2 0,0 1 0,-1-1 0,1-1 0,-1 0 0,0 0 0,-19 3 0,0-2 0,0-1 0,-46-1 0,-506-5 0,574 3 0,0-1 0,0-1 0,-1 0 0,-11-2 0,18 2 0,0 0 0,-1 0 0,1 0 0,0 0 0,0 0 0,0 0 0,0 0 0,0-1 0,0 1 0,1-1 0,-1 1 0,0-1 0,1 0 0,-1 1 0,1-1 0,0 0 0,-1 0 0,1 0 0,0 0 0,-1-4 0,-1-5 0,1 1 0,0-1 0,1 1 0,0-1-1,1-16 1,0 15 13,0 1 1,-1-1-1,0 0 0,-5-18 1,5 27-82,0 0-1,0-1 1,-1 1 0,1 0 0,-1 0 0,0 0 0,0 0 0,0 1 0,0-1-1,0 1 1,-1-1 0,1 1 0,-1 0 0,0-1 0,1 1 0,-1 1-1,0-1 1,0 0 0,0 1 0,-4-2 0,-11-3-6758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17:11.272"/>
    </inkml:context>
    <inkml:brush xml:id="br0">
      <inkml:brushProperty name="width" value="0.035" units="cm"/>
      <inkml:brushProperty name="height" value="0.035" units="cm"/>
      <inkml:brushProperty name="color" value="#E71224"/>
    </inkml:brush>
  </inkml:definitions>
  <inkml:trace contextRef="#ctx0" brushRef="#br0">1 52 24575,'4'0'0,"8"-5"0,5-2 0,5 1 0,4-3 0,2-1 0,1 2 0,-4 2-8191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17:11.666"/>
    </inkml:context>
    <inkml:brush xml:id="br0">
      <inkml:brushProperty name="width" value="0.035" units="cm"/>
      <inkml:brushProperty name="height" value="0.035" units="cm"/>
      <inkml:brushProperty name="color" value="#E71224"/>
    </inkml:brush>
  </inkml:definitions>
  <inkml:trace contextRef="#ctx0" brushRef="#br0">0 0 24575,'5'0'0,"6"0"0,6 0 0,5 0 0,9 0 0,3 0 0,6 0 0,0 0 0,-1 0 0,-2 0 0,-3 0 0,-8 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17:12.029"/>
    </inkml:context>
    <inkml:brush xml:id="br0">
      <inkml:brushProperty name="width" value="0.035" units="cm"/>
      <inkml:brushProperty name="height" value="0.035" units="cm"/>
      <inkml:brushProperty name="color" value="#E71224"/>
    </inkml:brush>
  </inkml:definitions>
  <inkml:trace contextRef="#ctx0" brushRef="#br0">1 0 24575,'4'0'0,"7"0"0,11 0 0,7 0 0,3 0 0,0 0 0,1 0 0,-1 0 0,-2 0 0,0 0 0,-1 0 0,-6 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17:12.406"/>
    </inkml:context>
    <inkml:brush xml:id="br0">
      <inkml:brushProperty name="width" value="0.035" units="cm"/>
      <inkml:brushProperty name="height" value="0.035" units="cm"/>
      <inkml:brushProperty name="color" value="#E71224"/>
    </inkml:brush>
  </inkml:definitions>
  <inkml:trace contextRef="#ctx0" brushRef="#br0">0 0 24575,'5'0'0,"7"0"0,5 0 0,5 0 0,4 0 0,-3 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17:13.054"/>
    </inkml:context>
    <inkml:brush xml:id="br0">
      <inkml:brushProperty name="width" value="0.035" units="cm"/>
      <inkml:brushProperty name="height" value="0.035" units="cm"/>
      <inkml:brushProperty name="color" value="#E71224"/>
    </inkml:brush>
  </inkml:definitions>
  <inkml:trace contextRef="#ctx0" brushRef="#br0">0 0 24575,'5'0'0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17:13.435"/>
    </inkml:context>
    <inkml:brush xml:id="br0">
      <inkml:brushProperty name="width" value="0.035" units="cm"/>
      <inkml:brushProperty name="height" value="0.035" units="cm"/>
      <inkml:brushProperty name="color" value="#E71224"/>
    </inkml:brush>
  </inkml:definitions>
  <inkml:trace contextRef="#ctx0" brushRef="#br0">1 0 24575,'5'0'0,"6"0"0,6 0 0,5 0 0,4 0 0,2 0 0,-4 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17:13.804"/>
    </inkml:context>
    <inkml:brush xml:id="br0">
      <inkml:brushProperty name="width" value="0.035" units="cm"/>
      <inkml:brushProperty name="height" value="0.035" units="cm"/>
      <inkml:brushProperty name="color" value="#E71224"/>
    </inkml:brush>
  </inkml:definitions>
  <inkml:trace contextRef="#ctx0" brushRef="#br0">1 0 24575,'4'0'0,"7"0"0,7 0 0,4 0 0,-2 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17:14.187"/>
    </inkml:context>
    <inkml:brush xml:id="br0">
      <inkml:brushProperty name="width" value="0.035" units="cm"/>
      <inkml:brushProperty name="height" value="0.035" units="cm"/>
      <inkml:brushProperty name="color" value="#E71224"/>
    </inkml:brush>
  </inkml:definitions>
  <inkml:trace contextRef="#ctx0" brushRef="#br0">1 0 24575,'4'0'0,"8"0"0,5 0 0,5 0 0,4 0 0,2 0 0,-4 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17:14.564"/>
    </inkml:context>
    <inkml:brush xml:id="br0">
      <inkml:brushProperty name="width" value="0.035" units="cm"/>
      <inkml:brushProperty name="height" value="0.035" units="cm"/>
      <inkml:brushProperty name="color" value="#E71224"/>
    </inkml:brush>
  </inkml:definitions>
  <inkml:trace contextRef="#ctx0" brushRef="#br0">0 27 24575,'5'0'0,"6"0"0,7 0 0,-1 0-8191</inkml:trace>
  <inkml:trace contextRef="#ctx0" brushRef="#br0" timeOffset="1">621 0 24575,'5'0'0,"6"0"0,7 0 0,4 0 0,4 0 0,1 0 0,7 0 0,-3 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17:14.932"/>
    </inkml:context>
    <inkml:brush xml:id="br0">
      <inkml:brushProperty name="width" value="0.035" units="cm"/>
      <inkml:brushProperty name="height" value="0.035" units="cm"/>
      <inkml:brushProperty name="color" value="#E71224"/>
    </inkml:brush>
  </inkml:definitions>
  <inkml:trace contextRef="#ctx0" brushRef="#br0">1 0 24575,'5'0'0,"6"0"0,6 0 0,6 0 0,2 0 0,3 0 0,1 0 0,-4 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17:05.383"/>
    </inkml:context>
    <inkml:brush xml:id="br0">
      <inkml:brushProperty name="width" value="0.035" units="cm"/>
      <inkml:brushProperty name="height" value="0.035" units="cm"/>
      <inkml:brushProperty name="color" value="#E71224"/>
    </inkml:brush>
  </inkml:definitions>
  <inkml:trace contextRef="#ctx0" brushRef="#br0">0 1276 24575,'2'-1'0,"1"-1"0,-1 1 0,0 0 0,0-1 0,0 1 0,0-1 0,0 1 0,-1-1 0,1 0 0,0 0 0,-1 0 0,1 0 0,-1 0 0,0 0 0,1 0 0,0-4 0,5-5 0,9-11 0,-3 4 0,1 0 0,0 0 0,1 1 0,1 1 0,34-27 0,-36 35 0,0 0 0,0 1 0,0 0 0,1 1 0,0 1 0,1 0 0,-1 1 0,1 1 0,21-3 0,15 3 0,81 5 0,-39 1 0,-50 0 0,0 1 0,79 19 0,-23-3 0,-51-15 0,0-1 0,71-5 0,-42-1 0,-62 1 0,0-1 0,-1-1 0,1 0 0,-1-1 0,23-9 0,-19 6 0,1 1 0,30-6 0,-10 8 0,-22 3 0,-1-2 0,0 1 0,0-2 0,19-6 0,151-51 0,-165 56 0,12-4 0,1 1 0,68-5 0,100 13 0,-99 1 0,-81 0 0,0 1 0,-1 1 0,1 1 0,-1 1 0,0 1 0,0 1 0,0 1 0,22 12 0,122 60 0,-145-72 0,0-1 0,0-1 0,1-1 0,0-1 0,36 2 0,114-6 0,-77-2 0,-23 3 0,-23 1 0,62-7 0,-86 0 0,0 0 0,0-2 0,0-1 0,25-12 0,16-5 0,-1 3 0,1 3 0,76-11 0,-102 24 0,147-15 0,90 24 0,-218 2 0,0 2 0,97 25 0,149 57 0,-251-73 0,1-2 0,0-2 0,1-3 0,1-2 0,58 0 0,-77-6 0,59 11 0,15 1 0,-96-13 0,-1 0 0,1-1 0,-1 0 0,1-1 0,19-6 0,26-8 0,50-16 0,-98 27 0,1 0 0,-1-2 0,0 0 0,0 0 0,20-17 0,-23 15 0,0 1 0,0-1 0,1 2 0,0 0 0,1 0 0,-1 1 0,1 0 0,0 1 0,14-4 0,25-3 0,-1 2 0,79-6 0,402 13 0,-271 5 0,-186 1 0,1 3 0,-1 3 0,-1 4 0,77 22 0,-87-20 0,-38-10 0,-1 1 0,29 11 0,-39-11 0,1-1 0,-1-1 0,1 0 0,0-1 0,0 0 0,0-1 0,1-1 0,-1 0 0,0-2 0,0 1 0,17-4 0,72-17 0,-63 12 0,62-7 0,-49 10 0,0-3 0,57-16 0,-88 19 0,142-41 0,-15 4 0,-2 2 0,-113 28 0,1 2 0,64-12 0,-82 20 0,-1 2 0,0 0 0,1 1 0,-1 0 0,0 1 0,0 1 0,1 1 0,19 6 0,57 19 0,-7-3 0,115 50 0,33 22 0,18 9 0,-79-27 0,-157-72 0,0-1 0,0-1 0,1 0 0,0-2 0,-1 0 0,24 1 0,111-6 0,-67-1 0,-21 4 0,52-3 0,-97 1 0,0-1 0,0-1 0,-1-1 0,22-8 0,13-7 0,0-2 0,-1-3 0,-2-2 0,66-44 0,107-63 0,-82 54 0,-122 69 0,0 1 0,0 1 0,0 0 0,1 2 0,0 0 0,1 1 0,-1 2 0,39-3 0,-1 4 0,112 12 0,297 77 0,-370-65 0,-8 0 0,-2 5 0,146 64 0,-137-49 0,127 37 0,-171-64 0,1-3 0,0-2 0,1-2 0,70 0 0,-103-8 0,4 2 0,1-2 0,-1-1 0,1-1 0,-1-2 0,47-11 0,150-54 0,109-41 0,-116 14 0,167-67 0,-233 101 0,172-98 0,-237 118 0,-41 22 0,62-40 0,-50 26 0,113-51 0,-160 81 0,0-1 0,0 0 0,0-1 0,-1 0 0,9-9 0,-7 7 0,-1 1 0,1 0 0,10-6 0,-9 7 0,0 0 0,1 1 0,0 0 0,0 1 0,0 0 0,12-2 0,-16 5 0,0 0 0,0 1 0,-1-1 0,1 1 0,0 1 0,0 0 0,0 0 0,-1 0 0,1 1 0,-1-1 0,1 2 0,6 2 0,98 38 0,125 31 0,-221-70 0,168 60 0,-120-40 0,1-2 0,102 20 0,-52-25 0,0-4 0,117-3 0,-187-10 0,68-4 0,-99 2 0,1 0 0,0-1 0,-1 0 0,0-1 0,0-1 0,14-6 0,73-43 0,-55 28 0,1 3 0,1 1 0,62-19 0,333-48 0,-260 59 0,76 1 0,-138 18 0,-80 8 0,71 1 0,-91 4 0,-1 0 0,1 1 0,-1 1 0,0 1 0,33 13 0,25 14 0,246 118 0,-284-130 0,0-2 0,80 23 0,-73-26 0,21 9 0,-32-11 0,0-1 0,1-2 0,49 8 0,-20-13 0,0-2 0,87-7 0,-142 3 0,0 0 0,0-1 0,0 0 0,0 0 0,0-1 0,0-1 0,-1 1 0,1-2 0,-1 1 0,10-7 0,-2 1 0,28-12 0,-30 16 0,-1-1 0,0 0 0,21-16 0,-26 16 0,0 0 0,0 1 0,1 0 0,-1 1 0,1 0 0,1 0 0,-1 1 0,0 0 0,1 1 0,18-4 0,13-2 0,-2-2 0,1-3 0,42-19 0,29-10 0,116-29 0,25-8 0,-43 21 0,-170 51 0,1 2 0,-1 2 0,55 2 0,-65 2 0,0 2 0,1 0 0,-1 3 0,55 14 0,50 34 0,-113-42 0,-1 1 0,0 0 0,37 30 0,-48-33 0,0-1 0,1-1 0,0 0 0,0 0 0,1-1 0,0 0 0,0-1 0,0-1 0,1 0 0,-1 0 0,1-1 0,0-1 0,0 0 0,19 0 0,7 1 0,0 2 0,74 20 0,-77-16 0,-6-3 0,-1-2 0,61 2 0,61-11 0,-108 2 0,1-3 0,-1-1 0,0-2 0,0-2 0,-1-2 0,63-28 0,-66 25 0,-28 12 0,0 0 0,0-1 0,0-1 0,11-6 0,-15 7 0,-1 1 0,2 1 0,-1-1 0,0 1 0,1 1 0,-1-1 0,1 1 0,0 1 0,-1-1 0,1 1 0,0 1 0,0-1 0,0 1 0,0 1 0,0 0 0,10 1 0,12 5 0,1 1 0,52 22 0,-51-18 0,7 2 0,1-3 0,0-1 0,79 9 0,-51-9 0,69 20 0,-83-16 0,1-3 0,94 8 0,72-22 0,-187 0 0,1-1 0,-1-3 0,0 0 0,44-17 0,63-38-1365,-84 35-5461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17:15.266"/>
    </inkml:context>
    <inkml:brush xml:id="br0">
      <inkml:brushProperty name="width" value="0.035" units="cm"/>
      <inkml:brushProperty name="height" value="0.035" units="cm"/>
      <inkml:brushProperty name="color" value="#E71224"/>
    </inkml:brush>
  </inkml:definitions>
  <inkml:trace contextRef="#ctx0" brushRef="#br0">0 0 24575,'5'0'0,"6"0"0,7 0 0,4 0 0,-1 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17:15.667"/>
    </inkml:context>
    <inkml:brush xml:id="br0">
      <inkml:brushProperty name="width" value="0.035" units="cm"/>
      <inkml:brushProperty name="height" value="0.035" units="cm"/>
      <inkml:brushProperty name="color" value="#E71224"/>
    </inkml:brush>
  </inkml:definitions>
  <inkml:trace contextRef="#ctx0" brushRef="#br0">1 0 24575,'4'0'0,"8"0"0,5 0 0,0 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17:16.032"/>
    </inkml:context>
    <inkml:brush xml:id="br0">
      <inkml:brushProperty name="width" value="0.035" units="cm"/>
      <inkml:brushProperty name="height" value="0.035" units="cm"/>
      <inkml:brushProperty name="color" value="#E71224"/>
    </inkml:brush>
  </inkml:definitions>
  <inkml:trace contextRef="#ctx0" brushRef="#br0">0 29 24575,'5'0'0,"2"-5"0,3-1 0,6-1 0,5 2 0,4 2 0,-4 1-8191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17:16.424"/>
    </inkml:context>
    <inkml:brush xml:id="br0">
      <inkml:brushProperty name="width" value="0.035" units="cm"/>
      <inkml:brushProperty name="height" value="0.035" units="cm"/>
      <inkml:brushProperty name="color" value="#E71224"/>
    </inkml:brush>
  </inkml:definitions>
  <inkml:trace contextRef="#ctx0" brushRef="#br0">1 29 24575,'4'0'0,"7"0"0,7 0 0,-1-5 0,2-1 0,3 0 0,2 1 0,2 1 0,-4 2-8191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17:16.807"/>
    </inkml:context>
    <inkml:brush xml:id="br0">
      <inkml:brushProperty name="width" value="0.035" units="cm"/>
      <inkml:brushProperty name="height" value="0.035" units="cm"/>
      <inkml:brushProperty name="color" value="#E71224"/>
    </inkml:brush>
  </inkml:definitions>
  <inkml:trace contextRef="#ctx0" brushRef="#br0">0 28 24575,'5'0'0,"6"0"0,11-4 0,11-2 0,5 0 0,6 1 0,0 2 0,2 1 0,-2 1 0,-4 0 0,-3 1 0,-4 0 0,-7 1-8191</inkml:trace>
  <inkml:trace contextRef="#ctx0" brushRef="#br0" timeOffset="1">847 1 24575,'5'0'0,"6"0"0,6 0 0,5 0 0,4 0 0,2 0 0,1 0 0,-5 0-8191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17:17.185"/>
    </inkml:context>
    <inkml:brush xml:id="br0">
      <inkml:brushProperty name="width" value="0.035" units="cm"/>
      <inkml:brushProperty name="height" value="0.035" units="cm"/>
      <inkml:brushProperty name="color" value="#E71224"/>
    </inkml:brush>
  </inkml:definitions>
  <inkml:trace contextRef="#ctx0" brushRef="#br0">0 0 24575,'5'0'0,"6"0"0,6 0 0,5 0 0,4 0 0,2 0 0,-4 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17:17.568"/>
    </inkml:context>
    <inkml:brush xml:id="br0">
      <inkml:brushProperty name="width" value="0.035" units="cm"/>
      <inkml:brushProperty name="height" value="0.035" units="cm"/>
      <inkml:brushProperty name="color" value="#E71224"/>
    </inkml:brush>
  </inkml:definitions>
  <inkml:trace contextRef="#ctx0" brushRef="#br0">0 0 24575,'5'0'0,"6"0"0,7 0 0,4 0 0,8 0 0,5 0 0,5 0 0,0 0 0,-1 0 0,-7 0-8191</inkml:trace>
  <inkml:trace contextRef="#ctx0" brushRef="#br0" timeOffset="1">677 0 24575,'5'0'0,"6"0"0,7 0 0,4 0 0,4 0 0,-3 0-8191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17:17.933"/>
    </inkml:context>
    <inkml:brush xml:id="br0">
      <inkml:brushProperty name="width" value="0.035" units="cm"/>
      <inkml:brushProperty name="height" value="0.035" units="cm"/>
      <inkml:brushProperty name="color" value="#E71224"/>
    </inkml:brush>
  </inkml:definitions>
  <inkml:trace contextRef="#ctx0" brushRef="#br0">0 0 24575,'5'0'0,"6"0"0,7 0 0,4 0 0,3 0 0,3 0 0,1 0 0,5 0 0,2 0 0,-6 0-8191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17:18.266"/>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17:18.635"/>
    </inkml:context>
    <inkml:brush xml:id="br0">
      <inkml:brushProperty name="width" value="0.035" units="cm"/>
      <inkml:brushProperty name="height" value="0.035" units="cm"/>
      <inkml:brushProperty name="color" value="#E71224"/>
    </inkml:brush>
  </inkml:definitions>
  <inkml:trace contextRef="#ctx0" brushRef="#br0">1 0 24575,'5'0'0,"6"0"0,6 0 0,6 0 0,-2 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17:07.471"/>
    </inkml:context>
    <inkml:brush xml:id="br0">
      <inkml:brushProperty name="width" value="0.035" units="cm"/>
      <inkml:brushProperty name="height" value="0.035" units="cm"/>
      <inkml:brushProperty name="color" value="#E71224"/>
    </inkml:brush>
  </inkml:definitions>
  <inkml:trace contextRef="#ctx0" brushRef="#br0">0 0 24575,'5'0'0,"1"5"0,1 7 0,-2 0-8191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17:19.030"/>
    </inkml:context>
    <inkml:brush xml:id="br0">
      <inkml:brushProperty name="width" value="0.035" units="cm"/>
      <inkml:brushProperty name="height" value="0.035" units="cm"/>
      <inkml:brushProperty name="color" value="#E71224"/>
    </inkml:brush>
  </inkml:definitions>
  <inkml:trace contextRef="#ctx0" brushRef="#br0">0 141 24575,'0'-5'0,"5"-1"0,6 0 0,7 1 0,-1-4 0,2 1 0,-2 1-8191</inkml:trace>
  <inkml:trace contextRef="#ctx0" brushRef="#br0" timeOffset="1">735 0 24575,'4'0'0,"8"0"0,5 0 0,5 0 0,4 0 0,2 0 0,0 0 0,-3 0-8191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17:19.392"/>
    </inkml:context>
    <inkml:brush xml:id="br0">
      <inkml:brushProperty name="width" value="0.035" units="cm"/>
      <inkml:brushProperty name="height" value="0.035" units="cm"/>
      <inkml:brushProperty name="color" value="#E71224"/>
    </inkml:brush>
  </inkml:definitions>
  <inkml:trace contextRef="#ctx0" brushRef="#br0">0 0 24575,'5'0'0,"7"0"0,5 0 0,0 0-8191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4T16:17:37.19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1838 482,'0'-3,"-1"0,0 1,0-1,0 0,0 1,0-1,-3-4,-3-6,-4-11,-1 2,-1-1,-1 2,-1 0,-24-26,2 7,-64-52,85 80,0 0,-1 2,0 0,0 1,-1 0,-1 1,1 2,-26-7,-11-3,11 3,0 2,-59-8,-176 14,163 7,70 0,-74 14,73-9,14 1,1 0,0 2,0 2,-58 30,70-32,0 1,1 1,-22 18,32-22,0 0,1 0,0 1,1 0,0 0,0 1,-10 21,-14 28,22-43,0 0,1 1,0 0,1 0,1 1,1-1,-4 26,4-12,-1-1,-10 31,8-32,1 0,-5 39,8-19,3 0,5 57,7-54,-1-12,-5-18,2 0,1-1,0 1,16 27,-19-40,1 3,1 0,1-1,-1 0,2-1,0 1,11 9,67 51,-63-53,20 10,-32-22,0 1,16 13,3 11,-27-26,1 1,0-1,1 0,-1 0,1 0,0-1,0 0,0 0,0-1,1 0,7 3,8 0,0 0,0 2,-1 0,0 2,38 22,-49-26,-1 0,2-1,-1 0,1-1,-1 0,1-1,16 3,3-1,44-1,-28-2,71 10,20 1,139-12,-125-2,-139 0,0 0,0 0,0-2,0 1,0-1,0-1,-1 0,15-8,9-7,39-28,-47 30,-21 13,0-1,0 1,0-1,-1 0,1-1,-1 1,-1-1,1 0,-1 0,0 0,0-1,0 0,-1 0,0 0,3-12,2-6,-2 0,0-1,-2 1,-1-1,1-30,-3-27,-5-163,4 241,0 0,-1-1,0 1,0-1,-1 1,1 0,-1 0,0 0,0 0,-1 0,0 0,1 1,-2-1,1 1,0-1,-1 1,0 1,0-1,0 0,0 1,-1 0,1 0,-1 0,0 1,0-1,-6-1,-3-2,-1-1,1 0,1-1,-1 0,-21-20,22 18,-4-2,0 2,0-1,-1 2,-37-14,-78-16,123 36,-21-4,0 2,-60-3,-64 9,67 1,78-2,0 1,0 0,0 1,0 0,0 0,1 1,-1 1,-10 4,-4 5,-39 27,39-23,0-1,-1-2,0 0,-1-2,0-1,-43 12,45-17,-39 15,55-17,0-1,0 2,1-1,0 1,0 0,0 0,0 1,-10 11,7-4,0-1,0 0,0-1,-1 0,0-1,-17 11,14-12,4-4,1 1,1 0,-14 12,20-16,0-1,1 1,0-1,-1 1,1 0,0-1,0 1,0 0,0 0,0 0,0 0,0 0,1 0,-1 0,1 0,0 0,-1 0,1 0,0 1,0-1,0 0,1 0,-1 0,1 2,0-2,-1 0,1-1,0 1,0 0,0-1,0 1,0-1,1 1,-1-1,0 0,1 0,-1 1,1-1,-1 0,1 0,0 0,-1-1,1 1,2 1,41 7,-20-4,-6 1,32 15,-7-2,56 23,20 7,-101-42,0-2,1 0,0-2,29 3,167-6,-86-2,-121 2,0 0,0 0,0-1,0 0,0-1,0 0,0 0,-1-1,1 0,-1-1,0 0,0 0,0 0,0-1,-1 0,0-1,0 0,-1 0,1 0,-1-1,0 0,7-11,-11 14,6-6,-1-1,0 0,-1 0,-1 0,1-1,-2 0,0 0,0 0,3-20,5-49,-5 47,1-38,-7 62,-1 0,0 0,-1 0,0 0,-1 0,0 0,0 0,-6-12,-8-12,-3 0,-35-50,46 73,1 2,0 0,-1 0,0 1,0 1,-1-1,0 1,-11-6,-74-38,26 16,56 29,-1 0,1 1,-1 0,0 1,-1 1,1 0,-1 1,-16-1,-7 1,-67 7,91-3,0 0,0 1,0 1,0-1,1 2,-1 0,1 1,0 0,1 0,-17 13,10-4,-1 1,2 1,0 0,-27 37,30-36,6-7,0-1,1 2,-7 12,12-20,0 1,0 1,1-1,-1 0,1 0,0 1,1-1,0 0,-1 1,2-1,-1 6,1-7,-1-1,1 0,-1 1,1-1,0 0,0 0,1 1,-1-1,1 0,-1 0,1-1,0 1,0 0,0 0,4 3,-2-3,1 0,-1 0,1-1,0 1,-1-1,1 0,0 0,1-1,4 1,27 9,49 22,-20-8,-40-14,-1 0,0 2,-1 0,33 26,-7-9,88 42,-69-38,-42-22,41 12,-49-18,0 0,0 2,-1 0,0 1,28 18,-36-20,1 0,0 0,1-1,0 0,0-1,0-1,0 0,1-1,0 0,-1-1,1 0,25 0,-36-2,-1 0,1 0,0 0,-1 0,1 0,-1 0,1-1,0 1,-1 0,1-1,-1 0,1 1,-1-1,1 0,-1 0,1 1,-1-1,0 0,0-1,1 1,-1 0,0 0,0 0,0-1,0 1,0 0,-1-1,1 1,0-1,-1 1,1-1,-1 0,1 1,-1-1,0 1,1-1,-1 0,0 1,0-1,0 0,-1 1,1-1,0 0,0 1,-1-1,1 1,-1-1,-1-2,-1-2,0 0,0 0,0 0,-1 1,1 0,-2-1,1 1,0 1,-1-1,0 1,-10-8,-6-1,0 1,-23-9,25 12,0-1,-34-22,-16-16,-3 3,-103-49,74 42,80 40,1-2,1 0,0-1,0-1,-17-20,23 25,1 0,-2 2,0-1,0 2,-17-8,8 4,-25-18,8 2,-56-54,92 78,0 1,0-1,0 1,0 1,-1-1,1 0,-1 1,1 0,-1 0,0 0,0 1,0 0,0 0,0 0,0 0,0 1,0 0,-1 0,1 0,0 1,0-1,0 1,0 1,0-1,0 1,0 0,1 0,-1 0,1 0,-1 1,1 0,-5 4,1 0,0-1,-1 0,0 0,0-1,0 0,0-1,-1 0,-14 5,20-8,2-1,1 0,-1 0,1 1,-1-1,1 1,-1-1,1 1,-1-1,1 1,0 0,-2 1,6-1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4T16:17:38.26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0 567,'4'-1,"0"0,-1-1,1 1,0-1,-1 0,1 1,-1-2,0 1,5-4,13-7,66-36,93-69,13-4,-87 56,-83 52,1 1,0 1,1 0,0 2,0 1,49-10,-62 16,0 0,-1-1,1 0,16-9,-16 7,-1 0,1 2,24-7,-6 5,18-4,0 2,59-2,-77 9</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4T16:17:39.2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1,'8'1,"-1"0,1 1,-1 0,0 0,0 1,0 0,0 0,-1 1,1 0,-1 0,9 7,24 14,48 11,-40-18,4-2,-42-15,0 2,0-1,0 1,0 1,0 0,15 9,196 115,-187-111,85 36,-74-35,48 27,25 18,-45-26,111 79,-145-93,-20-15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4T16:17:40.16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302 0,'0'449,"0"-437,0 0,-1 0,0 0,-1 0,-1 0,1-1,-2 1,0-1,0 0,-9 15,-36 81,34-71,-29 52,41-83,0 0,0 0,0 0,-1 0,0 0,0-1,0 0,-1 0,1 0,-1 0,0-1,0 1,-1-1,1-1,0 1,-1-1,0 0,1 0,-1 0,0-1,0 0,0 0,0-1,-11 0,-10-3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4T16:17:41.0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956 1,'0'6,"0"36,-7 66,5-95,-1 0,0 0,-1 0,0-1,-1 1,0-1,-1 0,-1-1,-8 14,-90 111,87-110,-1-1,-2-1,0-1,-2 0,0-2,-2 0,-52 33,23-19,-50 43,31-21,-35 11,70-47,-44 33,72-46,-1 0,-1-1,1 0,-24 9,11-7</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4T16:17:42.46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782 0,'-2'41,"-2"0,-14 59,15-85,-1 3,-2 0,0 0,-1 0,0-1,-21 33,-25 21,39-54,-2 0,0-1,-1-1,0 0,-1-1,-20 12,12-8,1-3,0-1,0-2,-2 0,-43 13,41-15,16-4,-1 1,1 0,1 1,-1 1,1-1,-18 20,19-18,1-1,-1 0,0-1,-1 0,0 0,0-2,-23 10,4-8,3-3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4T16:17:43.4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1182 820,'-2'0,"0"-1,0 1,0-1,1 1,-1-1,0 0,1 1,-1-1,0 0,1 0,-1 0,1 0,-2-2,-22-23,8 9,0 4,-1 1,0 1,-36-16,35 18,0 0,1-1,0-1,-21-17,-18-26,39 35,-2 0,0 2,-1 0,-32-19,33 25,-144-74,134 69,1-1,-33-26,-7-5,22 14,32 22,-29-18,12 14,2-2,0-1,1-1,-47-43,59 42,5 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4T16:17:48.9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675 1132,'-22'-23,"1"-2,1 0,-17-31,-44-87,41 70,2 5,-2-6,-2 2,-55-68,90 129,0 1,0-1,1-1,-5-12,6 12,0 0,-1 1,-14-19,-9-11,1-1,2-1,-38-87,55 107,3 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17:08.371"/>
    </inkml:context>
    <inkml:brush xml:id="br0">
      <inkml:brushProperty name="width" value="0.035" units="cm"/>
      <inkml:brushProperty name="height" value="0.035" units="cm"/>
      <inkml:brushProperty name="color" value="#E71224"/>
    </inkml:brush>
  </inkml:definitions>
  <inkml:trace contextRef="#ctx0" brushRef="#br0">0 30 24575,'5'-5'0,"6"-1"0,6-1 0,5 2 0,4 2 0,2 1 0,1 1 0,5 0 0,-3 1-8191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4T16:17:50.24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1148,'1'-4,"0"-1,1 1,-1 0,1 1,0-1,0 0,1 0,-1 1,1-1,5-5,5-8,23-34,56-60,-72 89,2 1,0 0,2 2,0 0,1 2,52-27,80-45,97-48,-212 118,-1 2,-2-1,0-2,-1-2,49-38,-16 6,101-58,-110 68,-46 31,1 1,0 0,24-11,-8 7,-1-1,58-44,-73 50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4T16:18:00.9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1687 1134,'-1'-2,"0"-1,-1 1,1 0,0-1,-1 1,1 0,-1 0,0 0,0 0,0 0,0 0,0 0,0 1,-4-3,0 0,-6-6,0 1,-1 1,-1 0,1 1,-1 0,-1 1,1 1,-22-6,-18-3,1-3,0-3,-89-45,-135-100,220 130,50 29,-1 0,1 0,0-1,1 0,-10-12,13 14,-1 0,0 0,0 0,0 1,-1-1,0 1,0 0,0 0,0 1,-1-1,1 1,-1 1,-9-4,-31-2,38 7,0 1,0-2,0 1,0-1,0-1,0 1,0-1,1-1,-1 1,-8-7,-59-54,16 12,-117-96,127 110,2-3,-68-74,46 33,55 61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4T16:18:03.1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1631,'0'-5,"5"-6,2-11,4-6,5-19,5-9,8-20,4-7,30-27,14-10,37-32,9-9,36-26,11 5,38-25,-16 24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18:26.124"/>
    </inkml:context>
    <inkml:brush xml:id="br0">
      <inkml:brushProperty name="width" value="0.05" units="cm"/>
      <inkml:brushProperty name="height" value="0.05"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5026 108 24575,'0'0'0,"0"4"0,0 8 0,0 6 0,0 4 0,0 3 0,0 3 0,0 6 0,0 1 0,0 1 0,0-2 0,0-2 0,0-1 0,0-2 0,-6-5 0,0-2 0,0 6 0,-4 7 0,1 1 0,1 0 0,2-1 0,-3-2 0,0-1 0,3 3 0,0 0 0,-3-1 0,-4-6 0,1-3 0,-4-6 0,2-1 0,3 2 0,-8 1 0,2 2 0,-3-3 0,4 1 0,3 1 0,-1-4 0,3 1 0,2 1 0,3 3 0,3 2 0,-4-5 0,1 2 0,1 0 0,-5-4 0,1 7 0,-4 1 0,2 3 0,-4-5 0,2-1 0,3 1 0,-3-5 0,3 0 0,1 2 0,3 2 0,-8 6 0,0 3 0,2 1 0,3 0 0,2-1 0,4-2 0,-5 0 0,1-1 0,-4 5 0,1 0 0,2 0 0,-4-1 0,2-2 0,-4 0 0,2-2 0,-3 11 0,2 0 0,-2 0 0,-4-3 0,4-2 0,2-3 0,-2-1 0,4 4 0,2-1 0,-2-6 0,1-2 0,-3 0 0,-4-1 0,-3-5 0,2 1 0,3 0 0,-1-4 0,4 1 0,-3-3 0,-3 7 0,3 2 0,3 4 0,3 0 0,4 2 0,2-1 0,2 1 0,1-1 0,0 5 0,1 0 0,-3-31 0,1 1 0,0 0 0,0 0 0,0 0 0,-4 6 0,-6 17 0,0-1 0,2 0 0,2-1 0,3 2 0,2 0 0,1 1 0,0 0 0,2 0 0,5 0 0,0 0 0,1 1 0,-2-1 0,-1 0 0,-2 6 0,-1 0 0,0 0 0,-1-1 0,0-1 0,-1-2 0,1 0 0,0-2 0,0 6 0,-6 0 0,0 5 0,0 0 0,1-2 0,1-2 0,2-2 0,1 3 0,1 0 0,-1-2 0,2-1 0,-1-2 0,0-1 0,0-1 0,1 0 0,-1-1 0,-6-6 0,1 0 0,-1 1 0,-4-6 0,1 2 0,0 1 0,3 2 0,-3-3 0,0 1 0,3 1 0,0 8 0,3 2 0,1 1 0,1 0 0,-4-6 0,-1-1 0,-5-7 0,1 1 0,1 0 0,3 3 0,1 7 0,2 2 0,-4-4 0,1 0 0,0-1 0,2 0 0,1 0 0,1 1 0,1 6 0,-5-5 0,1 0 0,2-26 0,2 0 0,-1 1 0,1 0 0,-1-1 0,0 0 0,0 1 0,-2 1 0,-18 12 0,2-1 0,3 2 0,-2-3 0,0-3 0,2-10 0,4-8 0,5-13 0,2-7 0,4-10 0,1-7 0,1-6 0,1-4 0,0-3 0,-1 5 0,1 5 0,-1 7 0,0-2 0,1-1 0,-1-4 0,0-2 0,0 2 0,0 3 0,0 6 0,-1-3 0,1 4 0,0 24 0,0 20 0,0 14 0,0 14 0,0 5 0,0 17 0,0 0 0,0 8 0,0-5 0,0 4 0,0-6 0,0-7 0,0-8 0,-5 0 0,-1-5 0,1-3 0,0 4 0,-4-3 0,1-1 0,1-2 0,2-2 0,-4-7 0,8-26 0,1 3 0,-1 0 0,1-1 0,0 1 0,-1-1 0,1 1 0,-1-1 0,1 0 0,-1 1 0,1-1 0,-1 1 0,1-1 0,-1 0 0,1 0 0,-1 1 0,0-1 0,1 0 0,-1 0 0,1 0 0,-1 1 0,0-1 0,-1 0 0,2 0 0,0 0 0,-1 0 0,0 0 0,0 0 0,1-1 0,-1 1 0,0 0 0,0 0 0,1-1 0,-1 1 0,0 0 0,1-1 0,-1 1 0,1-1 0,-1 1 0,0-1 0,0-1 0,-10-26 0,3-7 0,-8-22 0,1-7 0,2-25 0,3-1 0,9-38 0,3 0 0,13-27-986,7 8 1268,4-12-2036,4 6 2215,-6 15-692,1 20 231,0 3 0,-5 23 0,-5 6 0,0 18 0,-4 13 0,-3 6 0,3 13 0,-3 7-84,-5 26 87,-2 1 0,1 0 0,0-1 0,-1 1 0,1 0 0,0 0 0,3-3 0,-5 6-4,1-1 1,0-1-1,-1 1 1,1-1-1,0 1 0,0 0 1,0-1-1,-1 1 1,1 0-1,0 0 0,0 0 1,0-1-1,0 1 1,0 0-1,-1 0 0,1 0 1,0 1-1,0-1 1,1 0-1,-1 0 1,0 0 0,0 1 0,0-1 0,0 1 0,0-1 0,0 1 0,0 0 0,0-1 0,0 1 0,0 0 0,0 0 0,-1 0 0,3 1 0,8 30 913,-4 6-1174,-8 9 392,-2 5 1544,-8 4-2154,0-4 814,-4 0-362,1-5 40,-3-5-13,-2 0 0,-3 14 0,-3 3 0,-7 9 0,-13 11 0,-6 23 0,0 9 0,-13 24 0,-8 3 0,-11 11-955,6-15 1228,4-6-409,10-19 136,11-11 0,10-20 0,6-16 0,11-15 0,-3-10 0,7-17 0,21-20 0,-1 1 0,1-1 0,-1 0 0,0 1 0,0-1 0,1 1 0,-1-1 0,0 0 0,0 0 0,0 1 0,1-1 0,-1 0 0,0 0 0,0 0 0,0 0 0,0 0 0,0 0 0,0 0 0,0 0 0,0 0 0,1-1 0,-1 1 0,1 0 0,-1-1 0,0 1 0,1 0 0,-1-1 0,1 1 0,-1-1 0,1 1 0,-1-1 0,1 1 0,0-1 0,-1 1 0,1-1 0,-1 1 0,1-1 0,0 1 0,-1-2 0,-5-17 0,4-6 0,1-10 0,1-2 955,7-5-1228,0 0 409,0-3-136,-1-3 0,-2-8 0,-2-4 0,5-1 0,-1 1 0,0-6 0,-2 6 0,-1 8 0,5 7 0,-2 7 0,6 4 0,-1-1 0,4-5 0,-3 1 0,-2 2 0,-3 2 0,-2 2 0,-3 2 0,-1 2 0,-1 0 0,0-4 0,-1-1 0,1 1 0,-1 12 0,1 18 0,0 18 0,-6 23 0,-5 6 0,-6 8 0,-11 16 0,-3 7 0,-3 2 0,-10 19 0,-1-2 0,-9 11 0,-9 5-6634,-2 3 8529,-1-15-2843,-4 16 948,13-16 0,-3-9 0,3-16 0,5-16 0,7-18 0,11-9 0,5-11 0,10-3 0,6-11 0,13-6 256,-1 1-1,1-1 0,0 1 0,-1 0 0,1 0 0,0-1 1,-1 1-1,1 0 0,0 0 0,-1-1 0,1 1 1,0 0-1,-1-1 0,1 1 0,0-1 0,0 1 0,0 0 1,-1-1-1,1 1 0,0-1 0,0 1 0,0 0 1,0-1-1,0 1 0,0-1 0,-3-24-2151,3-7 2844,1-15-948,0-7 0,0-9 0,6-3 0,11-34 0,5 0 0,22-42 0,3 6 0,17-29-644,3 4 828,19-16-276,-2 20 92,-2 18 0,-7 23 0,-11 5 0,-12 22 0,-10 12 0,-13 17 0,-10 12 0,2 15 0,-6 2 0,-10 14 0,-3 13 0,-4 12 0,-2 9 0,0 7 0,-5-2 644,0 2-828,-5 1 276,-4 12-92,2 1 0,-4 7 0,4-2 0,-8-2 0,3-3 0,-7 18 0,-8-1 0,-18 9 0,-7 1 0,-27 16 0,5 0 0,-28 9 0,6-5-2218,-11 23 2852,9-5-951,0 4 317,6-4 0,-1-10 0,15-10 0,10-15 0,19-14 0,13-11 0,16-3 0,10-16 0,10-14 0,8-10 0,-1 0 0,1 0 0,0 0 0,0 0 0,0 0 0,0 0 0,0 0 0,0 0 0,0 0 0,0 0 0,-1 0 0,1 0 0,0 0 0,0 0 0,0 0 0,0 0 0,0 0 0,0 0 0,0 0 0,0 0 0,0 0 0,-1-1 0,1 1 0,0 0 0,0 0 0,0 0 0,0 0 0,0 0 0,0 0 0,0 0 0,0 0 0,0 0 0,0 0 0,0-1 0,0 1 0,0 0 0,0 0 0,0 0 0,0 0 0,0 0 0,0 0 0,0 0 0,0 0 0,0-1 0,0 1 0,0 0 0,0 0 0,0 0 0,0 0 0,0 0 0,0 0 0,0 0 0,0 0 0,0-1 0,0 1 0,0 0 0,0 0 0,0 0 0,1 0 0,-1-15 0,3-13 0,-1-6 2218,1-13-2852,-1 0 951,-1-5-317,0-2 0,-1 5 0,6-13 0,0 5 0,5-6 0,6 5 0,3-9 0,4 5 0,3-5 0,7 3 0,6-16 0,1 12 0,4 3 0,-2 10 0,-9 3 0,-3 7 0,-3 6 0,4 9 0,-6-1 0,-5 3 0,-13 10 0,-5 13 0,-10 11 0,-8 15 0,0 7 0,-5 11 0,-2 1 0,-2 17 0,-3-3 0,0-1 0,4-7 0,-11 1 0,-1-6 0,0 3 0,0-4 0,-3 3 0,0-3 0,2 3 0,-4-3 0,-3 9 0,1-2 0,3-3 0,2-10 0,-2-4 0,7-3 0,-3-7 0,2-1 0,1-5 0,0-3 0,8-11 0,22 0 0,1 0 0,-1-1 0,1 1 0,0-1 0,-1 1 0,1-1 0,-1 1 0,1-1 0,0 0 0,0 0 0,-2-1 0,-9-14 0,12 11 0,-1 1 0,1 0 0,0 0 0,0-1 0,0-6 0,4-27 0,7-8 0,1 1 0,9-3 0,5 9 0,-3-8 0,2 4 0,-1-3 0,-4 3 0,1-2 0,1-2 0,1-9 0,-4 3 0,1-1 0,7 5 0,2 5 0,1 6 0,1 10 0,-5-3 0,-2 2 0,0 6 0,-6 1 0,2 5 0,0-1 0,-3 10 0,-17 10 0,1-1 0,0-1 0,-1 0 0,1 0 0,0 1 0,-1-1 0,1 0 0,0 1 0,-1-1 0,1 0 0,-1 1 0,1-1 0,-1 1 0,1-1 0,-1 1 0,1-1 0,-1 1 0,1 0 0,-1-1 0,0 1 0,1-1 0,-1 2 0,9 20 0,-9 8 0,-9 4 0,-8 0 0,0 0 0,-3-2 0,-2-1 0,-14 16 0,-3-1 0,0 6 0,1-10 0,-3 8 0,2-11 0,-14 20 0,1-9 0,-3 2 0,5-5 0,-1 1 0,6 0 0,-7 3 0,4-5 0,4-3 0,4-5 0,10-4 0,4-8 0,2-3 0,6-1 0,0-5 0,-1-4 0,-8-5 0,3 2 0,-1-2 0,5 3 0,4 5 0,1-2 0,3 4 0,4 2 0,-3 2 0,-3-2 0,1 1 0,-4-5 0,-2-3 0,3-11 0,15-2 0,0 0 0,0 0 0,0-1 0,0 1 0,0 0 0,0-1 0,1 1 0,-1 0 0,0-1 0,0 0 0,0 1 0,1-1 0,-1 1 0,-1-2 0,-7-13 0,3-6 0,3-5 0,8-9 0,6 0 0,7-7 0,4-4 0,-1 2 0,1-10 0,-4 5 0,1 3 0,7 4 0,2 6 0,3 3 0,-1 8 0,1 3 0,-1 0 0,0-6 0,-1 4 0,16-7 0,1 0 0,11-1 0,-9 0 0,19-4 0,-11 0 0,1-5 0,-2 7 0,0-9 0,0 8 0,0 1 0,-5 3 0,0 2 0,-5 6 0,0 2 0,8-12 0,3 4 0,-10-1 0,-5 6 0,-5 7 0,-5 0 0,-2 5 0,-6-2 0,3 3 0,1-3 0,1-4 0,1 3 0,0-2 0,-1 2 0,1-7 0,0 2 0,5 4 0,0-1 0,0-2 0,-1 2 0,-6 0 0,-3 2 0,0 4 0,-6-2 0,1-2 0,1 1 0,7-2 0,-3-4 0,2-8 0,0-2 0,1 3 0,0 6 0,-5 1 0,0 5 0,-5-1 0,1 4 0,1-3 0,2 3 0,3-3 0,1-2 0,2-4 0,1-9 0,-5-2 0,5-1 0,7 0 0,6 6 0,1 8 0,-8 0 0,-2 7 0,-3-3 0,-2 4 0,0-3 0,5-3 0,6 2 0,7-9 0,-1 4 0,-3-3 0,-2 5 0,2-1 0,2 4 0,4-2 0,-2 4 0,3-2 0,1 2 0,-3 4 0,2-4 0,-10-2 0,-4 2 0,2-4 0,-3 3 0,5 3 0,0 3 0,3-2 0,-1-9 0,-2-5 0,-3 1 0,-3 5 0,-1 5 0,-7-1 0,-2 4 0,-5-4 0,0 4 0,-4-4 0,-4-4 0,3-3 0,-3-2 0,4-4 0,-2 0 0,3 4 0,-2 0 0,4 5 0,-3 0 0,2 4 0,-2-2 0,-3-2 0,3 3 0,-3-2 0,3 2 0,-2-2 0,-2-7 0,-2-3 0,-4-3 0,5 5 0,-1-1 0,10 2 0,-1-1 0,4-1 0,3-1 0,-3-11 0,0-1 0,-3-1 0,-5 2 0,1 3 0,-2 2 0,-3 2 0,3-3 0,-2-1 0,-2 1 0,-2 2 0,4-5 0,-2 1 0,0 1 0,3-3 0,-1 0 0,4 7 0,-2 3 0,4-3 0,4-1 0,2 1 0,-2 0 0,1 6 0,-3-4 0,-5 0 0,2-1 0,-3 1 0,2 0 0,-2 0 0,-2 0 0,8-6 0,-1 1 0,3 0 0,-3 1 0,3 2 0,1 0 0,2 2 0,-3 0 0,-4-4 0,-5-1 0,-4 0 0,-2 1 0,-3 2 0,-1 11 0,-1 14 0,0 12 0,0 15 0,0 8 0,-5 10 0,-5 1 0,-1 5 0,1-1 0,-2 2 0,1-3 0,-8-3 0,2-4 0,-3-3 0,3-3 0,-1-6 0,4-2 0,4 0 0,4 6 0,-3-4 0,2 2 0,-4-1 0,-4 1 0,-4 12 0,-9 24 0,-3-5 0,-1 4 0,-6-1 0,6-7 0,2-6 0,2-2 0,1-9 0,6-5 0,-5-4 0,0-1 0,4 6 0,-1-1 0,1 18 0,-1 6 0,-7 5 0,4 1 0,-17 12 0,6-6 0,-6-2 0,2-14 0,3-9 0,9-6 0,9-1 0,-4 10 0,6-2 0,5-1 0,-1-8 0,3-5 0,4-2 0,-9-7 0,2 0 0,-3-5 0,-4 1 0,4 7 0,-2 4 0,-1 2 0,3 1 0,-1 0 0,4 0 0,-2 6 0,3 4 0,-1 1 0,2-2 0,-8-3 0,3-2 0,-3-2 0,4-2 0,-2-2 0,4 6 0,4-1 0,4 1 0,-3 4 0,2-1 0,-4 5 0,2 3 0,2 5 0,1-4 0,-2-2 0,1-6 0,1-3 0,-4-3 0,2-19 0,9-16 0,-1 3 0,1-1 0,-1 1 0,0-1 0,1 1 0,-1-1 0,1 1 0,0-1 0,-1 1 0,1-1 0,-1 0 0,1 1 0,0-1 0,-1 0 0,1 1 0,0-1 0,0 0 0,0 0 0,0 1 0,-1-1 0,1-1 0,-5-28 0,7-37 0,2-3 0,18-33 0,0-5 0,10-13 0,2-2-6501,18-18 8358,5-4-2786,5-3 929,-5 15 0,-6-2 0,-7 17-3889,10 5 5000,-3 16-1667,-4 7 556,-5 11-875,-4 8 1125,-5 7-435,-8 0 202,-2 7 4672,-7 2-6031,-5 7 2013,2 0-671,-4 0 4974,-2-2-6395,-3-1 2131,-1 3 832,-2-1-1982,-1 4 773,6 5-365,-1-1 48,1 2-16,-2 3 0,-1 3 0,-1 1 0,-1 3 0,0 0 0,-1-4 0,0-1 0,0 1 0,-1 0 0,1 2 0,5 1 0,7 6 0,-1 1 0,5 6 0,-2 0 0,3 4 0,-3-8 0,2-3 0,3-2 0,3-2 0,2 4 0,8 6 0,2 6 0,0-1 0,-1 4 0,-1 2 0,-7 8 0,-23 0 0,-1-1 0,1 1 0,0-1 0,-1 1 0,1 0 0,-1-1 0,1 1 0,-1 0 0,1 0 0,1 2 0,8 13 0,-4 11 0,-5 5 0,-1 1 0,-2 1 0,-1 0 0,1-2 0,0-2 0,0 0 0,1-1 0,-1-1 0,1 6 0,0 5 0,0 1 0,0-2 0,0 10 0,0-3 0,-5-2 0,-1-3 0,1 1 0,0-3 0,-4 10 0,1 2 0,-4 5 0,1 1 0,3-45 0,4 1 0,-2-1 0,-8 13 0,-22 34 0,-3 5 0,6-5 0,2-1 0,8-7 0,1 5 0,1-5 0,5-5 0,-13 0 0,-8 8 0,-2-10 0,-6 3 0,8-5 0,-4 2 0,9-3 0,3 3 0,-4-9 0,1 3 0,0 4 0,7 4 0,1-2 0,0-2 0,0 1 0,4-2 0,-6 3 0,5-3 0,-2 3 0,-6 4 0,-2 2 0,0-2 0,-1 2 0,6-5 0,2-4 0,-5 8 0,-1-9 0,-7 2 0,1 3 0,0-2 0,1-3 0,2 2 0,8-2 0,-4-2 0,0-3 0,-11-3 0,-1 5 0,-6 4 0,9 0 0,-4 10 0,-1 3 0,2 3 0,-3 2 0,3-5 0,2-6 0,4-12 0,8-5 0,2-10 0,2-1 0,0-6 0,-2-5 0,-6 3 0,-1 9 0,-1-2 0,6 4 0,7 1 0,1-3 0,0-5 0,4 2 0,-2-5 0,3 2 0,-7 4 0,-15 2 0,-2-2 0,-2 2 0,1 12 0,-3 3 0,2-4 0,3 0 0,-3-8 0,-4-1 0,8 0 0,2 1 0,3-5 0,3 2 0,0 1 0,1 7 0,-12 2 0,0 2 0,0-6 0,2 0 0,2-7 0,3 1 0,6-1 0,-8 9 0,-12 13 0,5 2 0,2-6 0,3-2 0,8-4 0,3-7 0,7-2 0,1-6 0,4-11 0,13-6 0,-1 1 0,1 0 0,-1 0 0,1-1 0,-1 1 0,1 0 0,-1 0 0,1-1 0,-1 1 0,1-1 0,-1 1 0,1 0 0,0-1 0,-1 1 0,1-1 0,0 1 0,-1-1 0,1 1 0,0-1 0,0 1 0,-1-1 0,1 0 0,-6-18 0,9-19 0,7 2 0,7-7 0,6-5 0,9-8 0,-4-9 0,13-2 0,-1 5 0,6 3 0,-3 7 0,3-3 0,-3 10 0,8 1 0,-3 4 0,-4-1 0,-4-3 0,-4-4 0,-3 3 0,-3-3 0,-7 4 0,4-1 0,-5 3 0,1-3 0,-6-1 0,1 7 0,2 5 0,2 2 0,2-2 0,1 6 0,2 1 0,-5-5 0,7 6 0,-6 0 0,1 1 0,0-1 0,-5-1 0,1 6 0,-4-1 0,1 0 0,2-1 0,2-8 0,-3-1 0,2 5 0,-4 0 0,6 2 0,4 5 0,-5-1 0,2 6 0,-4-2 0,-1-1 0,-3-4 0,1 4 0,2 4 0,3 4 0,14-7 0,3 3 0,1-5 0,-2 4 0,-1 3 0,-3 4 0,-2 2 0,-1 4 0,-2 1 0,0 1 0,0 1 0,0-1 0,0 1 0,0-1 0,0 1 0,0-1 0,6 0 0,0 0 0,0 0 0,-1 0 0,-2 0 0,0 0 0,-2 0 0,0 0 0,-27 2 0,0-1 0,1 0 0,-1-1 0,1 1 0,-1 0 0,1 1 0,3 1 0,11 15 0,-7 10 0,-3 5 0,-5 1 0,-1 1 0,-8 15 0,-6 0 0,-11 9 0,1-4 0,-14 2 0,-8-1 0,-5-1 0,-5-4 0,-3-7 0,5-11 0,-5-4 0,5-4 0,1-7 0,10 1 0,6 0 0,5-3 0,-3 7 0,-21 2 0,5 3 0,-4 1 0,4-5 0,6-1 0,-11 1 0,-3 0 0,4 1 0,5-4 0,11 0 0,1-4 0,4 6 0,-3-4 0,-5-3 0,1-10 0,1-5 0,3-2 0,3 9 0,1 0 0,8 6 0,2 5 0,-1 4 0,0 2 0,-6 8 0,3 7 0,-6 1 0,-1-1 0,-5-3 0,-11-2 0,1-4 0,-4-6 0,10-2 0,-2 11 0,6 0 0,-9 2 0,8-1 0,-3-1 0,3-3 0,9 0 0,3-7 0,1-2 0,2-5 0,-2 6 0,-10 2 0,3 1 0,0-3 0,2-6 0,0 1 0,2-6 0,6 3 0,1-3 0,-1 2 0,-5-2 0,-3-2 0,0 2 0,-1-2 0,1-3 0,1-1 0,6 3 0,1-2 0,0 0 0,5 9 0,-7-2 0,0 0 0,3 2 0,-1-3 0,-1-3 0,0-3 0,-2-3 0,-1-2 0,0-2 0,-1 6 0,-1 0 0,-5 4 0,-12 0 0,6 4 0,-4-1 0,-3-3 0,-3 3 0,-2-3 0,3-2 0,5-2 0,4-3 0,11-6 0,27 2 0,0 1 0,0-1 0,0 0 0,0 0 0,1 0 0,-1 0 0,0 0 0,0 0 0,-1-2 0,-9-14 0,12 17 0,-1-1 0,1 0 0,0-1 0,0 1 0,-1 0 0,1 0 0,0-1 0,0 1 0,0 0 0,0 0 0,1-1 0,-1 0 0,10-18 0,7-3 0,7-1 0,3-2 0,-3-2 0,-6 0 0,6 5 0,-4-5 0,1 5 0,2-1 0,1-6 0,1 5 0,2 0 0,-5-1 0,6 0 0,6-1 0,7 0 0,0-1 0,5 0 0,-2 0 0,13-6 0,-8 0 0,2 0 0,-6 6 0,1 8 0,2 7 0,7 0 0,-3 3 0,-3 4 0,-7 2 0,1 2 0,2 1 0,3 1 0,-3 0 0,2 1 0,-3-1 0,-5 1 0,-2-1 0,7 11 0,-2 2 0,-35-8 0,0-1 0,0 1 0,12 9 0,19 13 0,-4 8 0,-2-4 0,-2-2 0,-7 0 0,-6-1 0,-7-1 0,-4 7 0,-3-1 0,-3 1 0,-1 4 0,0-1 0,-1-1 0,1-2 0,1 4 0,-1-2 0,-5-6 0,0-3 0,-6-6 0,2-2 0,0 1 0,3-10 0,8-4 0,3-9 0,0-9 0,6-12 0,5-16 0,17-22 0,8-6 0,21-20 0,0 0 0,30-14 0,12-11-7914,16-16 10175,0 9-3392,6-6 716,-18 21 533,-2 13-177,-19 20 59,-18 22 0,-14 13 0,-12 15 0,-9 9 0,-5 9 0,-8 8 0,-18-3 0,-1 0 0,0 0 0,0-1 0,0 1 0,1 0 0,-1 0 0,0 0 0,-1 0 0,1 1 0,0-1 0,1 2 0,6 22 7709,-4 16-9912,-3 4 3305,-2 6-1102,0-2 621,0 2-799,-6 0 267,0 2-89,0-5 0,-3-4 0,0-6 0,3-3 0,-5-4 0,2-2 0,-3-1 0,1 5 0,2 0 0,3 0 0,-2-1 0,1 0 0,1-2 0,2-1 0,3-12 0,0-11 0,1-12 0,1-10 0,0-7 0,6-10 0,0-2 0,6 4 0,-1 2 0,4 1 0,-2 1 0,3 5 0,-3 1 0,3 5 0,-3 10 0,-13 6 0,1 0 0,-1 0 0,1 0 0,-1 0 0,1 0 0,-1 0 0,1 0 0,-1 1 0,1-1 0,-1 0 0,1 0 0,-1 0 0,1 1 0,-1-1 0,1 0 0,-1 0 0,1 1 0,-1-1 0,0 0 0,1 1 0,6 13 0,-2 6 0,-3 11 0,-2 9 0,-5 12 0,-2 0 0,1 9 0,0-4 0,2 0 0,2-7 0,-5-5 0,1-7 0,0 7 0,2-3 0,-5-2 0,1-3 0,1-3 0,-4-8 0,2-2 0,1-2 0,2 1 0,2-10 0,2-10 0,1-16 0,1-16 0,0-11 0,1-9 0,-1 0 0,6-2 0,0-3 0,1-11 0,-3-3 0,0-5 0,-2 1 0,5-14 0,0 3 0,-1-3 0,-2 0 0,0 1 0,3 5 0,5-5 0,0 0 0,4 5 0,-2 6 0,3 10 0,-12 53 0,0 0 0,10-19 0,7-23 0,2 5 0,-4 6 0,1 11 0,-6 3 0,-3 9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18:27.442"/>
    </inkml:context>
    <inkml:brush xml:id="br0">
      <inkml:brushProperty name="width" value="0.05" units="cm"/>
      <inkml:brushProperty name="height" value="0.05" units="cm"/>
      <inkml:brushProperty name="color" value="#AE198D"/>
      <inkml:brushProperty name="inkEffects" value="galaxy"/>
      <inkml:brushProperty name="anchorX" value="2719.2312"/>
      <inkml:brushProperty name="anchorY" value="-2133.84814"/>
      <inkml:brushProperty name="scaleFactor" value="0.5"/>
    </inkml:brush>
  </inkml:definitions>
  <inkml:trace contextRef="#ctx0" brushRef="#br0">1 0 24575,'0'0'0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18:59.918"/>
    </inkml:context>
    <inkml:brush xml:id="br0">
      <inkml:brushProperty name="width" value="0.05" units="cm"/>
      <inkml:brushProperty name="height" value="0.05" units="cm"/>
      <inkml:brushProperty name="color" value="#AE198D"/>
      <inkml:brushProperty name="inkEffects" value="galaxy"/>
      <inkml:brushProperty name="anchorX" value="1872.56445"/>
      <inkml:brushProperty name="anchorY" value="-2980.51465"/>
      <inkml:brushProperty name="scaleFactor" value="0.5"/>
    </inkml:brush>
  </inkml:definitions>
  <inkml:trace contextRef="#ctx0" brushRef="#br0">1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17:08.942"/>
    </inkml:context>
    <inkml:brush xml:id="br0">
      <inkml:brushProperty name="width" value="0.035" units="cm"/>
      <inkml:brushProperty name="height" value="0.035" units="cm"/>
      <inkml:brushProperty name="color" value="#E71224"/>
    </inkml:brush>
  </inkml:definitions>
  <inkml:trace contextRef="#ctx0" brushRef="#br0">0 0 24575,'5'0'0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17:09.454"/>
    </inkml:context>
    <inkml:brush xml:id="br0">
      <inkml:brushProperty name="width" value="0.035" units="cm"/>
      <inkml:brushProperty name="height" value="0.035" units="cm"/>
      <inkml:brushProperty name="color" value="#E71224"/>
    </inkml:brush>
  </inkml:definitions>
  <inkml:trace contextRef="#ctx0" brushRef="#br0">0 0 24575,'5'0'0,"6"0"0,6 0 0,1 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17:09.902"/>
    </inkml:context>
    <inkml:brush xml:id="br0">
      <inkml:brushProperty name="width" value="0.035" units="cm"/>
      <inkml:brushProperty name="height" value="0.035" units="cm"/>
      <inkml:brushProperty name="color" value="#E71224"/>
    </inkml:brush>
  </inkml:definitions>
  <inkml:trace contextRef="#ctx0" brushRef="#br0">0 0 24575,'5'0'0,"6"0"0,6 0 0,5 0 0,3 0 0,3 0 0,-4 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17:10.393"/>
    </inkml:context>
    <inkml:brush xml:id="br0">
      <inkml:brushProperty name="width" value="0.035" units="cm"/>
      <inkml:brushProperty name="height" value="0.035" units="cm"/>
      <inkml:brushProperty name="color" value="#E71224"/>
    </inkml:brush>
  </inkml:definitions>
  <inkml:trace contextRef="#ctx0" brushRef="#br0">0 0 24575,'5'0'0,"6"5"0,6 1 0,5 5 0,3 0 0,3 3 0,1 0 0,5-3 0,2-4 0,-5 3 0,-4-2 0,0-1 0,-7 3 0,-5-1-8191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17:10.852"/>
    </inkml:context>
    <inkml:brush xml:id="br0">
      <inkml:brushProperty name="width" value="0.035" units="cm"/>
      <inkml:brushProperty name="height" value="0.035" units="cm"/>
      <inkml:brushProperty name="color" value="#E71224"/>
    </inkml:brush>
  </inkml:definitions>
  <inkml:trace contextRef="#ctx0" brushRef="#br0">1 1 24575,'5'0'0,"6"0"0,6 0 0,5 0 0,3 0 0,3 0 0,1 0 0,5 0 0,-3 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232091-E8CB-43A3-AB25-9F0EC5C64D78}"/>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31F3228B-9912-743E-BD3F-84B50EB229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EBD2DF65-4345-AE6C-2AC3-16C1A882D4E3}"/>
              </a:ext>
            </a:extLst>
          </p:cNvPr>
          <p:cNvSpPr>
            <a:spLocks noGrp="1"/>
          </p:cNvSpPr>
          <p:nvPr>
            <p:ph type="dt" sz="half" idx="10"/>
          </p:nvPr>
        </p:nvSpPr>
        <p:spPr/>
        <p:txBody>
          <a:bodyPr/>
          <a:lstStyle/>
          <a:p>
            <a:fld id="{A0F3126F-9911-4804-BBCD-EF903FB8E545}" type="datetimeFigureOut">
              <a:rPr lang="da-DK" smtClean="0"/>
              <a:t>04-11-2024</a:t>
            </a:fld>
            <a:endParaRPr lang="da-DK"/>
          </a:p>
        </p:txBody>
      </p:sp>
      <p:sp>
        <p:nvSpPr>
          <p:cNvPr id="5" name="Pladsholder til sidefod 4">
            <a:extLst>
              <a:ext uri="{FF2B5EF4-FFF2-40B4-BE49-F238E27FC236}">
                <a16:creationId xmlns:a16="http://schemas.microsoft.com/office/drawing/2014/main" id="{7A11D480-8F56-71F3-0082-B9FB5906135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B4A3F19-E9A0-B2D4-6F7E-99FF0CFD7150}"/>
              </a:ext>
            </a:extLst>
          </p:cNvPr>
          <p:cNvSpPr>
            <a:spLocks noGrp="1"/>
          </p:cNvSpPr>
          <p:nvPr>
            <p:ph type="sldNum" sz="quarter" idx="12"/>
          </p:nvPr>
        </p:nvSpPr>
        <p:spPr/>
        <p:txBody>
          <a:bodyPr/>
          <a:lstStyle/>
          <a:p>
            <a:fld id="{1B83D106-6E8B-471C-8BDD-43E2ED546E78}" type="slidenum">
              <a:rPr lang="da-DK" smtClean="0"/>
              <a:t>‹nr.›</a:t>
            </a:fld>
            <a:endParaRPr lang="da-DK"/>
          </a:p>
        </p:txBody>
      </p:sp>
    </p:spTree>
    <p:extLst>
      <p:ext uri="{BB962C8B-B14F-4D97-AF65-F5344CB8AC3E}">
        <p14:creationId xmlns:p14="http://schemas.microsoft.com/office/powerpoint/2010/main" val="180108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5A5D5C-ECA5-59D5-BCF5-D357D1DADCB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1880FAB-37A6-A0FF-09C9-9C4AD9B794A7}"/>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8BA7B2B-E970-37E6-094E-7D6E6B09F388}"/>
              </a:ext>
            </a:extLst>
          </p:cNvPr>
          <p:cNvSpPr>
            <a:spLocks noGrp="1"/>
          </p:cNvSpPr>
          <p:nvPr>
            <p:ph type="dt" sz="half" idx="10"/>
          </p:nvPr>
        </p:nvSpPr>
        <p:spPr/>
        <p:txBody>
          <a:bodyPr/>
          <a:lstStyle/>
          <a:p>
            <a:fld id="{A0F3126F-9911-4804-BBCD-EF903FB8E545}" type="datetimeFigureOut">
              <a:rPr lang="da-DK" smtClean="0"/>
              <a:t>04-11-2024</a:t>
            </a:fld>
            <a:endParaRPr lang="da-DK"/>
          </a:p>
        </p:txBody>
      </p:sp>
      <p:sp>
        <p:nvSpPr>
          <p:cNvPr id="5" name="Pladsholder til sidefod 4">
            <a:extLst>
              <a:ext uri="{FF2B5EF4-FFF2-40B4-BE49-F238E27FC236}">
                <a16:creationId xmlns:a16="http://schemas.microsoft.com/office/drawing/2014/main" id="{E0E3FF82-28B7-047A-FD62-0B43EC454C3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3CF5B5D-A2AF-4009-7FC3-2B5D9B9061CF}"/>
              </a:ext>
            </a:extLst>
          </p:cNvPr>
          <p:cNvSpPr>
            <a:spLocks noGrp="1"/>
          </p:cNvSpPr>
          <p:nvPr>
            <p:ph type="sldNum" sz="quarter" idx="12"/>
          </p:nvPr>
        </p:nvSpPr>
        <p:spPr/>
        <p:txBody>
          <a:bodyPr/>
          <a:lstStyle/>
          <a:p>
            <a:fld id="{1B83D106-6E8B-471C-8BDD-43E2ED546E78}" type="slidenum">
              <a:rPr lang="da-DK" smtClean="0"/>
              <a:t>‹nr.›</a:t>
            </a:fld>
            <a:endParaRPr lang="da-DK"/>
          </a:p>
        </p:txBody>
      </p:sp>
    </p:spTree>
    <p:extLst>
      <p:ext uri="{BB962C8B-B14F-4D97-AF65-F5344CB8AC3E}">
        <p14:creationId xmlns:p14="http://schemas.microsoft.com/office/powerpoint/2010/main" val="2782507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01F6CB18-A951-FC5D-3862-6C9C119BC6D8}"/>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83193CD9-E615-0A11-4B19-486E47C59305}"/>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5BF5389-61F4-B768-0C3F-1069653CC357}"/>
              </a:ext>
            </a:extLst>
          </p:cNvPr>
          <p:cNvSpPr>
            <a:spLocks noGrp="1"/>
          </p:cNvSpPr>
          <p:nvPr>
            <p:ph type="dt" sz="half" idx="10"/>
          </p:nvPr>
        </p:nvSpPr>
        <p:spPr/>
        <p:txBody>
          <a:bodyPr/>
          <a:lstStyle/>
          <a:p>
            <a:fld id="{A0F3126F-9911-4804-BBCD-EF903FB8E545}" type="datetimeFigureOut">
              <a:rPr lang="da-DK" smtClean="0"/>
              <a:t>04-11-2024</a:t>
            </a:fld>
            <a:endParaRPr lang="da-DK"/>
          </a:p>
        </p:txBody>
      </p:sp>
      <p:sp>
        <p:nvSpPr>
          <p:cNvPr id="5" name="Pladsholder til sidefod 4">
            <a:extLst>
              <a:ext uri="{FF2B5EF4-FFF2-40B4-BE49-F238E27FC236}">
                <a16:creationId xmlns:a16="http://schemas.microsoft.com/office/drawing/2014/main" id="{B1D4272E-E755-85F9-1B3C-0C1AC7F818F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F52D960-C9DC-2C7C-6800-B1F07F4A9852}"/>
              </a:ext>
            </a:extLst>
          </p:cNvPr>
          <p:cNvSpPr>
            <a:spLocks noGrp="1"/>
          </p:cNvSpPr>
          <p:nvPr>
            <p:ph type="sldNum" sz="quarter" idx="12"/>
          </p:nvPr>
        </p:nvSpPr>
        <p:spPr/>
        <p:txBody>
          <a:bodyPr/>
          <a:lstStyle/>
          <a:p>
            <a:fld id="{1B83D106-6E8B-471C-8BDD-43E2ED546E78}" type="slidenum">
              <a:rPr lang="da-DK" smtClean="0"/>
              <a:t>‹nr.›</a:t>
            </a:fld>
            <a:endParaRPr lang="da-DK"/>
          </a:p>
        </p:txBody>
      </p:sp>
    </p:spTree>
    <p:extLst>
      <p:ext uri="{BB962C8B-B14F-4D97-AF65-F5344CB8AC3E}">
        <p14:creationId xmlns:p14="http://schemas.microsoft.com/office/powerpoint/2010/main" val="1684229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961772-D0D7-BA1A-835B-4B4FA787788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E845A6E-0438-0D1D-D39A-960047F99C2F}"/>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C59FD0C-EB4B-A871-D005-1F5A8FF72C43}"/>
              </a:ext>
            </a:extLst>
          </p:cNvPr>
          <p:cNvSpPr>
            <a:spLocks noGrp="1"/>
          </p:cNvSpPr>
          <p:nvPr>
            <p:ph type="dt" sz="half" idx="10"/>
          </p:nvPr>
        </p:nvSpPr>
        <p:spPr/>
        <p:txBody>
          <a:bodyPr/>
          <a:lstStyle/>
          <a:p>
            <a:fld id="{A0F3126F-9911-4804-BBCD-EF903FB8E545}" type="datetimeFigureOut">
              <a:rPr lang="da-DK" smtClean="0"/>
              <a:t>04-11-2024</a:t>
            </a:fld>
            <a:endParaRPr lang="da-DK"/>
          </a:p>
        </p:txBody>
      </p:sp>
      <p:sp>
        <p:nvSpPr>
          <p:cNvPr id="5" name="Pladsholder til sidefod 4">
            <a:extLst>
              <a:ext uri="{FF2B5EF4-FFF2-40B4-BE49-F238E27FC236}">
                <a16:creationId xmlns:a16="http://schemas.microsoft.com/office/drawing/2014/main" id="{0B33EBDD-3F7B-487C-3DCE-EA25C7D6D0D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AC61D17-CEDC-D1AC-F1D0-9765E22C7C16}"/>
              </a:ext>
            </a:extLst>
          </p:cNvPr>
          <p:cNvSpPr>
            <a:spLocks noGrp="1"/>
          </p:cNvSpPr>
          <p:nvPr>
            <p:ph type="sldNum" sz="quarter" idx="12"/>
          </p:nvPr>
        </p:nvSpPr>
        <p:spPr/>
        <p:txBody>
          <a:bodyPr/>
          <a:lstStyle/>
          <a:p>
            <a:fld id="{1B83D106-6E8B-471C-8BDD-43E2ED546E78}" type="slidenum">
              <a:rPr lang="da-DK" smtClean="0"/>
              <a:t>‹nr.›</a:t>
            </a:fld>
            <a:endParaRPr lang="da-DK"/>
          </a:p>
        </p:txBody>
      </p:sp>
    </p:spTree>
    <p:extLst>
      <p:ext uri="{BB962C8B-B14F-4D97-AF65-F5344CB8AC3E}">
        <p14:creationId xmlns:p14="http://schemas.microsoft.com/office/powerpoint/2010/main" val="12964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94BE6C-5C23-4A8F-EB6C-61E920EC7AD1}"/>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6FA54120-C87F-BB23-AFA9-D2B123080F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B83A4EB4-C76A-5D69-AE35-34728F7CCFB8}"/>
              </a:ext>
            </a:extLst>
          </p:cNvPr>
          <p:cNvSpPr>
            <a:spLocks noGrp="1"/>
          </p:cNvSpPr>
          <p:nvPr>
            <p:ph type="dt" sz="half" idx="10"/>
          </p:nvPr>
        </p:nvSpPr>
        <p:spPr/>
        <p:txBody>
          <a:bodyPr/>
          <a:lstStyle/>
          <a:p>
            <a:fld id="{A0F3126F-9911-4804-BBCD-EF903FB8E545}" type="datetimeFigureOut">
              <a:rPr lang="da-DK" smtClean="0"/>
              <a:t>04-11-2024</a:t>
            </a:fld>
            <a:endParaRPr lang="da-DK"/>
          </a:p>
        </p:txBody>
      </p:sp>
      <p:sp>
        <p:nvSpPr>
          <p:cNvPr id="5" name="Pladsholder til sidefod 4">
            <a:extLst>
              <a:ext uri="{FF2B5EF4-FFF2-40B4-BE49-F238E27FC236}">
                <a16:creationId xmlns:a16="http://schemas.microsoft.com/office/drawing/2014/main" id="{6033AA98-5FCA-9169-83D2-8A24A7BC3BA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8BAB38A-69DB-49BD-7FA3-FB166D92A658}"/>
              </a:ext>
            </a:extLst>
          </p:cNvPr>
          <p:cNvSpPr>
            <a:spLocks noGrp="1"/>
          </p:cNvSpPr>
          <p:nvPr>
            <p:ph type="sldNum" sz="quarter" idx="12"/>
          </p:nvPr>
        </p:nvSpPr>
        <p:spPr/>
        <p:txBody>
          <a:bodyPr/>
          <a:lstStyle/>
          <a:p>
            <a:fld id="{1B83D106-6E8B-471C-8BDD-43E2ED546E78}" type="slidenum">
              <a:rPr lang="da-DK" smtClean="0"/>
              <a:t>‹nr.›</a:t>
            </a:fld>
            <a:endParaRPr lang="da-DK"/>
          </a:p>
        </p:txBody>
      </p:sp>
    </p:spTree>
    <p:extLst>
      <p:ext uri="{BB962C8B-B14F-4D97-AF65-F5344CB8AC3E}">
        <p14:creationId xmlns:p14="http://schemas.microsoft.com/office/powerpoint/2010/main" val="145414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C62F9B-1906-51E0-752F-D2A56FC5418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1A5C0D2-6E00-E1B3-5245-AAE733865729}"/>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512A7F0F-E4F0-386F-E67A-86D092B316BA}"/>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23DE7678-B722-0981-BBCB-5D39308AFA9E}"/>
              </a:ext>
            </a:extLst>
          </p:cNvPr>
          <p:cNvSpPr>
            <a:spLocks noGrp="1"/>
          </p:cNvSpPr>
          <p:nvPr>
            <p:ph type="dt" sz="half" idx="10"/>
          </p:nvPr>
        </p:nvSpPr>
        <p:spPr/>
        <p:txBody>
          <a:bodyPr/>
          <a:lstStyle/>
          <a:p>
            <a:fld id="{A0F3126F-9911-4804-BBCD-EF903FB8E545}" type="datetimeFigureOut">
              <a:rPr lang="da-DK" smtClean="0"/>
              <a:t>04-11-2024</a:t>
            </a:fld>
            <a:endParaRPr lang="da-DK"/>
          </a:p>
        </p:txBody>
      </p:sp>
      <p:sp>
        <p:nvSpPr>
          <p:cNvPr id="6" name="Pladsholder til sidefod 5">
            <a:extLst>
              <a:ext uri="{FF2B5EF4-FFF2-40B4-BE49-F238E27FC236}">
                <a16:creationId xmlns:a16="http://schemas.microsoft.com/office/drawing/2014/main" id="{357FED7D-51E6-E850-CD3B-732B025EE8D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3FE64FC-30B7-D1D4-6EDC-924179340D35}"/>
              </a:ext>
            </a:extLst>
          </p:cNvPr>
          <p:cNvSpPr>
            <a:spLocks noGrp="1"/>
          </p:cNvSpPr>
          <p:nvPr>
            <p:ph type="sldNum" sz="quarter" idx="12"/>
          </p:nvPr>
        </p:nvSpPr>
        <p:spPr/>
        <p:txBody>
          <a:bodyPr/>
          <a:lstStyle/>
          <a:p>
            <a:fld id="{1B83D106-6E8B-471C-8BDD-43E2ED546E78}" type="slidenum">
              <a:rPr lang="da-DK" smtClean="0"/>
              <a:t>‹nr.›</a:t>
            </a:fld>
            <a:endParaRPr lang="da-DK"/>
          </a:p>
        </p:txBody>
      </p:sp>
    </p:spTree>
    <p:extLst>
      <p:ext uri="{BB962C8B-B14F-4D97-AF65-F5344CB8AC3E}">
        <p14:creationId xmlns:p14="http://schemas.microsoft.com/office/powerpoint/2010/main" val="713562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4ABB07-D9A2-D1F1-D286-25404A755D3E}"/>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76F3B4C-EC36-CC7E-8D08-C0D4F36728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0E59F52C-78B5-039A-8B69-6A7BECA7BFEC}"/>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5E37E592-426F-C8CE-B51C-0D3955058A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AD8AEB9D-0924-EF95-AD47-EFBC8A602A13}"/>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244B34BC-2C4E-6829-950B-5B5053328831}"/>
              </a:ext>
            </a:extLst>
          </p:cNvPr>
          <p:cNvSpPr>
            <a:spLocks noGrp="1"/>
          </p:cNvSpPr>
          <p:nvPr>
            <p:ph type="dt" sz="half" idx="10"/>
          </p:nvPr>
        </p:nvSpPr>
        <p:spPr/>
        <p:txBody>
          <a:bodyPr/>
          <a:lstStyle/>
          <a:p>
            <a:fld id="{A0F3126F-9911-4804-BBCD-EF903FB8E545}" type="datetimeFigureOut">
              <a:rPr lang="da-DK" smtClean="0"/>
              <a:t>04-11-2024</a:t>
            </a:fld>
            <a:endParaRPr lang="da-DK"/>
          </a:p>
        </p:txBody>
      </p:sp>
      <p:sp>
        <p:nvSpPr>
          <p:cNvPr id="8" name="Pladsholder til sidefod 7">
            <a:extLst>
              <a:ext uri="{FF2B5EF4-FFF2-40B4-BE49-F238E27FC236}">
                <a16:creationId xmlns:a16="http://schemas.microsoft.com/office/drawing/2014/main" id="{3B3D3F78-4F38-C235-8495-01628673F192}"/>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523AC33C-E96E-4ECB-FEBF-ED9C0B65254B}"/>
              </a:ext>
            </a:extLst>
          </p:cNvPr>
          <p:cNvSpPr>
            <a:spLocks noGrp="1"/>
          </p:cNvSpPr>
          <p:nvPr>
            <p:ph type="sldNum" sz="quarter" idx="12"/>
          </p:nvPr>
        </p:nvSpPr>
        <p:spPr/>
        <p:txBody>
          <a:bodyPr/>
          <a:lstStyle/>
          <a:p>
            <a:fld id="{1B83D106-6E8B-471C-8BDD-43E2ED546E78}" type="slidenum">
              <a:rPr lang="da-DK" smtClean="0"/>
              <a:t>‹nr.›</a:t>
            </a:fld>
            <a:endParaRPr lang="da-DK"/>
          </a:p>
        </p:txBody>
      </p:sp>
    </p:spTree>
    <p:extLst>
      <p:ext uri="{BB962C8B-B14F-4D97-AF65-F5344CB8AC3E}">
        <p14:creationId xmlns:p14="http://schemas.microsoft.com/office/powerpoint/2010/main" val="4065796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6E703C-D7AA-B352-7ADC-01FC18883A6C}"/>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01F9F265-3C91-7D75-ECBE-152F73E08D3A}"/>
              </a:ext>
            </a:extLst>
          </p:cNvPr>
          <p:cNvSpPr>
            <a:spLocks noGrp="1"/>
          </p:cNvSpPr>
          <p:nvPr>
            <p:ph type="dt" sz="half" idx="10"/>
          </p:nvPr>
        </p:nvSpPr>
        <p:spPr/>
        <p:txBody>
          <a:bodyPr/>
          <a:lstStyle/>
          <a:p>
            <a:fld id="{A0F3126F-9911-4804-BBCD-EF903FB8E545}" type="datetimeFigureOut">
              <a:rPr lang="da-DK" smtClean="0"/>
              <a:t>04-11-2024</a:t>
            </a:fld>
            <a:endParaRPr lang="da-DK"/>
          </a:p>
        </p:txBody>
      </p:sp>
      <p:sp>
        <p:nvSpPr>
          <p:cNvPr id="4" name="Pladsholder til sidefod 3">
            <a:extLst>
              <a:ext uri="{FF2B5EF4-FFF2-40B4-BE49-F238E27FC236}">
                <a16:creationId xmlns:a16="http://schemas.microsoft.com/office/drawing/2014/main" id="{85EDF9C2-DEAE-09E6-F117-3F4AD5A6C017}"/>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F6176E00-1784-D99F-78CA-378E09C3F876}"/>
              </a:ext>
            </a:extLst>
          </p:cNvPr>
          <p:cNvSpPr>
            <a:spLocks noGrp="1"/>
          </p:cNvSpPr>
          <p:nvPr>
            <p:ph type="sldNum" sz="quarter" idx="12"/>
          </p:nvPr>
        </p:nvSpPr>
        <p:spPr/>
        <p:txBody>
          <a:bodyPr/>
          <a:lstStyle/>
          <a:p>
            <a:fld id="{1B83D106-6E8B-471C-8BDD-43E2ED546E78}" type="slidenum">
              <a:rPr lang="da-DK" smtClean="0"/>
              <a:t>‹nr.›</a:t>
            </a:fld>
            <a:endParaRPr lang="da-DK"/>
          </a:p>
        </p:txBody>
      </p:sp>
    </p:spTree>
    <p:extLst>
      <p:ext uri="{BB962C8B-B14F-4D97-AF65-F5344CB8AC3E}">
        <p14:creationId xmlns:p14="http://schemas.microsoft.com/office/powerpoint/2010/main" val="147800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329C2BA-F7F5-26F1-FACF-FBE591E4CC14}"/>
              </a:ext>
            </a:extLst>
          </p:cNvPr>
          <p:cNvSpPr>
            <a:spLocks noGrp="1"/>
          </p:cNvSpPr>
          <p:nvPr>
            <p:ph type="dt" sz="half" idx="10"/>
          </p:nvPr>
        </p:nvSpPr>
        <p:spPr/>
        <p:txBody>
          <a:bodyPr/>
          <a:lstStyle/>
          <a:p>
            <a:fld id="{A0F3126F-9911-4804-BBCD-EF903FB8E545}" type="datetimeFigureOut">
              <a:rPr lang="da-DK" smtClean="0"/>
              <a:t>04-11-2024</a:t>
            </a:fld>
            <a:endParaRPr lang="da-DK"/>
          </a:p>
        </p:txBody>
      </p:sp>
      <p:sp>
        <p:nvSpPr>
          <p:cNvPr id="3" name="Pladsholder til sidefod 2">
            <a:extLst>
              <a:ext uri="{FF2B5EF4-FFF2-40B4-BE49-F238E27FC236}">
                <a16:creationId xmlns:a16="http://schemas.microsoft.com/office/drawing/2014/main" id="{10B320AF-A384-61BA-AF1E-2858A0227EE1}"/>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452A7EBE-5FDB-7D78-6C65-FF919F7255FF}"/>
              </a:ext>
            </a:extLst>
          </p:cNvPr>
          <p:cNvSpPr>
            <a:spLocks noGrp="1"/>
          </p:cNvSpPr>
          <p:nvPr>
            <p:ph type="sldNum" sz="quarter" idx="12"/>
          </p:nvPr>
        </p:nvSpPr>
        <p:spPr/>
        <p:txBody>
          <a:bodyPr/>
          <a:lstStyle/>
          <a:p>
            <a:fld id="{1B83D106-6E8B-471C-8BDD-43E2ED546E78}" type="slidenum">
              <a:rPr lang="da-DK" smtClean="0"/>
              <a:t>‹nr.›</a:t>
            </a:fld>
            <a:endParaRPr lang="da-DK"/>
          </a:p>
        </p:txBody>
      </p:sp>
    </p:spTree>
    <p:extLst>
      <p:ext uri="{BB962C8B-B14F-4D97-AF65-F5344CB8AC3E}">
        <p14:creationId xmlns:p14="http://schemas.microsoft.com/office/powerpoint/2010/main" val="128748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055C2-54B0-8685-97D6-C57D21CB3B6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A56B07D2-E51F-E903-731F-1A0E65FB53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A1D4A974-9A41-674E-F4B4-66C8A2F0C0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D900885B-62B8-4D96-6B4B-498F48CA898B}"/>
              </a:ext>
            </a:extLst>
          </p:cNvPr>
          <p:cNvSpPr>
            <a:spLocks noGrp="1"/>
          </p:cNvSpPr>
          <p:nvPr>
            <p:ph type="dt" sz="half" idx="10"/>
          </p:nvPr>
        </p:nvSpPr>
        <p:spPr/>
        <p:txBody>
          <a:bodyPr/>
          <a:lstStyle/>
          <a:p>
            <a:fld id="{A0F3126F-9911-4804-BBCD-EF903FB8E545}" type="datetimeFigureOut">
              <a:rPr lang="da-DK" smtClean="0"/>
              <a:t>04-11-2024</a:t>
            </a:fld>
            <a:endParaRPr lang="da-DK"/>
          </a:p>
        </p:txBody>
      </p:sp>
      <p:sp>
        <p:nvSpPr>
          <p:cNvPr id="6" name="Pladsholder til sidefod 5">
            <a:extLst>
              <a:ext uri="{FF2B5EF4-FFF2-40B4-BE49-F238E27FC236}">
                <a16:creationId xmlns:a16="http://schemas.microsoft.com/office/drawing/2014/main" id="{6D584307-3C49-D027-A8A3-B71825DB5AD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0CC1495-93E7-2496-EB10-7889654B4094}"/>
              </a:ext>
            </a:extLst>
          </p:cNvPr>
          <p:cNvSpPr>
            <a:spLocks noGrp="1"/>
          </p:cNvSpPr>
          <p:nvPr>
            <p:ph type="sldNum" sz="quarter" idx="12"/>
          </p:nvPr>
        </p:nvSpPr>
        <p:spPr/>
        <p:txBody>
          <a:bodyPr/>
          <a:lstStyle/>
          <a:p>
            <a:fld id="{1B83D106-6E8B-471C-8BDD-43E2ED546E78}" type="slidenum">
              <a:rPr lang="da-DK" smtClean="0"/>
              <a:t>‹nr.›</a:t>
            </a:fld>
            <a:endParaRPr lang="da-DK"/>
          </a:p>
        </p:txBody>
      </p:sp>
    </p:spTree>
    <p:extLst>
      <p:ext uri="{BB962C8B-B14F-4D97-AF65-F5344CB8AC3E}">
        <p14:creationId xmlns:p14="http://schemas.microsoft.com/office/powerpoint/2010/main" val="509594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E0D7A0-BC7D-AF9D-134A-A2237776706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CE522C41-6F99-D63F-7509-4F3B1FC711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167B33E2-D298-F3BB-C8F7-48EC84EF35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2E18A997-691C-65C2-344A-C65CAE11FFD5}"/>
              </a:ext>
            </a:extLst>
          </p:cNvPr>
          <p:cNvSpPr>
            <a:spLocks noGrp="1"/>
          </p:cNvSpPr>
          <p:nvPr>
            <p:ph type="dt" sz="half" idx="10"/>
          </p:nvPr>
        </p:nvSpPr>
        <p:spPr/>
        <p:txBody>
          <a:bodyPr/>
          <a:lstStyle/>
          <a:p>
            <a:fld id="{A0F3126F-9911-4804-BBCD-EF903FB8E545}" type="datetimeFigureOut">
              <a:rPr lang="da-DK" smtClean="0"/>
              <a:t>04-11-2024</a:t>
            </a:fld>
            <a:endParaRPr lang="da-DK"/>
          </a:p>
        </p:txBody>
      </p:sp>
      <p:sp>
        <p:nvSpPr>
          <p:cNvPr id="6" name="Pladsholder til sidefod 5">
            <a:extLst>
              <a:ext uri="{FF2B5EF4-FFF2-40B4-BE49-F238E27FC236}">
                <a16:creationId xmlns:a16="http://schemas.microsoft.com/office/drawing/2014/main" id="{A364F5EC-673F-EE5E-279C-1D12BEDE018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A46E6B4-AC9A-8EB9-1A7A-231053312CFE}"/>
              </a:ext>
            </a:extLst>
          </p:cNvPr>
          <p:cNvSpPr>
            <a:spLocks noGrp="1"/>
          </p:cNvSpPr>
          <p:nvPr>
            <p:ph type="sldNum" sz="quarter" idx="12"/>
          </p:nvPr>
        </p:nvSpPr>
        <p:spPr/>
        <p:txBody>
          <a:bodyPr/>
          <a:lstStyle/>
          <a:p>
            <a:fld id="{1B83D106-6E8B-471C-8BDD-43E2ED546E78}" type="slidenum">
              <a:rPr lang="da-DK" smtClean="0"/>
              <a:t>‹nr.›</a:t>
            </a:fld>
            <a:endParaRPr lang="da-DK"/>
          </a:p>
        </p:txBody>
      </p:sp>
    </p:spTree>
    <p:extLst>
      <p:ext uri="{BB962C8B-B14F-4D97-AF65-F5344CB8AC3E}">
        <p14:creationId xmlns:p14="http://schemas.microsoft.com/office/powerpoint/2010/main" val="4068596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001593E8-822D-90F4-D2E6-BC88497C8A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0C2B70B-3A09-761F-ED7F-89B6D7404F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68F1212-6DAB-23F3-28BA-3A84E26FC0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F3126F-9911-4804-BBCD-EF903FB8E545}" type="datetimeFigureOut">
              <a:rPr lang="da-DK" smtClean="0"/>
              <a:t>04-11-2024</a:t>
            </a:fld>
            <a:endParaRPr lang="da-DK"/>
          </a:p>
        </p:txBody>
      </p:sp>
      <p:sp>
        <p:nvSpPr>
          <p:cNvPr id="5" name="Pladsholder til sidefod 4">
            <a:extLst>
              <a:ext uri="{FF2B5EF4-FFF2-40B4-BE49-F238E27FC236}">
                <a16:creationId xmlns:a16="http://schemas.microsoft.com/office/drawing/2014/main" id="{4DAB1A3D-C9B7-B687-8FD4-6C0C78B988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940B6814-416A-C02F-0F48-EB7AA20E74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3D106-6E8B-471C-8BDD-43E2ED546E78}" type="slidenum">
              <a:rPr lang="da-DK" smtClean="0"/>
              <a:t>‹nr.›</a:t>
            </a:fld>
            <a:endParaRPr lang="da-DK"/>
          </a:p>
        </p:txBody>
      </p:sp>
    </p:spTree>
    <p:extLst>
      <p:ext uri="{BB962C8B-B14F-4D97-AF65-F5344CB8AC3E}">
        <p14:creationId xmlns:p14="http://schemas.microsoft.com/office/powerpoint/2010/main" val="123127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lectio.dk/lectio/290/beskeder2.aspx?mappeid=-7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6" Type="http://schemas.openxmlformats.org/officeDocument/2006/relationships/customXml" Target="../ink/ink13.xml"/><Relationship Id="rId21" Type="http://schemas.openxmlformats.org/officeDocument/2006/relationships/image" Target="../media/image28.png"/><Relationship Id="rId42" Type="http://schemas.openxmlformats.org/officeDocument/2006/relationships/image" Target="../media/image38.png"/><Relationship Id="rId47" Type="http://schemas.openxmlformats.org/officeDocument/2006/relationships/customXml" Target="../ink/ink24.xml"/><Relationship Id="rId63" Type="http://schemas.openxmlformats.org/officeDocument/2006/relationships/image" Target="../media/image47.png"/><Relationship Id="rId68" Type="http://schemas.openxmlformats.org/officeDocument/2006/relationships/customXml" Target="../ink/ink36.xml"/><Relationship Id="rId84" Type="http://schemas.openxmlformats.org/officeDocument/2006/relationships/customXml" Target="../ink/ink44.xml"/><Relationship Id="rId16" Type="http://schemas.openxmlformats.org/officeDocument/2006/relationships/customXml" Target="../ink/ink8.xml"/><Relationship Id="rId11" Type="http://schemas.openxmlformats.org/officeDocument/2006/relationships/image" Target="../media/image23.png"/><Relationship Id="rId32" Type="http://schemas.openxmlformats.org/officeDocument/2006/relationships/customXml" Target="../ink/ink16.xml"/><Relationship Id="rId37" Type="http://schemas.openxmlformats.org/officeDocument/2006/relationships/image" Target="../media/image36.png"/><Relationship Id="rId53" Type="http://schemas.openxmlformats.org/officeDocument/2006/relationships/image" Target="../media/image43.png"/><Relationship Id="rId58" Type="http://schemas.openxmlformats.org/officeDocument/2006/relationships/image" Target="../media/image45.png"/><Relationship Id="rId74" Type="http://schemas.openxmlformats.org/officeDocument/2006/relationships/customXml" Target="../ink/ink39.xml"/><Relationship Id="rId79" Type="http://schemas.openxmlformats.org/officeDocument/2006/relationships/image" Target="../media/image55.png"/><Relationship Id="rId5" Type="http://schemas.openxmlformats.org/officeDocument/2006/relationships/image" Target="../media/image20.png"/><Relationship Id="rId19" Type="http://schemas.openxmlformats.org/officeDocument/2006/relationships/image" Target="../media/image27.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31.png"/><Relationship Id="rId30" Type="http://schemas.openxmlformats.org/officeDocument/2006/relationships/customXml" Target="../ink/ink15.xml"/><Relationship Id="rId35" Type="http://schemas.openxmlformats.org/officeDocument/2006/relationships/image" Target="../media/image35.png"/><Relationship Id="rId43" Type="http://schemas.openxmlformats.org/officeDocument/2006/relationships/customXml" Target="../ink/ink22.xml"/><Relationship Id="rId48" Type="http://schemas.openxmlformats.org/officeDocument/2006/relationships/image" Target="../media/image41.png"/><Relationship Id="rId56" Type="http://schemas.openxmlformats.org/officeDocument/2006/relationships/customXml" Target="../ink/ink29.xml"/><Relationship Id="rId64" Type="http://schemas.openxmlformats.org/officeDocument/2006/relationships/customXml" Target="../ink/ink34.xml"/><Relationship Id="rId69" Type="http://schemas.openxmlformats.org/officeDocument/2006/relationships/image" Target="../media/image50.png"/><Relationship Id="rId77" Type="http://schemas.openxmlformats.org/officeDocument/2006/relationships/image" Target="../media/image54.png"/><Relationship Id="rId8" Type="http://schemas.openxmlformats.org/officeDocument/2006/relationships/customXml" Target="../ink/ink4.xml"/><Relationship Id="rId51" Type="http://schemas.openxmlformats.org/officeDocument/2006/relationships/image" Target="../media/image42.png"/><Relationship Id="rId72" Type="http://schemas.openxmlformats.org/officeDocument/2006/relationships/customXml" Target="../ink/ink38.xml"/><Relationship Id="rId80" Type="http://schemas.openxmlformats.org/officeDocument/2006/relationships/customXml" Target="../ink/ink42.xml"/><Relationship Id="rId85" Type="http://schemas.openxmlformats.org/officeDocument/2006/relationships/image" Target="../media/image58.png"/><Relationship Id="rId3" Type="http://schemas.openxmlformats.org/officeDocument/2006/relationships/image" Target="../media/image19.png"/><Relationship Id="rId12" Type="http://schemas.openxmlformats.org/officeDocument/2006/relationships/customXml" Target="../ink/ink6.xml"/><Relationship Id="rId17" Type="http://schemas.openxmlformats.org/officeDocument/2006/relationships/image" Target="../media/image26.png"/><Relationship Id="rId25" Type="http://schemas.openxmlformats.org/officeDocument/2006/relationships/image" Target="../media/image30.png"/><Relationship Id="rId33" Type="http://schemas.openxmlformats.org/officeDocument/2006/relationships/image" Target="../media/image34.png"/><Relationship Id="rId38" Type="http://schemas.openxmlformats.org/officeDocument/2006/relationships/customXml" Target="../ink/ink19.xml"/><Relationship Id="rId46" Type="http://schemas.openxmlformats.org/officeDocument/2006/relationships/image" Target="../media/image40.png"/><Relationship Id="rId59" Type="http://schemas.openxmlformats.org/officeDocument/2006/relationships/customXml" Target="../ink/ink31.xml"/><Relationship Id="rId67" Type="http://schemas.openxmlformats.org/officeDocument/2006/relationships/image" Target="../media/image49.png"/><Relationship Id="rId20" Type="http://schemas.openxmlformats.org/officeDocument/2006/relationships/customXml" Target="../ink/ink10.xml"/><Relationship Id="rId41" Type="http://schemas.openxmlformats.org/officeDocument/2006/relationships/customXml" Target="../ink/ink21.xml"/><Relationship Id="rId54" Type="http://schemas.openxmlformats.org/officeDocument/2006/relationships/customXml" Target="../ink/ink28.xml"/><Relationship Id="rId62" Type="http://schemas.openxmlformats.org/officeDocument/2006/relationships/customXml" Target="../ink/ink33.xml"/><Relationship Id="rId70" Type="http://schemas.openxmlformats.org/officeDocument/2006/relationships/customXml" Target="../ink/ink37.xml"/><Relationship Id="rId75" Type="http://schemas.openxmlformats.org/officeDocument/2006/relationships/image" Target="../media/image53.png"/><Relationship Id="rId83"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customXml" Target="../ink/ink3.xml"/><Relationship Id="rId15" Type="http://schemas.openxmlformats.org/officeDocument/2006/relationships/image" Target="../media/image25.png"/><Relationship Id="rId23" Type="http://schemas.openxmlformats.org/officeDocument/2006/relationships/image" Target="../media/image29.png"/><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customXml" Target="../ink/ink25.xml"/><Relationship Id="rId57" Type="http://schemas.openxmlformats.org/officeDocument/2006/relationships/customXml" Target="../ink/ink30.xml"/><Relationship Id="rId10" Type="http://schemas.openxmlformats.org/officeDocument/2006/relationships/customXml" Target="../ink/ink5.xml"/><Relationship Id="rId31" Type="http://schemas.openxmlformats.org/officeDocument/2006/relationships/image" Target="../media/image33.png"/><Relationship Id="rId44" Type="http://schemas.openxmlformats.org/officeDocument/2006/relationships/image" Target="../media/image39.png"/><Relationship Id="rId52" Type="http://schemas.openxmlformats.org/officeDocument/2006/relationships/customXml" Target="../ink/ink27.xml"/><Relationship Id="rId60" Type="http://schemas.openxmlformats.org/officeDocument/2006/relationships/customXml" Target="../ink/ink32.xml"/><Relationship Id="rId65" Type="http://schemas.openxmlformats.org/officeDocument/2006/relationships/image" Target="../media/image48.png"/><Relationship Id="rId73" Type="http://schemas.openxmlformats.org/officeDocument/2006/relationships/image" Target="../media/image52.png"/><Relationship Id="rId78" Type="http://schemas.openxmlformats.org/officeDocument/2006/relationships/customXml" Target="../ink/ink41.xml"/><Relationship Id="rId81" Type="http://schemas.openxmlformats.org/officeDocument/2006/relationships/image" Target="../media/image56.png"/><Relationship Id="rId4" Type="http://schemas.openxmlformats.org/officeDocument/2006/relationships/customXml" Target="../ink/ink2.xml"/><Relationship Id="rId9" Type="http://schemas.openxmlformats.org/officeDocument/2006/relationships/image" Target="../media/image22.png"/><Relationship Id="rId13" Type="http://schemas.openxmlformats.org/officeDocument/2006/relationships/image" Target="../media/image24.png"/><Relationship Id="rId18" Type="http://schemas.openxmlformats.org/officeDocument/2006/relationships/customXml" Target="../ink/ink9.xml"/><Relationship Id="rId39" Type="http://schemas.openxmlformats.org/officeDocument/2006/relationships/image" Target="../media/image37.png"/><Relationship Id="rId34" Type="http://schemas.openxmlformats.org/officeDocument/2006/relationships/customXml" Target="../ink/ink17.xml"/><Relationship Id="rId50" Type="http://schemas.openxmlformats.org/officeDocument/2006/relationships/customXml" Target="../ink/ink26.xml"/><Relationship Id="rId55" Type="http://schemas.openxmlformats.org/officeDocument/2006/relationships/image" Target="../media/image44.png"/><Relationship Id="rId76" Type="http://schemas.openxmlformats.org/officeDocument/2006/relationships/customXml" Target="../ink/ink40.xml"/><Relationship Id="rId7" Type="http://schemas.openxmlformats.org/officeDocument/2006/relationships/image" Target="../media/image21.png"/><Relationship Id="rId71" Type="http://schemas.openxmlformats.org/officeDocument/2006/relationships/image" Target="../media/image51.png"/><Relationship Id="rId2" Type="http://schemas.openxmlformats.org/officeDocument/2006/relationships/customXml" Target="../ink/ink1.xml"/><Relationship Id="rId29" Type="http://schemas.openxmlformats.org/officeDocument/2006/relationships/image" Target="../media/image32.png"/><Relationship Id="rId24" Type="http://schemas.openxmlformats.org/officeDocument/2006/relationships/customXml" Target="../ink/ink12.xml"/><Relationship Id="rId40" Type="http://schemas.openxmlformats.org/officeDocument/2006/relationships/customXml" Target="../ink/ink20.xml"/><Relationship Id="rId45" Type="http://schemas.openxmlformats.org/officeDocument/2006/relationships/customXml" Target="../ink/ink23.xml"/><Relationship Id="rId66" Type="http://schemas.openxmlformats.org/officeDocument/2006/relationships/customXml" Target="../ink/ink35.xml"/><Relationship Id="rId61" Type="http://schemas.openxmlformats.org/officeDocument/2006/relationships/image" Target="../media/image46.png"/><Relationship Id="rId82" Type="http://schemas.openxmlformats.org/officeDocument/2006/relationships/customXml" Target="../ink/ink43.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customXml" Target="../ink/ink4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1B9BD79-5522-84C2-CDBF-BE730FB3A32F}"/>
              </a:ext>
            </a:extLst>
          </p:cNvPr>
          <p:cNvSpPr>
            <a:spLocks noGrp="1"/>
          </p:cNvSpPr>
          <p:nvPr>
            <p:ph type="ctrTitle"/>
          </p:nvPr>
        </p:nvSpPr>
        <p:spPr>
          <a:xfrm>
            <a:off x="6194716" y="739978"/>
            <a:ext cx="5334930" cy="3004145"/>
          </a:xfrm>
        </p:spPr>
        <p:txBody>
          <a:bodyPr>
            <a:normAutofit/>
          </a:bodyPr>
          <a:lstStyle/>
          <a:p>
            <a:r>
              <a:rPr lang="da-DK" dirty="0"/>
              <a:t>Sprog i sociale medier</a:t>
            </a:r>
          </a:p>
        </p:txBody>
      </p:sp>
      <p:sp>
        <p:nvSpPr>
          <p:cNvPr id="3" name="Undertitel 2">
            <a:extLst>
              <a:ext uri="{FF2B5EF4-FFF2-40B4-BE49-F238E27FC236}">
                <a16:creationId xmlns:a16="http://schemas.microsoft.com/office/drawing/2014/main" id="{08166008-620F-509B-364E-0DFD4287D41F}"/>
              </a:ext>
            </a:extLst>
          </p:cNvPr>
          <p:cNvSpPr>
            <a:spLocks noGrp="1"/>
          </p:cNvSpPr>
          <p:nvPr>
            <p:ph type="subTitle" idx="1"/>
          </p:nvPr>
        </p:nvSpPr>
        <p:spPr>
          <a:xfrm>
            <a:off x="6194715" y="3836197"/>
            <a:ext cx="5334931" cy="2189214"/>
          </a:xfrm>
        </p:spPr>
        <p:txBody>
          <a:bodyPr>
            <a:normAutofit/>
          </a:bodyPr>
          <a:lstStyle/>
          <a:p>
            <a:r>
              <a:rPr lang="da-DK" dirty="0"/>
              <a:t>Hougaard, Tine m.fl. 2018</a:t>
            </a:r>
          </a:p>
          <a:p>
            <a:endParaRPr lang="da-DK"/>
          </a:p>
        </p:txBody>
      </p:sp>
      <p:sp>
        <p:nvSpPr>
          <p:cNvPr id="12" name="Freeform: Shape 11">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5" name="Billede 4" descr="Et billede, der indeholder tekst, Grafik, design, grafisk design&#10;&#10;Automatisk genereret beskrivelse">
            <a:extLst>
              <a:ext uri="{FF2B5EF4-FFF2-40B4-BE49-F238E27FC236}">
                <a16:creationId xmlns:a16="http://schemas.microsoft.com/office/drawing/2014/main" id="{A15BB2E4-F8ED-D768-6FEA-E1FB3677A5BA}"/>
              </a:ext>
            </a:extLst>
          </p:cNvPr>
          <p:cNvPicPr>
            <a:picLocks noChangeAspect="1"/>
          </p:cNvPicPr>
          <p:nvPr/>
        </p:nvPicPr>
        <p:blipFill rotWithShape="1">
          <a:blip r:embed="rId2">
            <a:extLst>
              <a:ext uri="{28A0092B-C50C-407E-A947-70E740481C1C}">
                <a14:useLocalDpi xmlns:a14="http://schemas.microsoft.com/office/drawing/2010/main" val="0"/>
              </a:ext>
            </a:extLst>
          </a:blip>
          <a:srcRect r="-2" b="-2"/>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2" name="Freeform: Shape 21">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82527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600AC0-ADFB-7262-27CF-F73D7513F711}"/>
              </a:ext>
            </a:extLst>
          </p:cNvPr>
          <p:cNvSpPr>
            <a:spLocks noGrp="1"/>
          </p:cNvSpPr>
          <p:nvPr>
            <p:ph type="title"/>
          </p:nvPr>
        </p:nvSpPr>
        <p:spPr/>
        <p:txBody>
          <a:bodyPr/>
          <a:lstStyle/>
          <a:p>
            <a:r>
              <a:rPr lang="da-DK" dirty="0"/>
              <a:t>Øvelse (s.26-27)</a:t>
            </a:r>
          </a:p>
        </p:txBody>
      </p:sp>
      <p:sp>
        <p:nvSpPr>
          <p:cNvPr id="3" name="Pladsholder til indhold 2">
            <a:extLst>
              <a:ext uri="{FF2B5EF4-FFF2-40B4-BE49-F238E27FC236}">
                <a16:creationId xmlns:a16="http://schemas.microsoft.com/office/drawing/2014/main" id="{98732673-0629-52EF-1299-FEB28C575CB1}"/>
              </a:ext>
            </a:extLst>
          </p:cNvPr>
          <p:cNvSpPr>
            <a:spLocks noGrp="1"/>
          </p:cNvSpPr>
          <p:nvPr>
            <p:ph idx="1"/>
          </p:nvPr>
        </p:nvSpPr>
        <p:spPr/>
        <p:txBody>
          <a:bodyPr>
            <a:normAutofit fontScale="85000" lnSpcReduction="20000"/>
          </a:bodyPr>
          <a:lstStyle/>
          <a:p>
            <a:pPr marL="0" indent="0">
              <a:buNone/>
            </a:pPr>
            <a:r>
              <a:rPr lang="da-DK" dirty="0"/>
              <a:t>Hvilken sprogfunktion er dominerende i følgende meddelelser:</a:t>
            </a:r>
          </a:p>
          <a:p>
            <a:pPr marL="0" indent="0">
              <a:buNone/>
            </a:pPr>
            <a:endParaRPr lang="da-DK" dirty="0"/>
          </a:p>
          <a:p>
            <a:r>
              <a:rPr lang="da-DK" dirty="0"/>
              <a:t>”Mekanik kan ikke nikke, dikkedarer ikke dikke, elastikker ikke stikke og </a:t>
            </a:r>
            <a:r>
              <a:rPr lang="da-DK" dirty="0" err="1"/>
              <a:t>ståhejer</a:t>
            </a:r>
            <a:r>
              <a:rPr lang="da-DK" dirty="0"/>
              <a:t> ikke stå”</a:t>
            </a:r>
          </a:p>
          <a:p>
            <a:r>
              <a:rPr lang="da-DK" dirty="0"/>
              <a:t>”Vi må hellere se at komme i gang #eksamen #huehuehuesnart”</a:t>
            </a:r>
          </a:p>
          <a:p>
            <a:r>
              <a:rPr lang="da-DK" dirty="0"/>
              <a:t>”</a:t>
            </a:r>
            <a:r>
              <a:rPr lang="da-DK" dirty="0" err="1"/>
              <a:t>Yeeeeeeeeeessssssssss</a:t>
            </a:r>
            <a:r>
              <a:rPr lang="da-DK" dirty="0"/>
              <a:t>! Jeg gjorde det!!!!”</a:t>
            </a:r>
          </a:p>
          <a:p>
            <a:r>
              <a:rPr lang="da-DK" dirty="0"/>
              <a:t>”Tak for komplimenten, men du er altså også </a:t>
            </a:r>
            <a:r>
              <a:rPr lang="da-DK" dirty="0" err="1"/>
              <a:t>mega</a:t>
            </a:r>
            <a:r>
              <a:rPr lang="da-DK" dirty="0"/>
              <a:t> dejlig”</a:t>
            </a:r>
          </a:p>
          <a:p>
            <a:r>
              <a:rPr lang="da-DK" dirty="0"/>
              <a:t>”Skriv en kommentar #tagsfortags”</a:t>
            </a:r>
          </a:p>
          <a:p>
            <a:r>
              <a:rPr lang="da-DK" dirty="0"/>
              <a:t>”Eksamensperioden begynder den 25. maj”</a:t>
            </a:r>
          </a:p>
          <a:p>
            <a:endParaRPr lang="da-DK" dirty="0"/>
          </a:p>
          <a:p>
            <a:r>
              <a:rPr lang="da-DK" dirty="0"/>
              <a:t>Er der nogle af de 6 sprogfunktioner, der optræder hyppigere i onlineinteraktion? Hvorfor tror I?</a:t>
            </a:r>
          </a:p>
          <a:p>
            <a:endParaRPr lang="da-DK" dirty="0"/>
          </a:p>
        </p:txBody>
      </p:sp>
    </p:spTree>
    <p:extLst>
      <p:ext uri="{BB962C8B-B14F-4D97-AF65-F5344CB8AC3E}">
        <p14:creationId xmlns:p14="http://schemas.microsoft.com/office/powerpoint/2010/main" val="1655860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316803-B71F-AC93-1ADE-F8A42B984345}"/>
              </a:ext>
            </a:extLst>
          </p:cNvPr>
          <p:cNvSpPr>
            <a:spLocks noGrp="1"/>
          </p:cNvSpPr>
          <p:nvPr>
            <p:ph type="title"/>
          </p:nvPr>
        </p:nvSpPr>
        <p:spPr/>
        <p:txBody>
          <a:bodyPr/>
          <a:lstStyle/>
          <a:p>
            <a:r>
              <a:rPr lang="da-DK" dirty="0"/>
              <a:t>Øvelse (s.27)</a:t>
            </a:r>
          </a:p>
        </p:txBody>
      </p:sp>
      <p:sp>
        <p:nvSpPr>
          <p:cNvPr id="3" name="Pladsholder til indhold 2">
            <a:extLst>
              <a:ext uri="{FF2B5EF4-FFF2-40B4-BE49-F238E27FC236}">
                <a16:creationId xmlns:a16="http://schemas.microsoft.com/office/drawing/2014/main" id="{3F8F606F-5FEB-2572-196B-2E7A49E06E43}"/>
              </a:ext>
            </a:extLst>
          </p:cNvPr>
          <p:cNvSpPr>
            <a:spLocks noGrp="1"/>
          </p:cNvSpPr>
          <p:nvPr>
            <p:ph idx="1"/>
          </p:nvPr>
        </p:nvSpPr>
        <p:spPr/>
        <p:txBody>
          <a:bodyPr>
            <a:normAutofit fontScale="85000" lnSpcReduction="20000"/>
          </a:bodyPr>
          <a:lstStyle/>
          <a:p>
            <a:pPr marL="0" indent="0">
              <a:buNone/>
            </a:pPr>
            <a:r>
              <a:rPr lang="da-DK" b="1" dirty="0"/>
              <a:t>Kreativ skriveøvelse.</a:t>
            </a:r>
          </a:p>
          <a:p>
            <a:r>
              <a:rPr lang="da-DK" dirty="0"/>
              <a:t>Omskriv følgende tekst (hvor den referentielle sprogbrug dominerer) til en tekst, hvor den ekspressive dominerer:</a:t>
            </a:r>
          </a:p>
          <a:p>
            <a:pPr marL="0" indent="0" algn="ctr">
              <a:buNone/>
            </a:pPr>
            <a:r>
              <a:rPr lang="da-DK" dirty="0">
                <a:highlight>
                  <a:srgbClr val="FFFF00"/>
                </a:highlight>
              </a:rPr>
              <a:t>”Vejret er godt. Solen skinner fra en skyfri himmel, og termometret viser 24 grader i skyggen. Det er den 12. juni; om to uger har de fleste børn og unge sommerferie, men lige nu forbereder mange sig til mundtlig eksamen. De vil stadig blive bedømt efter 7-trinsskalaen (kaldes også 12-skalaen), som blev indført i 2007 i Danmark”.</a:t>
            </a:r>
          </a:p>
          <a:p>
            <a:r>
              <a:rPr lang="da-DK" dirty="0"/>
              <a:t>Omskriv derefter til tekster, hvor henholdsvis den </a:t>
            </a:r>
            <a:r>
              <a:rPr lang="da-DK" dirty="0" err="1"/>
              <a:t>fatiske</a:t>
            </a:r>
            <a:r>
              <a:rPr lang="da-DK" dirty="0"/>
              <a:t>, den </a:t>
            </a:r>
            <a:r>
              <a:rPr lang="da-DK" dirty="0" err="1"/>
              <a:t>direktive</a:t>
            </a:r>
            <a:r>
              <a:rPr lang="da-DK" dirty="0"/>
              <a:t> og den æstetiske sprogfunktion dominerer.</a:t>
            </a:r>
          </a:p>
          <a:p>
            <a:endParaRPr lang="da-DK" dirty="0"/>
          </a:p>
          <a:p>
            <a:r>
              <a:rPr lang="da-DK" dirty="0"/>
              <a:t>Kan man gøre det samme med den metasproglige funktion? Hvorfor/hvorfor ikke?</a:t>
            </a:r>
          </a:p>
          <a:p>
            <a:pPr algn="r"/>
            <a:r>
              <a:rPr lang="da-DK" b="1" dirty="0">
                <a:solidFill>
                  <a:srgbClr val="FF0000"/>
                </a:solidFill>
              </a:rPr>
              <a:t>Læg i elevfeedback!</a:t>
            </a:r>
          </a:p>
        </p:txBody>
      </p:sp>
    </p:spTree>
    <p:extLst>
      <p:ext uri="{BB962C8B-B14F-4D97-AF65-F5344CB8AC3E}">
        <p14:creationId xmlns:p14="http://schemas.microsoft.com/office/powerpoint/2010/main" val="3313953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B4C78-2917-F5E6-707B-11195B0AB3C2}"/>
              </a:ext>
            </a:extLst>
          </p:cNvPr>
          <p:cNvSpPr>
            <a:spLocks noGrp="1"/>
          </p:cNvSpPr>
          <p:nvPr>
            <p:ph type="title"/>
          </p:nvPr>
        </p:nvSpPr>
        <p:spPr>
          <a:xfrm>
            <a:off x="838200" y="365125"/>
            <a:ext cx="10515600" cy="1087755"/>
          </a:xfrm>
        </p:spPr>
        <p:txBody>
          <a:bodyPr/>
          <a:lstStyle/>
          <a:p>
            <a:r>
              <a:rPr lang="da-DK" b="1" dirty="0"/>
              <a:t>Turtagning</a:t>
            </a:r>
          </a:p>
        </p:txBody>
      </p:sp>
      <p:sp>
        <p:nvSpPr>
          <p:cNvPr id="3" name="Pladsholder til indhold 2">
            <a:extLst>
              <a:ext uri="{FF2B5EF4-FFF2-40B4-BE49-F238E27FC236}">
                <a16:creationId xmlns:a16="http://schemas.microsoft.com/office/drawing/2014/main" id="{A8D7C9C9-0E6B-1A4E-3CE6-2FAE8A8CFBE7}"/>
              </a:ext>
            </a:extLst>
          </p:cNvPr>
          <p:cNvSpPr>
            <a:spLocks noGrp="1"/>
          </p:cNvSpPr>
          <p:nvPr>
            <p:ph idx="1"/>
          </p:nvPr>
        </p:nvSpPr>
        <p:spPr>
          <a:xfrm>
            <a:off x="838200" y="1209040"/>
            <a:ext cx="10515600" cy="5547360"/>
          </a:xfrm>
        </p:spPr>
        <p:txBody>
          <a:bodyPr>
            <a:normAutofit fontScale="55000" lnSpcReduction="20000"/>
          </a:bodyPr>
          <a:lstStyle/>
          <a:p>
            <a:endParaRPr lang="da-DK" sz="3600" dirty="0"/>
          </a:p>
          <a:p>
            <a:pPr>
              <a:lnSpc>
                <a:spcPct val="120000"/>
              </a:lnSpc>
            </a:pPr>
            <a:r>
              <a:rPr lang="da-DK" sz="3600" dirty="0"/>
              <a:t>Vi skiftes til at have ordet og holde samtalen i gang.</a:t>
            </a:r>
          </a:p>
          <a:p>
            <a:pPr marL="0" indent="0">
              <a:lnSpc>
                <a:spcPct val="120000"/>
              </a:lnSpc>
              <a:buNone/>
            </a:pPr>
            <a:r>
              <a:rPr lang="da-DK" sz="3600" dirty="0"/>
              <a:t>	Tonefald, kropssprog, pauser, spørgsmål, tøvelyde -&gt; næste tur</a:t>
            </a:r>
          </a:p>
          <a:p>
            <a:pPr marL="0" indent="0">
              <a:lnSpc>
                <a:spcPct val="120000"/>
              </a:lnSpc>
              <a:buNone/>
            </a:pPr>
            <a:endParaRPr lang="da-DK" sz="3600" dirty="0"/>
          </a:p>
          <a:p>
            <a:pPr>
              <a:lnSpc>
                <a:spcPct val="120000"/>
              </a:lnSpc>
            </a:pPr>
            <a:r>
              <a:rPr lang="da-DK" sz="3600" dirty="0">
                <a:highlight>
                  <a:srgbClr val="FFFF00"/>
                </a:highlight>
              </a:rPr>
              <a:t>Taletur</a:t>
            </a:r>
            <a:r>
              <a:rPr lang="da-DK" sz="3600" dirty="0"/>
              <a:t>: det, en person siger, fra hun begynder, til hun holder op.</a:t>
            </a:r>
          </a:p>
          <a:p>
            <a:pPr>
              <a:lnSpc>
                <a:spcPct val="120000"/>
              </a:lnSpc>
            </a:pPr>
            <a:r>
              <a:rPr lang="da-DK" sz="3600" dirty="0"/>
              <a:t>To taleture: </a:t>
            </a:r>
            <a:r>
              <a:rPr lang="da-DK" sz="3600" dirty="0" err="1">
                <a:highlight>
                  <a:srgbClr val="FFFF00"/>
                </a:highlight>
              </a:rPr>
              <a:t>turpar</a:t>
            </a:r>
            <a:r>
              <a:rPr lang="da-DK" sz="3600" dirty="0"/>
              <a:t>. </a:t>
            </a:r>
            <a:r>
              <a:rPr lang="da-DK" sz="3600" dirty="0">
                <a:highlight>
                  <a:srgbClr val="FFFF00"/>
                </a:highlight>
              </a:rPr>
              <a:t>Initiativ – respons</a:t>
            </a:r>
            <a:r>
              <a:rPr lang="da-DK" sz="3600" dirty="0"/>
              <a:t>.</a:t>
            </a:r>
          </a:p>
          <a:p>
            <a:pPr marL="0" indent="0">
              <a:lnSpc>
                <a:spcPct val="120000"/>
              </a:lnSpc>
              <a:buNone/>
            </a:pPr>
            <a:endParaRPr lang="da-DK" sz="3600" dirty="0"/>
          </a:p>
          <a:p>
            <a:pPr>
              <a:lnSpc>
                <a:spcPct val="120000"/>
              </a:lnSpc>
            </a:pPr>
            <a:r>
              <a:rPr lang="da-DK" sz="3600" dirty="0"/>
              <a:t>Ansigt til ansigt: </a:t>
            </a:r>
            <a:r>
              <a:rPr lang="da-DK" sz="3600" dirty="0">
                <a:highlight>
                  <a:srgbClr val="FFFF00"/>
                </a:highlight>
              </a:rPr>
              <a:t>synkront</a:t>
            </a:r>
            <a:r>
              <a:rPr lang="da-DK" sz="3600" dirty="0"/>
              <a:t>, i realtid. Ligeledes med telefonsamtaler og videosamtaler. </a:t>
            </a:r>
          </a:p>
          <a:p>
            <a:pPr>
              <a:lnSpc>
                <a:spcPct val="120000"/>
              </a:lnSpc>
            </a:pPr>
            <a:r>
              <a:rPr lang="da-DK" sz="3600" dirty="0"/>
              <a:t>Synkrone samtaler </a:t>
            </a:r>
            <a:r>
              <a:rPr lang="da-DK" sz="3600" dirty="0">
                <a:sym typeface="Wingdings" panose="05000000000000000000" pitchFamily="2" charset="2"/>
              </a:rPr>
              <a:t> </a:t>
            </a:r>
            <a:r>
              <a:rPr lang="da-DK" sz="3600" dirty="0">
                <a:highlight>
                  <a:srgbClr val="FFFF00"/>
                </a:highlight>
                <a:sym typeface="Wingdings" panose="05000000000000000000" pitchFamily="2" charset="2"/>
              </a:rPr>
              <a:t>stærk før- og efter-relation. ‘Lineært sekventielle’. </a:t>
            </a:r>
            <a:r>
              <a:rPr lang="da-DK" sz="3600" dirty="0">
                <a:sym typeface="Wingdings" panose="05000000000000000000" pitchFamily="2" charset="2"/>
              </a:rPr>
              <a:t>Dvs. at spørgsmål og svar er sammenhængende. Ingen afbrydelser. Ingen pause. Vi kan ikke ignorere spørgsmål eller tale om noget helt andet (‘</a:t>
            </a:r>
            <a:r>
              <a:rPr lang="da-DK" sz="3600" dirty="0">
                <a:highlight>
                  <a:srgbClr val="FFFF00"/>
                </a:highlight>
                <a:sym typeface="Wingdings" panose="05000000000000000000" pitchFamily="2" charset="2"/>
              </a:rPr>
              <a:t>forskydninger’ </a:t>
            </a:r>
            <a:r>
              <a:rPr lang="da-DK" sz="3600" dirty="0">
                <a:sym typeface="Wingdings" panose="05000000000000000000" pitchFamily="2" charset="2"/>
              </a:rPr>
              <a:t> taler udenom; ofte politikere).</a:t>
            </a:r>
          </a:p>
          <a:p>
            <a:pPr>
              <a:lnSpc>
                <a:spcPct val="120000"/>
              </a:lnSpc>
            </a:pPr>
            <a:r>
              <a:rPr lang="da-DK" sz="3600" dirty="0">
                <a:sym typeface="Wingdings" panose="05000000000000000000" pitchFamily="2" charset="2"/>
              </a:rPr>
              <a:t>Synkrone samtaler kræver altså nærvær og opmærksomhed.</a:t>
            </a:r>
          </a:p>
          <a:p>
            <a:endParaRPr lang="da-DK" dirty="0">
              <a:highlight>
                <a:srgbClr val="FFFF00"/>
              </a:highlight>
            </a:endParaRPr>
          </a:p>
          <a:p>
            <a:pPr marL="0" indent="0" algn="ctr">
              <a:buNone/>
            </a:pPr>
            <a:r>
              <a:rPr lang="da-DK" dirty="0"/>
              <a:t> </a:t>
            </a:r>
          </a:p>
        </p:txBody>
      </p:sp>
    </p:spTree>
    <p:extLst>
      <p:ext uri="{BB962C8B-B14F-4D97-AF65-F5344CB8AC3E}">
        <p14:creationId xmlns:p14="http://schemas.microsoft.com/office/powerpoint/2010/main" val="3511518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5A938B-A2DE-320D-DD5F-32272282A49C}"/>
              </a:ext>
            </a:extLst>
          </p:cNvPr>
          <p:cNvSpPr>
            <a:spLocks noGrp="1"/>
          </p:cNvSpPr>
          <p:nvPr>
            <p:ph type="title"/>
          </p:nvPr>
        </p:nvSpPr>
        <p:spPr>
          <a:xfrm>
            <a:off x="838200" y="365125"/>
            <a:ext cx="10515600" cy="874395"/>
          </a:xfrm>
        </p:spPr>
        <p:txBody>
          <a:bodyPr/>
          <a:lstStyle/>
          <a:p>
            <a:r>
              <a:rPr lang="da-DK" dirty="0"/>
              <a:t>Øvelse (s.30)</a:t>
            </a:r>
          </a:p>
        </p:txBody>
      </p:sp>
      <p:sp>
        <p:nvSpPr>
          <p:cNvPr id="3" name="Pladsholder til indhold 2">
            <a:extLst>
              <a:ext uri="{FF2B5EF4-FFF2-40B4-BE49-F238E27FC236}">
                <a16:creationId xmlns:a16="http://schemas.microsoft.com/office/drawing/2014/main" id="{6A78BF1D-0780-6C2B-5B78-2B3D4DC2B6BE}"/>
              </a:ext>
            </a:extLst>
          </p:cNvPr>
          <p:cNvSpPr>
            <a:spLocks noGrp="1"/>
          </p:cNvSpPr>
          <p:nvPr>
            <p:ph idx="1"/>
          </p:nvPr>
        </p:nvSpPr>
        <p:spPr>
          <a:xfrm>
            <a:off x="838200" y="1168400"/>
            <a:ext cx="10515600" cy="5324475"/>
          </a:xfrm>
        </p:spPr>
        <p:txBody>
          <a:bodyPr>
            <a:noAutofit/>
          </a:bodyPr>
          <a:lstStyle/>
          <a:p>
            <a:pPr marL="0" indent="0">
              <a:buNone/>
            </a:pPr>
            <a:r>
              <a:rPr lang="da-DK" sz="2000" b="1" dirty="0">
                <a:highlight>
                  <a:srgbClr val="FF00FF"/>
                </a:highlight>
              </a:rPr>
              <a:t>I grupper på 3:</a:t>
            </a:r>
          </a:p>
          <a:p>
            <a:pPr marL="514350" indent="-514350">
              <a:lnSpc>
                <a:spcPct val="170000"/>
              </a:lnSpc>
              <a:buAutoNum type="arabicParenR"/>
            </a:pPr>
            <a:r>
              <a:rPr lang="da-DK" sz="1600" dirty="0"/>
              <a:t>Optag et par interaktionssituationer på video (tlf.). Den ene filmer, mens de to andre taler. I kan fx fortælle om den sidste ferie, I har været på, eller om jeres yndlingsserie. Hver optagelse skal vare mellem et halvt og et helt minut.</a:t>
            </a:r>
          </a:p>
          <a:p>
            <a:pPr marL="514350" indent="-514350">
              <a:lnSpc>
                <a:spcPct val="170000"/>
              </a:lnSpc>
              <a:buFont typeface="+mj-lt"/>
              <a:buAutoNum type="arabicParenR"/>
            </a:pPr>
            <a:r>
              <a:rPr lang="da-DK" sz="1600" dirty="0"/>
              <a:t>Omskriv videoerne til chatsamtaler og </a:t>
            </a:r>
            <a:r>
              <a:rPr lang="da-DK" sz="1600" dirty="0">
                <a:solidFill>
                  <a:srgbClr val="FF0000"/>
                </a:solidFill>
              </a:rPr>
              <a:t>læg i elevfeedback. </a:t>
            </a:r>
            <a:r>
              <a:rPr lang="da-DK" sz="1600" dirty="0"/>
              <a:t>I må bruge skrift, emojis, likes, </a:t>
            </a:r>
            <a:r>
              <a:rPr lang="da-DK" sz="1600" dirty="0" err="1"/>
              <a:t>gif´s</a:t>
            </a:r>
            <a:r>
              <a:rPr lang="da-DK" sz="1600" dirty="0"/>
              <a:t> osv.</a:t>
            </a:r>
          </a:p>
          <a:p>
            <a:pPr marL="0" indent="0">
              <a:lnSpc>
                <a:spcPct val="170000"/>
              </a:lnSpc>
              <a:buNone/>
            </a:pPr>
            <a:r>
              <a:rPr lang="da-DK" sz="1600" dirty="0"/>
              <a:t>	Overvej:</a:t>
            </a:r>
          </a:p>
          <a:p>
            <a:pPr marL="0" indent="0">
              <a:lnSpc>
                <a:spcPct val="170000"/>
              </a:lnSpc>
              <a:buNone/>
            </a:pPr>
            <a:r>
              <a:rPr lang="da-DK" sz="1600" dirty="0"/>
              <a:t>	Hvad er nemt at oversætte? Hvad er svært? </a:t>
            </a:r>
            <a:r>
              <a:rPr lang="da-DK" sz="1600" i="1" dirty="0"/>
              <a:t>Hvorfor</a:t>
            </a:r>
            <a:r>
              <a:rPr lang="da-DK" sz="1600" dirty="0"/>
              <a:t>?</a:t>
            </a:r>
          </a:p>
          <a:p>
            <a:pPr marL="514350" indent="-514350">
              <a:lnSpc>
                <a:spcPct val="170000"/>
              </a:lnSpc>
              <a:buFont typeface="+mj-lt"/>
              <a:buAutoNum type="arabicParenR"/>
            </a:pPr>
            <a:r>
              <a:rPr lang="da-DK" sz="1600" dirty="0"/>
              <a:t>Find en online interaktionssituation (det kan være fra en af dine egne </a:t>
            </a:r>
            <a:r>
              <a:rPr lang="da-DK" sz="1600" dirty="0" err="1"/>
              <a:t>Messengersamtaler</a:t>
            </a:r>
            <a:r>
              <a:rPr lang="da-DK" sz="1600" dirty="0"/>
              <a:t> eller en offentlig tråd).</a:t>
            </a:r>
          </a:p>
          <a:p>
            <a:pPr marL="514350" indent="-514350">
              <a:lnSpc>
                <a:spcPct val="170000"/>
              </a:lnSpc>
              <a:buFont typeface="+mj-lt"/>
              <a:buAutoNum type="arabicParenR"/>
            </a:pPr>
            <a:r>
              <a:rPr lang="da-DK" sz="1600" dirty="0"/>
              <a:t>Opfør interaktionen som ansigt-til-ansigt-samtale for klassen eller optag den som video.</a:t>
            </a:r>
          </a:p>
          <a:p>
            <a:pPr marL="0" indent="0">
              <a:lnSpc>
                <a:spcPct val="170000"/>
              </a:lnSpc>
              <a:buNone/>
            </a:pPr>
            <a:r>
              <a:rPr lang="da-DK" sz="1600" dirty="0"/>
              <a:t>	Er der elementer, som er svære at oversætte? Hvorfor?</a:t>
            </a:r>
          </a:p>
          <a:p>
            <a:pPr marL="0" indent="0">
              <a:buNone/>
            </a:pPr>
            <a:endParaRPr lang="da-DK" sz="1600" dirty="0"/>
          </a:p>
          <a:p>
            <a:pPr marL="0" indent="0">
              <a:buNone/>
            </a:pPr>
            <a:r>
              <a:rPr lang="da-DK" sz="1600" dirty="0"/>
              <a:t>  </a:t>
            </a:r>
          </a:p>
          <a:p>
            <a:pPr marL="0" indent="0">
              <a:buNone/>
            </a:pPr>
            <a:r>
              <a:rPr lang="da-DK" sz="1600" dirty="0"/>
              <a:t>	</a:t>
            </a:r>
          </a:p>
        </p:txBody>
      </p:sp>
    </p:spTree>
    <p:extLst>
      <p:ext uri="{BB962C8B-B14F-4D97-AF65-F5344CB8AC3E}">
        <p14:creationId xmlns:p14="http://schemas.microsoft.com/office/powerpoint/2010/main" val="3456841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EC8D8-5864-B610-BC98-43A173A5348C}"/>
              </a:ext>
            </a:extLst>
          </p:cNvPr>
          <p:cNvSpPr>
            <a:spLocks noGrp="1"/>
          </p:cNvSpPr>
          <p:nvPr>
            <p:ph type="title"/>
          </p:nvPr>
        </p:nvSpPr>
        <p:spPr/>
        <p:txBody>
          <a:bodyPr/>
          <a:lstStyle/>
          <a:p>
            <a:r>
              <a:rPr lang="da-DK" dirty="0"/>
              <a:t>Turtagning på sociale medier</a:t>
            </a:r>
          </a:p>
        </p:txBody>
      </p:sp>
      <p:sp>
        <p:nvSpPr>
          <p:cNvPr id="3" name="Pladsholder til indhold 2">
            <a:extLst>
              <a:ext uri="{FF2B5EF4-FFF2-40B4-BE49-F238E27FC236}">
                <a16:creationId xmlns:a16="http://schemas.microsoft.com/office/drawing/2014/main" id="{1F652B40-C871-B55B-6426-0C972E2C7506}"/>
              </a:ext>
            </a:extLst>
          </p:cNvPr>
          <p:cNvSpPr>
            <a:spLocks noGrp="1"/>
          </p:cNvSpPr>
          <p:nvPr>
            <p:ph idx="1"/>
          </p:nvPr>
        </p:nvSpPr>
        <p:spPr/>
        <p:txBody>
          <a:bodyPr>
            <a:normAutofit fontScale="92500" lnSpcReduction="20000"/>
          </a:bodyPr>
          <a:lstStyle/>
          <a:p>
            <a:r>
              <a:rPr lang="da-DK" dirty="0"/>
              <a:t>I reglen ikke synkront. Vi kan ikke skrive i munden på hinanden.</a:t>
            </a:r>
          </a:p>
          <a:p>
            <a:r>
              <a:rPr lang="da-DK" dirty="0"/>
              <a:t>Den er så heller ikke altid asynkron…</a:t>
            </a:r>
          </a:p>
          <a:p>
            <a:endParaRPr lang="da-DK" dirty="0"/>
          </a:p>
          <a:p>
            <a:r>
              <a:rPr lang="da-DK" dirty="0"/>
              <a:t>Vi skelner mellem 3 tidligheder:</a:t>
            </a:r>
          </a:p>
          <a:p>
            <a:pPr marL="0" indent="0">
              <a:buNone/>
            </a:pPr>
            <a:r>
              <a:rPr lang="da-DK" i="1" dirty="0">
                <a:highlight>
                  <a:srgbClr val="FFFF00"/>
                </a:highlight>
              </a:rPr>
              <a:t>Asynkron</a:t>
            </a:r>
            <a:r>
              <a:rPr lang="da-DK" dirty="0"/>
              <a:t> flere timer eller dage mellem meddelelser, trods vekselvirkning og gensidighed (interaktion). Ofte </a:t>
            </a:r>
            <a:r>
              <a:rPr lang="da-DK" dirty="0" err="1"/>
              <a:t>email</a:t>
            </a:r>
            <a:r>
              <a:rPr lang="da-DK" dirty="0"/>
              <a:t>.</a:t>
            </a:r>
          </a:p>
          <a:p>
            <a:pPr marL="0" indent="0">
              <a:buNone/>
            </a:pPr>
            <a:r>
              <a:rPr lang="da-DK" i="1" dirty="0">
                <a:highlight>
                  <a:srgbClr val="FFFF00"/>
                </a:highlight>
              </a:rPr>
              <a:t>Nærsynkron </a:t>
            </a:r>
            <a:r>
              <a:rPr lang="da-DK" dirty="0"/>
              <a:t>nærmer sig ansigt-til-ansigt. Når høj frekvens; respons indenfor 1-3 minutter, fx Snapchat og sms.</a:t>
            </a:r>
          </a:p>
          <a:p>
            <a:pPr marL="0" indent="0">
              <a:buNone/>
            </a:pPr>
            <a:r>
              <a:rPr lang="da-DK" dirty="0" err="1">
                <a:highlight>
                  <a:srgbClr val="FFFF00"/>
                </a:highlight>
              </a:rPr>
              <a:t>Kvasisynkron</a:t>
            </a:r>
            <a:r>
              <a:rPr lang="da-DK" dirty="0">
                <a:highlight>
                  <a:srgbClr val="FFFF00"/>
                </a:highlight>
              </a:rPr>
              <a:t> </a:t>
            </a:r>
            <a:r>
              <a:rPr lang="da-DK" dirty="0"/>
              <a:t>tilsyneladende (‘</a:t>
            </a:r>
            <a:r>
              <a:rPr lang="da-DK" dirty="0" err="1"/>
              <a:t>kvasi</a:t>
            </a:r>
            <a:r>
              <a:rPr lang="da-DK" dirty="0"/>
              <a:t>’) lige så synkron som ansigt-til-ansigt. Efterligner i hvert fald; fx via ‘</a:t>
            </a:r>
            <a:r>
              <a:rPr lang="da-DK" dirty="0" err="1"/>
              <a:t>typing</a:t>
            </a:r>
            <a:r>
              <a:rPr lang="da-DK" dirty="0"/>
              <a:t> </a:t>
            </a:r>
            <a:r>
              <a:rPr lang="da-DK" dirty="0" err="1"/>
              <a:t>indicator</a:t>
            </a:r>
            <a:r>
              <a:rPr lang="da-DK" dirty="0"/>
              <a:t>’ (…) = ‘skriver’. ”Tilsyneladende”, fordi meddelelsen skal skrives færdig, før modtager kan se den.</a:t>
            </a:r>
          </a:p>
          <a:p>
            <a:pPr marL="0" indent="0">
              <a:buNone/>
            </a:pPr>
            <a:endParaRPr lang="da-DK" i="1" dirty="0"/>
          </a:p>
          <a:p>
            <a:pPr marL="0" indent="0">
              <a:buNone/>
            </a:pPr>
            <a:endParaRPr lang="da-DK" dirty="0"/>
          </a:p>
          <a:p>
            <a:pPr marL="0" indent="0">
              <a:buNone/>
            </a:pPr>
            <a:endParaRPr lang="da-DK" dirty="0"/>
          </a:p>
        </p:txBody>
      </p:sp>
    </p:spTree>
    <p:extLst>
      <p:ext uri="{BB962C8B-B14F-4D97-AF65-F5344CB8AC3E}">
        <p14:creationId xmlns:p14="http://schemas.microsoft.com/office/powerpoint/2010/main" val="3439130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458D65-87EA-8412-9203-DCD123CE22AE}"/>
              </a:ext>
            </a:extLst>
          </p:cNvPr>
          <p:cNvSpPr>
            <a:spLocks noGrp="1"/>
          </p:cNvSpPr>
          <p:nvPr>
            <p:ph type="title"/>
          </p:nvPr>
        </p:nvSpPr>
        <p:spPr>
          <a:xfrm>
            <a:off x="838200" y="365125"/>
            <a:ext cx="10515600" cy="945515"/>
          </a:xfrm>
        </p:spPr>
        <p:txBody>
          <a:bodyPr/>
          <a:lstStyle/>
          <a:p>
            <a:r>
              <a:rPr lang="da-DK" dirty="0"/>
              <a:t>(turtagning på SOME)</a:t>
            </a:r>
          </a:p>
        </p:txBody>
      </p:sp>
      <p:sp>
        <p:nvSpPr>
          <p:cNvPr id="3" name="Pladsholder til indhold 2">
            <a:extLst>
              <a:ext uri="{FF2B5EF4-FFF2-40B4-BE49-F238E27FC236}">
                <a16:creationId xmlns:a16="http://schemas.microsoft.com/office/drawing/2014/main" id="{C1FFAECE-4FD9-5777-A530-338CF84B1805}"/>
              </a:ext>
            </a:extLst>
          </p:cNvPr>
          <p:cNvSpPr>
            <a:spLocks noGrp="1"/>
          </p:cNvSpPr>
          <p:nvPr>
            <p:ph idx="1"/>
          </p:nvPr>
        </p:nvSpPr>
        <p:spPr/>
        <p:txBody>
          <a:bodyPr>
            <a:normAutofit fontScale="92500"/>
          </a:bodyPr>
          <a:lstStyle/>
          <a:p>
            <a:pPr marL="0" indent="0">
              <a:buNone/>
            </a:pPr>
            <a:r>
              <a:rPr lang="da-DK" dirty="0"/>
              <a:t>Synkron skrivning og redigering på sociale medier: Google docs.</a:t>
            </a:r>
          </a:p>
          <a:p>
            <a:pPr marL="0" indent="0">
              <a:buNone/>
            </a:pPr>
            <a:r>
              <a:rPr lang="da-DK" dirty="0"/>
              <a:t>	Konsekvenser? Ordvalg og tegnsætning ikke gennemtænkt…</a:t>
            </a:r>
          </a:p>
          <a:p>
            <a:pPr marL="0" indent="0">
              <a:buNone/>
            </a:pPr>
            <a:r>
              <a:rPr lang="da-DK" dirty="0"/>
              <a:t>	spontant. </a:t>
            </a:r>
          </a:p>
          <a:p>
            <a:pPr marL="0" indent="0">
              <a:buNone/>
            </a:pPr>
            <a:endParaRPr lang="da-DK" dirty="0"/>
          </a:p>
          <a:p>
            <a:pPr marL="0" indent="0">
              <a:buNone/>
            </a:pPr>
            <a:r>
              <a:rPr lang="da-DK" dirty="0"/>
              <a:t>	Hvad så, når indlæg redigeres? Dét kan ofte ses…</a:t>
            </a:r>
          </a:p>
          <a:p>
            <a:pPr marL="0" indent="0">
              <a:buNone/>
            </a:pPr>
            <a:endParaRPr lang="da-DK" dirty="0"/>
          </a:p>
          <a:p>
            <a:pPr marL="0" indent="0">
              <a:buNone/>
            </a:pPr>
            <a:r>
              <a:rPr lang="da-DK" dirty="0"/>
              <a:t>Ikke fastlåst. </a:t>
            </a:r>
            <a:r>
              <a:rPr lang="da-DK" dirty="0" err="1"/>
              <a:t>Emails</a:t>
            </a:r>
            <a:r>
              <a:rPr lang="da-DK" dirty="0"/>
              <a:t> kan være nærsynkrone; Messenger kan være asynkron.</a:t>
            </a:r>
          </a:p>
          <a:p>
            <a:pPr marL="0" indent="0">
              <a:buNone/>
            </a:pPr>
            <a:r>
              <a:rPr lang="da-DK" dirty="0"/>
              <a:t>De enkelte interaktioners </a:t>
            </a:r>
            <a:r>
              <a:rPr lang="da-DK" dirty="0" err="1"/>
              <a:t>synkronicitet</a:t>
            </a:r>
            <a:r>
              <a:rPr lang="da-DK" dirty="0"/>
              <a:t> må vurderes ud fra tid og frekvens.</a:t>
            </a:r>
          </a:p>
          <a:p>
            <a:pPr marL="0" indent="0">
              <a:buNone/>
            </a:pPr>
            <a:endParaRPr lang="da-DK" dirty="0"/>
          </a:p>
        </p:txBody>
      </p:sp>
    </p:spTree>
    <p:extLst>
      <p:ext uri="{BB962C8B-B14F-4D97-AF65-F5344CB8AC3E}">
        <p14:creationId xmlns:p14="http://schemas.microsoft.com/office/powerpoint/2010/main" val="3356573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AB0094-7DDC-0BD7-5C62-F961A9DF7BB1}"/>
              </a:ext>
            </a:extLst>
          </p:cNvPr>
          <p:cNvSpPr>
            <a:spLocks noGrp="1"/>
          </p:cNvSpPr>
          <p:nvPr>
            <p:ph type="title"/>
          </p:nvPr>
        </p:nvSpPr>
        <p:spPr/>
        <p:txBody>
          <a:bodyPr/>
          <a:lstStyle/>
          <a:p>
            <a:r>
              <a:rPr lang="da-DK" dirty="0"/>
              <a:t>(fortsat)</a:t>
            </a:r>
          </a:p>
        </p:txBody>
      </p:sp>
      <p:sp>
        <p:nvSpPr>
          <p:cNvPr id="3" name="Pladsholder til indhold 2">
            <a:extLst>
              <a:ext uri="{FF2B5EF4-FFF2-40B4-BE49-F238E27FC236}">
                <a16:creationId xmlns:a16="http://schemas.microsoft.com/office/drawing/2014/main" id="{AA92EB31-EF48-7B8B-8946-998F74A2D189}"/>
              </a:ext>
            </a:extLst>
          </p:cNvPr>
          <p:cNvSpPr>
            <a:spLocks noGrp="1"/>
          </p:cNvSpPr>
          <p:nvPr>
            <p:ph idx="1"/>
          </p:nvPr>
        </p:nvSpPr>
        <p:spPr/>
        <p:txBody>
          <a:bodyPr/>
          <a:lstStyle/>
          <a:p>
            <a:r>
              <a:rPr lang="da-DK" dirty="0"/>
              <a:t>Online skal vi ikke kæmpe om turen, men KAN komme i </a:t>
            </a:r>
            <a:r>
              <a:rPr lang="da-DK" dirty="0">
                <a:highlight>
                  <a:srgbClr val="FFFF00"/>
                </a:highlight>
              </a:rPr>
              <a:t>utakt</a:t>
            </a:r>
            <a:r>
              <a:rPr lang="da-DK" dirty="0"/>
              <a:t>, hvor vi ikke er i </a:t>
            </a:r>
            <a:r>
              <a:rPr lang="da-DK" dirty="0">
                <a:highlight>
                  <a:srgbClr val="FFFF00"/>
                </a:highlight>
              </a:rPr>
              <a:t>‘sync’ </a:t>
            </a:r>
            <a:r>
              <a:rPr lang="da-DK" dirty="0"/>
              <a:t>med </a:t>
            </a:r>
            <a:r>
              <a:rPr lang="da-DK" dirty="0" err="1"/>
              <a:t>hinanden…fordi</a:t>
            </a:r>
            <a:r>
              <a:rPr lang="da-DK" dirty="0"/>
              <a:t> vi kan have flere samtaler på én gang. Vi kan stille flere spørgsmål til samme person, før vedkommende har svaret. Forestil jer dét mundtligt… </a:t>
            </a:r>
          </a:p>
          <a:p>
            <a:r>
              <a:rPr lang="da-DK" dirty="0"/>
              <a:t>Før- og efterrelation er mindre stærk i onlineinteraktion. Selvom du er blevet stillet et spørgsmål, kan du sagtens skrive andre meddelelser inden, at du svarer. Endda til samme person.</a:t>
            </a:r>
          </a:p>
        </p:txBody>
      </p:sp>
    </p:spTree>
    <p:extLst>
      <p:ext uri="{BB962C8B-B14F-4D97-AF65-F5344CB8AC3E}">
        <p14:creationId xmlns:p14="http://schemas.microsoft.com/office/powerpoint/2010/main" val="366424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61D190-BEA6-A5C9-56A4-7D88E11F0071}"/>
              </a:ext>
            </a:extLst>
          </p:cNvPr>
          <p:cNvSpPr>
            <a:spLocks noGrp="1"/>
          </p:cNvSpPr>
          <p:nvPr>
            <p:ph type="title"/>
          </p:nvPr>
        </p:nvSpPr>
        <p:spPr/>
        <p:txBody>
          <a:bodyPr/>
          <a:lstStyle/>
          <a:p>
            <a:r>
              <a:rPr lang="da-DK" dirty="0"/>
              <a:t>Digital minimalrespons</a:t>
            </a:r>
          </a:p>
        </p:txBody>
      </p:sp>
      <p:sp>
        <p:nvSpPr>
          <p:cNvPr id="3" name="Pladsholder til indhold 2">
            <a:extLst>
              <a:ext uri="{FF2B5EF4-FFF2-40B4-BE49-F238E27FC236}">
                <a16:creationId xmlns:a16="http://schemas.microsoft.com/office/drawing/2014/main" id="{218361B6-17EC-3478-BECC-CC2680316A54}"/>
              </a:ext>
            </a:extLst>
          </p:cNvPr>
          <p:cNvSpPr>
            <a:spLocks noGrp="1"/>
          </p:cNvSpPr>
          <p:nvPr>
            <p:ph idx="1"/>
          </p:nvPr>
        </p:nvSpPr>
        <p:spPr/>
        <p:txBody>
          <a:bodyPr/>
          <a:lstStyle/>
          <a:p>
            <a:r>
              <a:rPr lang="da-DK" b="1" dirty="0"/>
              <a:t>Minimalrespons def.</a:t>
            </a:r>
            <a:r>
              <a:rPr lang="da-DK" dirty="0"/>
              <a:t>: ”en minimal form for tilbagemelding, vi giver hinanden i ansigt-til-ansigt-samtaler for at vise, at vi har hørt det, der er blevet sagt, ligesom at de kan betyde, at vi giver den anden tilladelse til eller ligefrem opfordrer til, at denne fortsætter sin taletur.”</a:t>
            </a:r>
          </a:p>
          <a:p>
            <a:pPr marL="0" indent="0">
              <a:buNone/>
            </a:pPr>
            <a:r>
              <a:rPr lang="da-DK" dirty="0"/>
              <a:t>	Nik, smil, ”ja”, ”mm hmm”</a:t>
            </a:r>
          </a:p>
          <a:p>
            <a:r>
              <a:rPr lang="da-DK" b="1" dirty="0"/>
              <a:t>Digital minimalrespons </a:t>
            </a:r>
            <a:r>
              <a:rPr lang="da-DK" dirty="0"/>
              <a:t>Online er formålet at interaktionerne til at </a:t>
            </a:r>
            <a:r>
              <a:rPr lang="da-DK" i="1" dirty="0"/>
              <a:t>minde om </a:t>
            </a:r>
            <a:r>
              <a:rPr lang="da-DK" dirty="0"/>
              <a:t>ovenstående</a:t>
            </a:r>
          </a:p>
          <a:p>
            <a:pPr marL="457200" lvl="1" indent="0">
              <a:buNone/>
            </a:pPr>
            <a:r>
              <a:rPr lang="da-DK" dirty="0"/>
              <a:t>	tagging, digitale kvitteringer, </a:t>
            </a:r>
            <a:r>
              <a:rPr lang="da-DK" dirty="0" err="1"/>
              <a:t>typing</a:t>
            </a:r>
            <a:r>
              <a:rPr lang="da-DK" dirty="0"/>
              <a:t> </a:t>
            </a:r>
            <a:r>
              <a:rPr lang="da-DK" dirty="0" err="1"/>
              <a:t>indicator</a:t>
            </a:r>
            <a:r>
              <a:rPr lang="da-DK" dirty="0"/>
              <a:t>, likes, emojis</a:t>
            </a:r>
          </a:p>
        </p:txBody>
      </p:sp>
    </p:spTree>
    <p:extLst>
      <p:ext uri="{BB962C8B-B14F-4D97-AF65-F5344CB8AC3E}">
        <p14:creationId xmlns:p14="http://schemas.microsoft.com/office/powerpoint/2010/main" val="358027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08BDF6-972C-57DE-A999-6A8CA0E8FB4C}"/>
              </a:ext>
            </a:extLst>
          </p:cNvPr>
          <p:cNvSpPr>
            <a:spLocks noGrp="1"/>
          </p:cNvSpPr>
          <p:nvPr>
            <p:ph type="title"/>
          </p:nvPr>
        </p:nvSpPr>
        <p:spPr/>
        <p:txBody>
          <a:bodyPr/>
          <a:lstStyle/>
          <a:p>
            <a:r>
              <a:rPr lang="da-DK" dirty="0"/>
              <a:t>Opsamling</a:t>
            </a:r>
          </a:p>
        </p:txBody>
      </p:sp>
      <p:sp>
        <p:nvSpPr>
          <p:cNvPr id="3" name="Pladsholder til indhold 2">
            <a:extLst>
              <a:ext uri="{FF2B5EF4-FFF2-40B4-BE49-F238E27FC236}">
                <a16:creationId xmlns:a16="http://schemas.microsoft.com/office/drawing/2014/main" id="{2120BB38-F100-5418-A74C-13D0FF121F2F}"/>
              </a:ext>
            </a:extLst>
          </p:cNvPr>
          <p:cNvSpPr>
            <a:spLocks noGrp="1"/>
          </p:cNvSpPr>
          <p:nvPr>
            <p:ph idx="1"/>
          </p:nvPr>
        </p:nvSpPr>
        <p:spPr/>
        <p:txBody>
          <a:bodyPr/>
          <a:lstStyle/>
          <a:p>
            <a:pPr algn="ctr"/>
            <a:r>
              <a:rPr lang="da-DK" dirty="0"/>
              <a:t>Indholds- &gt;&lt; relations-kommunikation</a:t>
            </a:r>
          </a:p>
          <a:p>
            <a:pPr algn="ctr"/>
            <a:r>
              <a:rPr lang="da-DK" dirty="0"/>
              <a:t>Kommunikation og interaktion</a:t>
            </a:r>
          </a:p>
          <a:p>
            <a:pPr algn="ctr"/>
            <a:r>
              <a:rPr lang="da-DK" dirty="0"/>
              <a:t>Produkt eller proces</a:t>
            </a:r>
          </a:p>
          <a:p>
            <a:pPr algn="ctr"/>
            <a:r>
              <a:rPr lang="da-DK" dirty="0"/>
              <a:t>Turtagning og reparation</a:t>
            </a:r>
          </a:p>
          <a:p>
            <a:pPr algn="ctr"/>
            <a:r>
              <a:rPr lang="da-DK" dirty="0" err="1"/>
              <a:t>Jakobsons</a:t>
            </a:r>
            <a:r>
              <a:rPr lang="da-DK" dirty="0"/>
              <a:t> sprogfunktioner</a:t>
            </a:r>
          </a:p>
          <a:p>
            <a:pPr algn="ctr"/>
            <a:r>
              <a:rPr lang="da-DK" dirty="0" err="1"/>
              <a:t>Synkronicitet</a:t>
            </a:r>
            <a:endParaRPr lang="da-DK" dirty="0"/>
          </a:p>
          <a:p>
            <a:pPr algn="ctr"/>
            <a:r>
              <a:rPr lang="da-DK" dirty="0"/>
              <a:t>Digital minimalrespons</a:t>
            </a:r>
          </a:p>
          <a:p>
            <a:endParaRPr lang="da-DK" dirty="0"/>
          </a:p>
          <a:p>
            <a:endParaRPr lang="da-DK" dirty="0"/>
          </a:p>
        </p:txBody>
      </p:sp>
    </p:spTree>
    <p:extLst>
      <p:ext uri="{BB962C8B-B14F-4D97-AF65-F5344CB8AC3E}">
        <p14:creationId xmlns:p14="http://schemas.microsoft.com/office/powerpoint/2010/main" val="1746967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5E2E3-CA26-80CA-B33A-52133EECB805}"/>
              </a:ext>
            </a:extLst>
          </p:cNvPr>
          <p:cNvSpPr>
            <a:spLocks noGrp="1"/>
          </p:cNvSpPr>
          <p:nvPr>
            <p:ph type="title"/>
          </p:nvPr>
        </p:nvSpPr>
        <p:spPr/>
        <p:txBody>
          <a:bodyPr/>
          <a:lstStyle/>
          <a:p>
            <a:r>
              <a:rPr lang="da-DK" b="1" dirty="0">
                <a:highlight>
                  <a:srgbClr val="FF00FF"/>
                </a:highlight>
              </a:rPr>
              <a:t>Virkeligheden</a:t>
            </a:r>
          </a:p>
        </p:txBody>
      </p:sp>
      <p:graphicFrame>
        <p:nvGraphicFramePr>
          <p:cNvPr id="4" name="Pladsholder til indhold 3">
            <a:extLst>
              <a:ext uri="{FF2B5EF4-FFF2-40B4-BE49-F238E27FC236}">
                <a16:creationId xmlns:a16="http://schemas.microsoft.com/office/drawing/2014/main" id="{601BF0BC-B95D-0676-57A9-4C99514DC219}"/>
              </a:ext>
            </a:extLst>
          </p:cNvPr>
          <p:cNvGraphicFramePr>
            <a:graphicFrameLocks noGrp="1"/>
          </p:cNvGraphicFramePr>
          <p:nvPr>
            <p:ph idx="1"/>
            <p:extLst>
              <p:ext uri="{D42A27DB-BD31-4B8C-83A1-F6EECF244321}">
                <p14:modId xmlns:p14="http://schemas.microsoft.com/office/powerpoint/2010/main" val="1301321766"/>
              </p:ext>
            </p:extLst>
          </p:nvPr>
        </p:nvGraphicFramePr>
        <p:xfrm>
          <a:off x="4260166" y="640080"/>
          <a:ext cx="5290234" cy="5573007"/>
        </p:xfrm>
        <a:graphic>
          <a:graphicData uri="http://schemas.openxmlformats.org/drawingml/2006/table">
            <a:tbl>
              <a:tblPr/>
              <a:tblGrid>
                <a:gridCol w="5290234">
                  <a:extLst>
                    <a:ext uri="{9D8B030D-6E8A-4147-A177-3AD203B41FA5}">
                      <a16:colId xmlns:a16="http://schemas.microsoft.com/office/drawing/2014/main" val="2293800623"/>
                    </a:ext>
                  </a:extLst>
                </a:gridCol>
              </a:tblGrid>
              <a:tr h="5573007">
                <a:tc>
                  <a:txBody>
                    <a:bodyPr/>
                    <a:lstStyle/>
                    <a:p>
                      <a:r>
                        <a:rPr lang="da-DK" sz="1600" b="0" i="0" dirty="0">
                          <a:effectLst/>
                          <a:latin typeface="Roboto" panose="02000000000000000000" pitchFamily="2" charset="0"/>
                        </a:rPr>
                        <a:t>Jonas Christian Larsen (2s 02), 16-01-2024 04:15:29</a:t>
                      </a:r>
                    </a:p>
                    <a:p>
                      <a:r>
                        <a:rPr lang="da-DK" sz="1600" b="1" i="0" dirty="0">
                          <a:effectLst/>
                          <a:latin typeface="Roboto" panose="02000000000000000000" pitchFamily="2" charset="0"/>
                        </a:rPr>
                        <a:t>Mamma Mia!</a:t>
                      </a:r>
                    </a:p>
                    <a:p>
                      <a:r>
                        <a:rPr lang="da-DK" sz="1600" b="0" i="0" u="none" strike="noStrike" dirty="0" err="1">
                          <a:solidFill>
                            <a:srgbClr val="1B5C9E"/>
                          </a:solidFill>
                          <a:effectLst/>
                          <a:latin typeface="ls-font-icons"/>
                          <a:hlinkClick r:id="rId2"/>
                        </a:rPr>
                        <a:t>more_vert</a:t>
                      </a:r>
                      <a:endParaRPr lang="da-DK" sz="1600" b="0" i="0" dirty="0">
                        <a:effectLst/>
                        <a:latin typeface="Roboto" panose="02000000000000000000" pitchFamily="2" charset="0"/>
                      </a:endParaRPr>
                    </a:p>
                    <a:p>
                      <a:r>
                        <a:rPr lang="da-DK" sz="1600" b="0" i="0" dirty="0">
                          <a:effectLst/>
                          <a:latin typeface="Roboto" panose="02000000000000000000" pitchFamily="2" charset="0"/>
                        </a:rPr>
                        <a:t>Hey </a:t>
                      </a:r>
                      <a:r>
                        <a:rPr lang="da-DK" sz="1600" b="0" i="0" dirty="0" err="1">
                          <a:effectLst/>
                          <a:latin typeface="Roboto" panose="02000000000000000000" pitchFamily="2" charset="0"/>
                        </a:rPr>
                        <a:t>ya'll</a:t>
                      </a:r>
                      <a:r>
                        <a:rPr lang="da-DK" sz="1600" b="0" i="0" dirty="0">
                          <a:effectLst/>
                          <a:latin typeface="Roboto" panose="02000000000000000000" pitchFamily="2" charset="0"/>
                        </a:rPr>
                        <a:t>, H.B </a:t>
                      </a:r>
                      <a:r>
                        <a:rPr lang="da-DK" sz="1600" b="0" i="0" dirty="0" err="1">
                          <a:effectLst/>
                          <a:latin typeface="Roboto" panose="02000000000000000000" pitchFamily="2" charset="0"/>
                        </a:rPr>
                        <a:t>here</a:t>
                      </a:r>
                      <a:r>
                        <a:rPr lang="da-DK" sz="1600" b="0" i="0" dirty="0">
                          <a:effectLst/>
                          <a:latin typeface="Roboto" panose="02000000000000000000" pitchFamily="2" charset="0"/>
                        </a:rPr>
                        <a:t>.</a:t>
                      </a:r>
                      <a:br>
                        <a:rPr lang="da-DK" sz="1600" b="0" i="0" dirty="0">
                          <a:effectLst/>
                          <a:latin typeface="Roboto" panose="02000000000000000000" pitchFamily="2" charset="0"/>
                        </a:rPr>
                      </a:br>
                      <a:br>
                        <a:rPr lang="da-DK" sz="1600" b="0" i="0" dirty="0">
                          <a:effectLst/>
                          <a:latin typeface="Roboto" panose="02000000000000000000" pitchFamily="2" charset="0"/>
                        </a:rPr>
                      </a:br>
                      <a:r>
                        <a:rPr lang="da-DK" sz="1600" b="0" i="0" dirty="0">
                          <a:effectLst/>
                          <a:latin typeface="Roboto" panose="02000000000000000000" pitchFamily="2" charset="0"/>
                        </a:rPr>
                        <a:t>Er endelig kommet </a:t>
                      </a:r>
                      <a:r>
                        <a:rPr lang="da-DK" sz="1600" b="0" i="0" dirty="0" err="1">
                          <a:effectLst/>
                          <a:latin typeface="Roboto" panose="02000000000000000000" pitchFamily="2" charset="0"/>
                        </a:rPr>
                        <a:t>igennen</a:t>
                      </a:r>
                      <a:r>
                        <a:rPr lang="da-DK" sz="1600" b="0" i="0" dirty="0">
                          <a:effectLst/>
                          <a:latin typeface="Roboto" panose="02000000000000000000" pitchFamily="2" charset="0"/>
                        </a:rPr>
                        <a:t> alle det 365 billeder for Grækenlands </a:t>
                      </a:r>
                      <a:r>
                        <a:rPr lang="da-DK" sz="1600" b="0" i="0" dirty="0" err="1">
                          <a:effectLst/>
                          <a:latin typeface="Roboto" panose="02000000000000000000" pitchFamily="2" charset="0"/>
                        </a:rPr>
                        <a:t>tureen</a:t>
                      </a:r>
                      <a:r>
                        <a:rPr lang="da-DK" sz="1600" b="0" i="0" dirty="0">
                          <a:effectLst/>
                          <a:latin typeface="Roboto" panose="02000000000000000000" pitchFamily="2" charset="0"/>
                        </a:rPr>
                        <a:t>, og hjem på kontoret. Jeg har </a:t>
                      </a:r>
                      <a:r>
                        <a:rPr lang="da-DK" sz="1600" b="0" i="0" dirty="0" err="1">
                          <a:effectLst/>
                          <a:latin typeface="Roboto" panose="02000000000000000000" pitchFamily="2" charset="0"/>
                        </a:rPr>
                        <a:t>sortert</a:t>
                      </a:r>
                      <a:r>
                        <a:rPr lang="da-DK" sz="1600" b="0" i="0" dirty="0">
                          <a:effectLst/>
                          <a:latin typeface="Roboto" panose="02000000000000000000" pitchFamily="2" charset="0"/>
                        </a:rPr>
                        <a:t> og </a:t>
                      </a:r>
                      <a:r>
                        <a:rPr lang="da-DK" sz="1600" b="0" i="0" dirty="0" err="1">
                          <a:effectLst/>
                          <a:latin typeface="Roboto" panose="02000000000000000000" pitchFamily="2" charset="0"/>
                        </a:rPr>
                        <a:t>fliteret</a:t>
                      </a:r>
                      <a:r>
                        <a:rPr lang="da-DK" sz="1600" b="0" i="0" dirty="0">
                          <a:effectLst/>
                          <a:latin typeface="Roboto" panose="02000000000000000000" pitchFamily="2" charset="0"/>
                        </a:rPr>
                        <a:t> billederne igennem, samt </a:t>
                      </a:r>
                      <a:r>
                        <a:rPr lang="da-DK" sz="1600" b="0" i="0" dirty="0" err="1">
                          <a:effectLst/>
                          <a:latin typeface="Roboto" panose="02000000000000000000" pitchFamily="2" charset="0"/>
                        </a:rPr>
                        <a:t>udrodet</a:t>
                      </a:r>
                      <a:r>
                        <a:rPr lang="da-DK" sz="1600" b="0" i="0" dirty="0">
                          <a:effectLst/>
                          <a:latin typeface="Roboto" panose="02000000000000000000" pitchFamily="2" charset="0"/>
                        </a:rPr>
                        <a:t> "</a:t>
                      </a:r>
                      <a:r>
                        <a:rPr lang="da-DK" sz="1600" b="0" i="0" dirty="0" err="1">
                          <a:effectLst/>
                          <a:latin typeface="Roboto" panose="02000000000000000000" pitchFamily="2" charset="0"/>
                        </a:rPr>
                        <a:t>pocket</a:t>
                      </a:r>
                      <a:r>
                        <a:rPr lang="da-DK" sz="1600" b="0" i="0" dirty="0">
                          <a:effectLst/>
                          <a:latin typeface="Roboto" panose="02000000000000000000" pitchFamily="2" charset="0"/>
                        </a:rPr>
                        <a:t> </a:t>
                      </a:r>
                      <a:r>
                        <a:rPr lang="da-DK" sz="1600" b="0" i="0" dirty="0" err="1">
                          <a:effectLst/>
                          <a:latin typeface="Roboto" panose="02000000000000000000" pitchFamily="2" charset="0"/>
                        </a:rPr>
                        <a:t>pictures</a:t>
                      </a:r>
                      <a:r>
                        <a:rPr lang="da-DK" sz="1600" b="0" i="0" dirty="0">
                          <a:effectLst/>
                          <a:latin typeface="Roboto" panose="02000000000000000000" pitchFamily="2" charset="0"/>
                        </a:rPr>
                        <a:t>" og ufokuseret billeder og har lagt dem op på Google Drev (https://drive.google.com/drive/folders/1a4fFrjZufwgKA859NY8K-jsOxesDt4?usp=sharing).</a:t>
                      </a:r>
                      <a:br>
                        <a:rPr lang="da-DK" sz="1600" b="0" i="0" dirty="0">
                          <a:effectLst/>
                          <a:latin typeface="Roboto" panose="02000000000000000000" pitchFamily="2" charset="0"/>
                        </a:rPr>
                      </a:br>
                      <a:br>
                        <a:rPr lang="da-DK" sz="1600" b="0" i="0" dirty="0">
                          <a:effectLst/>
                          <a:latin typeface="Roboto" panose="02000000000000000000" pitchFamily="2" charset="0"/>
                        </a:rPr>
                      </a:br>
                      <a:r>
                        <a:rPr lang="da-DK" sz="1600" b="0" i="0" dirty="0">
                          <a:effectLst/>
                          <a:latin typeface="Roboto" panose="02000000000000000000" pitchFamily="2" charset="0"/>
                        </a:rPr>
                        <a:t>Og så ville jeg bare lige benytte lejligheden for at takke for en god musical. Hvis </a:t>
                      </a:r>
                      <a:r>
                        <a:rPr lang="da-DK" sz="1600" b="0" i="0" dirty="0" err="1">
                          <a:effectLst/>
                          <a:latin typeface="Roboto" panose="02000000000000000000" pitchFamily="2" charset="0"/>
                        </a:rPr>
                        <a:t>Mother</a:t>
                      </a:r>
                      <a:r>
                        <a:rPr lang="da-DK" sz="1600" b="0" i="0" dirty="0">
                          <a:effectLst/>
                          <a:latin typeface="Roboto" panose="02000000000000000000" pitchFamily="2" charset="0"/>
                        </a:rPr>
                        <a:t> Musical beslutter sig for at lave Mamma Mia igen næsten gang, så håber jeg han hun kalder den for "Mamma Mia: Here </a:t>
                      </a:r>
                      <a:r>
                        <a:rPr lang="da-DK" sz="1600" b="0" i="0" dirty="0" err="1">
                          <a:effectLst/>
                          <a:latin typeface="Roboto" panose="02000000000000000000" pitchFamily="2" charset="0"/>
                        </a:rPr>
                        <a:t>We</a:t>
                      </a:r>
                      <a:r>
                        <a:rPr lang="da-DK" sz="1600" b="0" i="0" dirty="0">
                          <a:effectLst/>
                          <a:latin typeface="Roboto" panose="02000000000000000000" pitchFamily="2" charset="0"/>
                        </a:rPr>
                        <a:t> </a:t>
                      </a:r>
                      <a:r>
                        <a:rPr lang="da-DK" sz="1600" b="0" i="0" dirty="0" err="1">
                          <a:effectLst/>
                          <a:latin typeface="Roboto" panose="02000000000000000000" pitchFamily="2" charset="0"/>
                        </a:rPr>
                        <a:t>Don't</a:t>
                      </a:r>
                      <a:r>
                        <a:rPr lang="da-DK" sz="1600" b="0" i="0" dirty="0">
                          <a:effectLst/>
                          <a:latin typeface="Roboto" panose="02000000000000000000" pitchFamily="2" charset="0"/>
                        </a:rPr>
                        <a:t> Go Again" ;p</a:t>
                      </a:r>
                      <a:br>
                        <a:rPr lang="da-DK" sz="1600" b="0" i="0" dirty="0">
                          <a:effectLst/>
                          <a:latin typeface="Roboto" panose="02000000000000000000" pitchFamily="2" charset="0"/>
                        </a:rPr>
                      </a:br>
                      <a:br>
                        <a:rPr lang="da-DK" sz="1600" b="0" i="0" dirty="0">
                          <a:effectLst/>
                          <a:latin typeface="Roboto" panose="02000000000000000000" pitchFamily="2" charset="0"/>
                        </a:rPr>
                      </a:br>
                      <a:r>
                        <a:rPr lang="da-DK" sz="1600" b="0" i="0" dirty="0">
                          <a:effectLst/>
                          <a:latin typeface="Roboto" panose="02000000000000000000" pitchFamily="2" charset="0"/>
                        </a:rPr>
                        <a:t>Yas Queen, rock the </a:t>
                      </a:r>
                      <a:r>
                        <a:rPr lang="da-DK" sz="1600" b="0" i="0" dirty="0" err="1">
                          <a:effectLst/>
                          <a:latin typeface="Roboto" panose="02000000000000000000" pitchFamily="2" charset="0"/>
                        </a:rPr>
                        <a:t>boots</a:t>
                      </a:r>
                      <a:r>
                        <a:rPr lang="da-DK" sz="1600" b="0" i="0" dirty="0">
                          <a:effectLst/>
                          <a:latin typeface="Roboto" panose="02000000000000000000" pitchFamily="2" charset="0"/>
                        </a:rPr>
                        <a:t>, </a:t>
                      </a:r>
                      <a:r>
                        <a:rPr lang="da-DK" sz="1600" b="0" i="0" dirty="0" err="1">
                          <a:effectLst/>
                          <a:latin typeface="Roboto" panose="02000000000000000000" pitchFamily="2" charset="0"/>
                        </a:rPr>
                        <a:t>slay</a:t>
                      </a:r>
                      <a:r>
                        <a:rPr lang="da-DK" sz="1600" b="0" i="0" dirty="0">
                          <a:effectLst/>
                          <a:latin typeface="Roboto" panose="02000000000000000000" pitchFamily="2" charset="0"/>
                        </a:rPr>
                        <a:t> the house </a:t>
                      </a:r>
                      <a:r>
                        <a:rPr lang="da-DK" sz="1600" b="0" i="0" dirty="0" err="1">
                          <a:effectLst/>
                          <a:latin typeface="Roboto" panose="02000000000000000000" pitchFamily="2" charset="0"/>
                        </a:rPr>
                        <a:t>down</a:t>
                      </a:r>
                      <a:r>
                        <a:rPr lang="da-DK" sz="1600" b="0" i="0" dirty="0">
                          <a:effectLst/>
                          <a:latin typeface="Roboto" panose="02000000000000000000" pitchFamily="2" charset="0"/>
                        </a:rPr>
                        <a:t> mama, </a:t>
                      </a:r>
                      <a:r>
                        <a:rPr lang="da-DK" sz="1600" b="0" i="0" dirty="0" err="1">
                          <a:effectLst/>
                          <a:latin typeface="Roboto" panose="02000000000000000000" pitchFamily="2" charset="0"/>
                        </a:rPr>
                        <a:t>period</a:t>
                      </a:r>
                      <a:r>
                        <a:rPr lang="da-DK" sz="1600" b="0" i="0" dirty="0">
                          <a:effectLst/>
                          <a:latin typeface="Roboto" panose="02000000000000000000" pitchFamily="2" charset="0"/>
                        </a:rPr>
                        <a:t> *</a:t>
                      </a:r>
                      <a:r>
                        <a:rPr lang="da-DK" sz="1600" b="0" i="0" dirty="0" err="1">
                          <a:effectLst/>
                          <a:latin typeface="Roboto" panose="02000000000000000000" pitchFamily="2" charset="0"/>
                        </a:rPr>
                        <a:t>knibser</a:t>
                      </a:r>
                      <a:r>
                        <a:rPr lang="da-DK" sz="1600" b="0" i="0" dirty="0">
                          <a:effectLst/>
                          <a:latin typeface="Roboto" panose="02000000000000000000" pitchFamily="2" charset="0"/>
                        </a:rPr>
                        <a:t>*</a:t>
                      </a:r>
                    </a:p>
                  </a:txBody>
                  <a:tcPr marL="64945" marR="64945" marT="32473" marB="32473" anchor="ctr">
                    <a:lnL>
                      <a:noFill/>
                    </a:lnL>
                    <a:lnR>
                      <a:noFill/>
                    </a:lnR>
                    <a:lnT>
                      <a:noFill/>
                    </a:lnT>
                    <a:lnB>
                      <a:noFill/>
                    </a:lnB>
                    <a:solidFill>
                      <a:srgbClr val="ECF1F9"/>
                    </a:solidFill>
                  </a:tcPr>
                </a:tc>
                <a:extLst>
                  <a:ext uri="{0D108BD9-81ED-4DB2-BD59-A6C34878D82A}">
                    <a16:rowId xmlns:a16="http://schemas.microsoft.com/office/drawing/2014/main" val="2688344833"/>
                  </a:ext>
                </a:extLst>
              </a:tr>
            </a:tbl>
          </a:graphicData>
        </a:graphic>
      </p:graphicFrame>
    </p:spTree>
    <p:extLst>
      <p:ext uri="{BB962C8B-B14F-4D97-AF65-F5344CB8AC3E}">
        <p14:creationId xmlns:p14="http://schemas.microsoft.com/office/powerpoint/2010/main" val="3060401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F9110-54F3-91AC-BBD4-602DC9CC0A49}"/>
              </a:ext>
            </a:extLst>
          </p:cNvPr>
          <p:cNvSpPr>
            <a:spLocks noGrp="1"/>
          </p:cNvSpPr>
          <p:nvPr>
            <p:ph type="title"/>
          </p:nvPr>
        </p:nvSpPr>
        <p:spPr/>
        <p:txBody>
          <a:bodyPr/>
          <a:lstStyle/>
          <a:p>
            <a:pPr algn="ctr"/>
            <a:r>
              <a:rPr lang="da-DK" b="1" dirty="0">
                <a:highlight>
                  <a:srgbClr val="008080"/>
                </a:highlight>
              </a:rPr>
              <a:t>Sprog er interaktion</a:t>
            </a:r>
          </a:p>
        </p:txBody>
      </p:sp>
      <p:sp>
        <p:nvSpPr>
          <p:cNvPr id="3" name="Pladsholder til indhold 2">
            <a:extLst>
              <a:ext uri="{FF2B5EF4-FFF2-40B4-BE49-F238E27FC236}">
                <a16:creationId xmlns:a16="http://schemas.microsoft.com/office/drawing/2014/main" id="{1C0B2D22-4F03-C28E-E087-AA856383EE1B}"/>
              </a:ext>
            </a:extLst>
          </p:cNvPr>
          <p:cNvSpPr>
            <a:spLocks noGrp="1"/>
          </p:cNvSpPr>
          <p:nvPr>
            <p:ph idx="1"/>
          </p:nvPr>
        </p:nvSpPr>
        <p:spPr/>
        <p:txBody>
          <a:bodyPr/>
          <a:lstStyle/>
          <a:p>
            <a:pPr marL="0" indent="0">
              <a:buNone/>
            </a:pPr>
            <a:r>
              <a:rPr lang="da-DK" dirty="0"/>
              <a:t>Overordnet set har vi to kommunikationsfunktioner</a:t>
            </a:r>
          </a:p>
          <a:p>
            <a:pPr marL="514350" indent="-514350">
              <a:buAutoNum type="arabicPeriod"/>
            </a:pPr>
            <a:r>
              <a:rPr lang="da-DK" b="1" dirty="0">
                <a:solidFill>
                  <a:srgbClr val="FF0000"/>
                </a:solidFill>
              </a:rPr>
              <a:t>Indholdskommunikation</a:t>
            </a:r>
            <a:r>
              <a:rPr lang="da-DK" dirty="0"/>
              <a:t> (dele indhold)</a:t>
            </a:r>
          </a:p>
          <a:p>
            <a:pPr marL="514350" indent="-514350">
              <a:buAutoNum type="arabicPeriod"/>
            </a:pPr>
            <a:r>
              <a:rPr lang="da-DK" b="1" dirty="0" err="1">
                <a:solidFill>
                  <a:srgbClr val="FF0000"/>
                </a:solidFill>
              </a:rPr>
              <a:t>Relationskommunikation</a:t>
            </a:r>
            <a:r>
              <a:rPr lang="da-DK" b="1" dirty="0">
                <a:solidFill>
                  <a:srgbClr val="FF0000"/>
                </a:solidFill>
              </a:rPr>
              <a:t> </a:t>
            </a:r>
            <a:r>
              <a:rPr lang="da-DK" dirty="0"/>
              <a:t>(den sociale side)</a:t>
            </a:r>
          </a:p>
          <a:p>
            <a:pPr marL="0" indent="0">
              <a:buNone/>
            </a:pPr>
            <a:r>
              <a:rPr lang="da-DK" dirty="0"/>
              <a:t>	at ”snakke” er at forhandle den indbyrdes relation</a:t>
            </a:r>
          </a:p>
          <a:p>
            <a:pPr marL="0" indent="0">
              <a:buNone/>
            </a:pPr>
            <a:r>
              <a:rPr lang="da-DK" dirty="0"/>
              <a:t>	et ”like” er en anerkendelse af hinanden</a:t>
            </a:r>
          </a:p>
          <a:p>
            <a:pPr marL="0" indent="0">
              <a:buNone/>
            </a:pPr>
            <a:endParaRPr lang="da-DK" dirty="0"/>
          </a:p>
          <a:p>
            <a:pPr marL="0" indent="0">
              <a:buNone/>
            </a:pPr>
            <a:r>
              <a:rPr lang="da-DK" dirty="0"/>
              <a:t>Social kommunikation nødvendig for vores selvforståelse og vores evne til at indgå i relationer (s.16 øv.).</a:t>
            </a:r>
          </a:p>
        </p:txBody>
      </p:sp>
    </p:spTree>
    <p:extLst>
      <p:ext uri="{BB962C8B-B14F-4D97-AF65-F5344CB8AC3E}">
        <p14:creationId xmlns:p14="http://schemas.microsoft.com/office/powerpoint/2010/main" val="1021921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dsholder til indhold 4" descr="Et billede, der indeholder tekst, Skraldecontainer, skærmbillede, skraldespand&#10;&#10;Automatisk genereret beskrivelse">
            <a:extLst>
              <a:ext uri="{FF2B5EF4-FFF2-40B4-BE49-F238E27FC236}">
                <a16:creationId xmlns:a16="http://schemas.microsoft.com/office/drawing/2014/main" id="{34F91448-673B-F0C4-593E-7BF2C88F14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0" y="1306513"/>
            <a:ext cx="2360613" cy="4237038"/>
          </a:xfrm>
        </p:spPr>
      </p:pic>
      <p:pic>
        <p:nvPicPr>
          <p:cNvPr id="9" name="Billede 8" descr="Et billede, der indeholder tekst, skærmbillede, Webside, Website&#10;&#10;Automatisk genereret beskrivelse">
            <a:extLst>
              <a:ext uri="{FF2B5EF4-FFF2-40B4-BE49-F238E27FC236}">
                <a16:creationId xmlns:a16="http://schemas.microsoft.com/office/drawing/2014/main" id="{1B1E658D-CC68-811A-A38D-F2AA925ECA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1600" y="1306513"/>
            <a:ext cx="2360613" cy="4237038"/>
          </a:xfrm>
          <a:prstGeom prst="rect">
            <a:avLst/>
          </a:prstGeom>
        </p:spPr>
      </p:pic>
      <p:pic>
        <p:nvPicPr>
          <p:cNvPr id="7" name="Billede 6" descr="Et billede, der indeholder tekst, skærmbillede, Font/skrifttype, software&#10;&#10;Automatisk genereret beskrivelse">
            <a:extLst>
              <a:ext uri="{FF2B5EF4-FFF2-40B4-BE49-F238E27FC236}">
                <a16:creationId xmlns:a16="http://schemas.microsoft.com/office/drawing/2014/main" id="{939B1745-5375-A8E6-9EF7-4A8AF2A953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4600" y="1306513"/>
            <a:ext cx="2360613" cy="4237038"/>
          </a:xfrm>
          <a:prstGeom prst="rect">
            <a:avLst/>
          </a:prstGeom>
        </p:spPr>
      </p:pic>
      <p:sp>
        <p:nvSpPr>
          <p:cNvPr id="2" name="Titel 1">
            <a:extLst>
              <a:ext uri="{FF2B5EF4-FFF2-40B4-BE49-F238E27FC236}">
                <a16:creationId xmlns:a16="http://schemas.microsoft.com/office/drawing/2014/main" id="{126DF565-0E0D-1DBE-C4BB-F5FC2E2C64A5}"/>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dirty="0" err="1">
                <a:solidFill>
                  <a:schemeClr val="bg1"/>
                </a:solidFill>
                <a:latin typeface="+mj-lt"/>
                <a:ea typeface="+mj-ea"/>
                <a:cs typeface="+mj-cs"/>
              </a:rPr>
              <a:t>Ægte</a:t>
            </a:r>
            <a:r>
              <a:rPr lang="en-US" sz="2600" kern="1200" dirty="0">
                <a:solidFill>
                  <a:schemeClr val="bg1"/>
                </a:solidFill>
                <a:latin typeface="+mj-lt"/>
                <a:ea typeface="+mj-ea"/>
                <a:cs typeface="+mj-cs"/>
              </a:rPr>
              <a:t> </a:t>
            </a:r>
            <a:r>
              <a:rPr lang="en-US" sz="2600" kern="1200" dirty="0" err="1">
                <a:solidFill>
                  <a:schemeClr val="bg1"/>
                </a:solidFill>
                <a:latin typeface="+mj-lt"/>
                <a:ea typeface="+mj-ea"/>
                <a:cs typeface="+mj-cs"/>
              </a:rPr>
              <a:t>eksempler</a:t>
            </a:r>
            <a:endParaRPr lang="en-US" sz="2600" kern="1200" dirty="0">
              <a:solidFill>
                <a:schemeClr val="bg1"/>
              </a:solidFill>
              <a:latin typeface="+mj-lt"/>
              <a:ea typeface="+mj-ea"/>
              <a:cs typeface="+mj-cs"/>
            </a:endParaRPr>
          </a:p>
        </p:txBody>
      </p:sp>
    </p:spTree>
    <p:extLst>
      <p:ext uri="{BB962C8B-B14F-4D97-AF65-F5344CB8AC3E}">
        <p14:creationId xmlns:p14="http://schemas.microsoft.com/office/powerpoint/2010/main" val="487148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AE422339-2F71-4CA5-9807-D908FDA67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D2A542E6-1924-4FE2-89D1-3CB19468C1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8" name="Rectangle 37">
              <a:extLst>
                <a:ext uri="{FF2B5EF4-FFF2-40B4-BE49-F238E27FC236}">
                  <a16:creationId xmlns:a16="http://schemas.microsoft.com/office/drawing/2014/main" id="{1F353183-2147-472B-AD7D-4A085FF6A4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AAA42C8-A082-4DFD-A5F3-FC9EF825B1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72BD4CCB-4254-1D59-9786-C839F455C4E4}"/>
              </a:ext>
            </a:extLst>
          </p:cNvPr>
          <p:cNvSpPr>
            <a:spLocks noGrp="1"/>
          </p:cNvSpPr>
          <p:nvPr>
            <p:ph type="title"/>
          </p:nvPr>
        </p:nvSpPr>
        <p:spPr>
          <a:xfrm>
            <a:off x="549277" y="469448"/>
            <a:ext cx="7202485" cy="1087890"/>
          </a:xfrm>
        </p:spPr>
        <p:txBody>
          <a:bodyPr vert="horz" lIns="91440" tIns="45720" rIns="91440" bIns="45720" rtlCol="0" anchor="t">
            <a:normAutofit/>
          </a:bodyPr>
          <a:lstStyle/>
          <a:p>
            <a:endParaRPr lang="en-US" sz="2200" kern="1200" dirty="0">
              <a:latin typeface="+mj-lt"/>
              <a:ea typeface="+mj-ea"/>
              <a:cs typeface="+mj-cs"/>
            </a:endParaRPr>
          </a:p>
        </p:txBody>
      </p:sp>
      <p:pic>
        <p:nvPicPr>
          <p:cNvPr id="7" name="Billede 6" descr="Et billede, der indeholder tekst, skærmbillede, Font/skrifttype, Webside&#10;&#10;Automatisk genereret beskrivelse">
            <a:extLst>
              <a:ext uri="{FF2B5EF4-FFF2-40B4-BE49-F238E27FC236}">
                <a16:creationId xmlns:a16="http://schemas.microsoft.com/office/drawing/2014/main" id="{29D43B05-6C6C-6CA6-5A42-50591D503569}"/>
              </a:ext>
            </a:extLst>
          </p:cNvPr>
          <p:cNvPicPr>
            <a:picLocks noChangeAspect="1"/>
          </p:cNvPicPr>
          <p:nvPr/>
        </p:nvPicPr>
        <p:blipFill rotWithShape="1">
          <a:blip r:embed="rId2">
            <a:extLst>
              <a:ext uri="{28A0092B-C50C-407E-A947-70E740481C1C}">
                <a14:useLocalDpi xmlns:a14="http://schemas.microsoft.com/office/drawing/2010/main" val="0"/>
              </a:ext>
            </a:extLst>
          </a:blip>
          <a:srcRect b="1341"/>
          <a:stretch/>
        </p:blipFill>
        <p:spPr>
          <a:xfrm>
            <a:off x="4807324" y="840828"/>
            <a:ext cx="3324913" cy="5467897"/>
          </a:xfrm>
          <a:prstGeom prst="rect">
            <a:avLst/>
          </a:prstGeom>
          <a:effectLst>
            <a:outerShdw blurRad="508000" dist="101600" dir="5400000" algn="tl" rotWithShape="0">
              <a:prstClr val="black">
                <a:alpha val="10000"/>
              </a:prstClr>
            </a:outerShdw>
          </a:effectLst>
        </p:spPr>
      </p:pic>
      <p:sp>
        <p:nvSpPr>
          <p:cNvPr id="32" name="Content Placeholder 31">
            <a:extLst>
              <a:ext uri="{FF2B5EF4-FFF2-40B4-BE49-F238E27FC236}">
                <a16:creationId xmlns:a16="http://schemas.microsoft.com/office/drawing/2014/main" id="{6D685F34-ED44-EB01-60D7-A33EF3C0D1E6}"/>
              </a:ext>
            </a:extLst>
          </p:cNvPr>
          <p:cNvSpPr>
            <a:spLocks noGrp="1"/>
          </p:cNvSpPr>
          <p:nvPr>
            <p:ph idx="1"/>
          </p:nvPr>
        </p:nvSpPr>
        <p:spPr>
          <a:xfrm>
            <a:off x="8328816" y="2059200"/>
            <a:ext cx="3313114" cy="3783015"/>
          </a:xfrm>
        </p:spPr>
        <p:txBody>
          <a:bodyPr anchor="t">
            <a:normAutofit/>
          </a:bodyPr>
          <a:lstStyle/>
          <a:p>
            <a:endParaRPr lang="en-US" sz="2000" dirty="0">
              <a:solidFill>
                <a:schemeClr val="tx1">
                  <a:alpha val="60000"/>
                </a:schemeClr>
              </a:solidFill>
            </a:endParaRPr>
          </a:p>
        </p:txBody>
      </p:sp>
      <p:pic>
        <p:nvPicPr>
          <p:cNvPr id="5" name="Pladsholder til indhold 4" descr="Et billede, der indeholder tekst, skærmbillede, Font/skrifttype, nummer/tal&#10;&#10;Automatisk genereret beskrivelse">
            <a:extLst>
              <a:ext uri="{FF2B5EF4-FFF2-40B4-BE49-F238E27FC236}">
                <a16:creationId xmlns:a16="http://schemas.microsoft.com/office/drawing/2014/main" id="{95A732C1-73B0-2311-762F-A27038F6E089}"/>
              </a:ext>
            </a:extLst>
          </p:cNvPr>
          <p:cNvPicPr>
            <a:picLocks noChangeAspect="1"/>
          </p:cNvPicPr>
          <p:nvPr/>
        </p:nvPicPr>
        <p:blipFill rotWithShape="1">
          <a:blip r:embed="rId3">
            <a:extLst>
              <a:ext uri="{28A0092B-C50C-407E-A947-70E740481C1C}">
                <a14:useLocalDpi xmlns:a14="http://schemas.microsoft.com/office/drawing/2010/main" val="0"/>
              </a:ext>
            </a:extLst>
          </a:blip>
          <a:srcRect r="-1" b="1341"/>
          <a:stretch/>
        </p:blipFill>
        <p:spPr>
          <a:xfrm>
            <a:off x="651642" y="840828"/>
            <a:ext cx="3408124" cy="5465694"/>
          </a:xfrm>
          <a:prstGeom prst="rect">
            <a:avLst/>
          </a:prstGeom>
          <a:effectLst>
            <a:outerShdw blurRad="508000" dist="101600" dir="5400000" algn="tl" rotWithShape="0">
              <a:prstClr val="black">
                <a:alpha val="10000"/>
              </a:prstClr>
            </a:outerShdw>
          </a:effectLst>
        </p:spPr>
      </p:pic>
    </p:spTree>
    <p:extLst>
      <p:ext uri="{BB962C8B-B14F-4D97-AF65-F5344CB8AC3E}">
        <p14:creationId xmlns:p14="http://schemas.microsoft.com/office/powerpoint/2010/main" val="2489667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E6728CC9-0E09-F50E-EFBA-BFA2099659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0" y="1287463"/>
            <a:ext cx="2360613" cy="4276725"/>
          </a:xfrm>
        </p:spPr>
      </p:pic>
      <p:pic>
        <p:nvPicPr>
          <p:cNvPr id="11" name="Billede 10">
            <a:extLst>
              <a:ext uri="{FF2B5EF4-FFF2-40B4-BE49-F238E27FC236}">
                <a16:creationId xmlns:a16="http://schemas.microsoft.com/office/drawing/2014/main" id="{1C43C7D4-9A06-BB8E-A3CA-B2E22B47D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0013" y="1287463"/>
            <a:ext cx="2360613" cy="4276725"/>
          </a:xfrm>
          <a:prstGeom prst="rect">
            <a:avLst/>
          </a:prstGeom>
        </p:spPr>
      </p:pic>
      <p:pic>
        <p:nvPicPr>
          <p:cNvPr id="7" name="Billede 6">
            <a:extLst>
              <a:ext uri="{FF2B5EF4-FFF2-40B4-BE49-F238E27FC236}">
                <a16:creationId xmlns:a16="http://schemas.microsoft.com/office/drawing/2014/main" id="{04439F48-6C95-E1A0-A18C-912DCD05B0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4600" y="1287463"/>
            <a:ext cx="2360613" cy="4276725"/>
          </a:xfrm>
          <a:prstGeom prst="rect">
            <a:avLst/>
          </a:prstGeom>
        </p:spPr>
      </p:pic>
      <p:sp>
        <p:nvSpPr>
          <p:cNvPr id="2" name="Titel 1">
            <a:extLst>
              <a:ext uri="{FF2B5EF4-FFF2-40B4-BE49-F238E27FC236}">
                <a16:creationId xmlns:a16="http://schemas.microsoft.com/office/drawing/2014/main" id="{74C488B9-4105-DE48-4FF3-B7F249380920}"/>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a:solidFill>
                  <a:schemeClr val="bg1"/>
                </a:solidFill>
                <a:latin typeface="+mj-lt"/>
                <a:ea typeface="+mj-ea"/>
                <a:cs typeface="+mj-cs"/>
              </a:rPr>
              <a:t>Den knap så sovende baby</a:t>
            </a:r>
          </a:p>
        </p:txBody>
      </p:sp>
    </p:spTree>
    <p:extLst>
      <p:ext uri="{BB962C8B-B14F-4D97-AF65-F5344CB8AC3E}">
        <p14:creationId xmlns:p14="http://schemas.microsoft.com/office/powerpoint/2010/main" val="3616786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AE473BD-9A2A-420F-B844-12BCFA3D4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CB018903-3549-4A3B-A9DF-B26757CAA9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7" name="Rectangle 16">
              <a:extLst>
                <a:ext uri="{FF2B5EF4-FFF2-40B4-BE49-F238E27FC236}">
                  <a16:creationId xmlns:a16="http://schemas.microsoft.com/office/drawing/2014/main" id="{9E5D3F77-D07F-4F7D-97A2-E36683020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F5A2D-56A0-4ED7-A3E2-3CF67608FC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7A50290E-EFD6-79AF-795E-9A471E834C4A}"/>
              </a:ext>
            </a:extLst>
          </p:cNvPr>
          <p:cNvSpPr>
            <a:spLocks noGrp="1"/>
          </p:cNvSpPr>
          <p:nvPr>
            <p:ph type="title"/>
          </p:nvPr>
        </p:nvSpPr>
        <p:spPr>
          <a:xfrm>
            <a:off x="549277" y="458033"/>
            <a:ext cx="5257798" cy="726224"/>
          </a:xfrm>
        </p:spPr>
        <p:txBody>
          <a:bodyPr vert="horz" wrap="square" lIns="91440" tIns="45720" rIns="91440" bIns="45720" rtlCol="0" anchor="ctr">
            <a:normAutofit/>
          </a:bodyPr>
          <a:lstStyle/>
          <a:p>
            <a:endParaRPr lang="en-US" sz="2200"/>
          </a:p>
        </p:txBody>
      </p:sp>
      <p:pic>
        <p:nvPicPr>
          <p:cNvPr id="7" name="Billede 6">
            <a:extLst>
              <a:ext uri="{FF2B5EF4-FFF2-40B4-BE49-F238E27FC236}">
                <a16:creationId xmlns:a16="http://schemas.microsoft.com/office/drawing/2014/main" id="{F8BE7EFA-A98F-045C-A4FE-363D024141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238" y="1557339"/>
            <a:ext cx="2672999" cy="4752000"/>
          </a:xfrm>
          <a:prstGeom prst="rect">
            <a:avLst/>
          </a:prstGeom>
          <a:effectLst>
            <a:outerShdw blurRad="508000" dist="101600" dir="5400000" algn="tl" rotWithShape="0">
              <a:prstClr val="black">
                <a:alpha val="10000"/>
              </a:prstClr>
            </a:outerShdw>
          </a:effectLst>
        </p:spPr>
      </p:pic>
      <p:pic>
        <p:nvPicPr>
          <p:cNvPr id="5" name="Pladsholder til indhold 4">
            <a:extLst>
              <a:ext uri="{FF2B5EF4-FFF2-40B4-BE49-F238E27FC236}">
                <a16:creationId xmlns:a16="http://schemas.microsoft.com/office/drawing/2014/main" id="{663E6AFA-9152-A8C1-527A-4F3359FF5E4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69640" y="1557339"/>
            <a:ext cx="2672999" cy="4752000"/>
          </a:xfrm>
          <a:prstGeom prst="rect">
            <a:avLst/>
          </a:prstGeom>
          <a:effectLst>
            <a:outerShdw blurRad="508000" dist="101600" dir="5400000" algn="tl" rotWithShape="0">
              <a:prstClr val="black">
                <a:alpha val="10000"/>
              </a:prstClr>
            </a:outerShdw>
          </a:effectLst>
        </p:spPr>
      </p:pic>
      <p:pic>
        <p:nvPicPr>
          <p:cNvPr id="9" name="Billede 8" descr="Et billede, der indeholder tekst, skærmbillede, Font/skrifttype, nummer/tal&#10;&#10;Automatisk genereret beskrivelse">
            <a:extLst>
              <a:ext uri="{FF2B5EF4-FFF2-40B4-BE49-F238E27FC236}">
                <a16:creationId xmlns:a16="http://schemas.microsoft.com/office/drawing/2014/main" id="{DC4F55E7-0269-A758-99B9-CFA96AEE02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7382" y="1557339"/>
            <a:ext cx="2672999" cy="4752000"/>
          </a:xfrm>
          <a:prstGeom prst="rect">
            <a:avLst/>
          </a:prstGeom>
          <a:effectLst>
            <a:outerShdw blurRad="508000" dist="101600" dir="5400000" algn="tl" rotWithShape="0">
              <a:prstClr val="black">
                <a:alpha val="10000"/>
              </a:prstClr>
            </a:outerShdw>
          </a:effectLst>
        </p:spPr>
      </p:pic>
    </p:spTree>
    <p:extLst>
      <p:ext uri="{BB962C8B-B14F-4D97-AF65-F5344CB8AC3E}">
        <p14:creationId xmlns:p14="http://schemas.microsoft.com/office/powerpoint/2010/main" val="1257937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AE473BD-9A2A-420F-B844-12BCFA3D4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CB018903-3549-4A3B-A9DF-B26757CAA9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7" name="Rectangle 16">
              <a:extLst>
                <a:ext uri="{FF2B5EF4-FFF2-40B4-BE49-F238E27FC236}">
                  <a16:creationId xmlns:a16="http://schemas.microsoft.com/office/drawing/2014/main" id="{9E5D3F77-D07F-4F7D-97A2-E36683020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F5A2D-56A0-4ED7-A3E2-3CF67608FC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F7C4DFEC-3B0C-4C86-3205-68215F5B7046}"/>
              </a:ext>
            </a:extLst>
          </p:cNvPr>
          <p:cNvSpPr>
            <a:spLocks noGrp="1"/>
          </p:cNvSpPr>
          <p:nvPr>
            <p:ph type="title"/>
          </p:nvPr>
        </p:nvSpPr>
        <p:spPr>
          <a:xfrm>
            <a:off x="549277" y="458033"/>
            <a:ext cx="5257798" cy="726224"/>
          </a:xfrm>
        </p:spPr>
        <p:txBody>
          <a:bodyPr vert="horz" wrap="square" lIns="91440" tIns="45720" rIns="91440" bIns="45720" rtlCol="0" anchor="ctr">
            <a:normAutofit/>
          </a:bodyPr>
          <a:lstStyle/>
          <a:p>
            <a:endParaRPr lang="en-US" sz="2200"/>
          </a:p>
        </p:txBody>
      </p:sp>
      <p:pic>
        <p:nvPicPr>
          <p:cNvPr id="9" name="Billede 8">
            <a:extLst>
              <a:ext uri="{FF2B5EF4-FFF2-40B4-BE49-F238E27FC236}">
                <a16:creationId xmlns:a16="http://schemas.microsoft.com/office/drawing/2014/main" id="{7AA9B802-DDA7-2AF3-765C-AC54A779C5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612" y="991049"/>
            <a:ext cx="3180097" cy="5210033"/>
          </a:xfrm>
          <a:prstGeom prst="rect">
            <a:avLst/>
          </a:prstGeom>
          <a:effectLst>
            <a:outerShdw blurRad="508000" dist="101600" dir="5400000" algn="tl" rotWithShape="0">
              <a:prstClr val="black">
                <a:alpha val="10000"/>
              </a:prstClr>
            </a:outerShdw>
          </a:effectLst>
        </p:spPr>
      </p:pic>
      <p:pic>
        <p:nvPicPr>
          <p:cNvPr id="7" name="Billede 6" descr="Et billede, der indeholder tekst, skærmbillede, Website, Webside&#10;&#10;Automatisk genereret beskrivelse">
            <a:extLst>
              <a:ext uri="{FF2B5EF4-FFF2-40B4-BE49-F238E27FC236}">
                <a16:creationId xmlns:a16="http://schemas.microsoft.com/office/drawing/2014/main" id="{92563793-21D1-09B2-F1AD-82065E757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620" y="1184257"/>
            <a:ext cx="3031900" cy="5210033"/>
          </a:xfrm>
          <a:prstGeom prst="rect">
            <a:avLst/>
          </a:prstGeom>
          <a:effectLst>
            <a:outerShdw blurRad="508000" dist="101600" dir="5400000" algn="tl" rotWithShape="0">
              <a:prstClr val="black">
                <a:alpha val="10000"/>
              </a:prstClr>
            </a:outerShdw>
          </a:effectLst>
        </p:spPr>
      </p:pic>
      <p:pic>
        <p:nvPicPr>
          <p:cNvPr id="5" name="Pladsholder til indhold 4">
            <a:extLst>
              <a:ext uri="{FF2B5EF4-FFF2-40B4-BE49-F238E27FC236}">
                <a16:creationId xmlns:a16="http://schemas.microsoft.com/office/drawing/2014/main" id="{9D20147F-6B18-7940-D9BC-108610EDD3A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485863" y="1128626"/>
            <a:ext cx="3180097" cy="5210033"/>
          </a:xfrm>
          <a:prstGeom prst="rect">
            <a:avLst/>
          </a:prstGeom>
          <a:effectLst>
            <a:outerShdw blurRad="508000" dist="101600" dir="5400000" algn="tl" rotWithShape="0">
              <a:prstClr val="black">
                <a:alpha val="10000"/>
              </a:prstClr>
            </a:outerShdw>
          </a:effectLst>
        </p:spPr>
      </p:pic>
    </p:spTree>
    <p:extLst>
      <p:ext uri="{BB962C8B-B14F-4D97-AF65-F5344CB8AC3E}">
        <p14:creationId xmlns:p14="http://schemas.microsoft.com/office/powerpoint/2010/main" val="4185958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AFB224-BC33-8CD0-D454-D23E8E9E19DC}"/>
              </a:ext>
            </a:extLst>
          </p:cNvPr>
          <p:cNvSpPr>
            <a:spLocks noGrp="1"/>
          </p:cNvSpPr>
          <p:nvPr>
            <p:ph type="title"/>
          </p:nvPr>
        </p:nvSpPr>
        <p:spPr>
          <a:xfrm>
            <a:off x="838200" y="365125"/>
            <a:ext cx="10515600" cy="142875"/>
          </a:xfrm>
        </p:spPr>
        <p:txBody>
          <a:bodyPr>
            <a:normAutofit fontScale="90000"/>
          </a:bodyPr>
          <a:lstStyle/>
          <a:p>
            <a:endParaRPr lang="da-DK" dirty="0"/>
          </a:p>
        </p:txBody>
      </p:sp>
      <p:sp>
        <p:nvSpPr>
          <p:cNvPr id="3" name="Pladsholder til indhold 2">
            <a:extLst>
              <a:ext uri="{FF2B5EF4-FFF2-40B4-BE49-F238E27FC236}">
                <a16:creationId xmlns:a16="http://schemas.microsoft.com/office/drawing/2014/main" id="{9D9D2F5E-B6E4-04CE-0221-9850C3067F8E}"/>
              </a:ext>
            </a:extLst>
          </p:cNvPr>
          <p:cNvSpPr>
            <a:spLocks noGrp="1"/>
          </p:cNvSpPr>
          <p:nvPr>
            <p:ph idx="1"/>
          </p:nvPr>
        </p:nvSpPr>
        <p:spPr>
          <a:xfrm>
            <a:off x="838200" y="589280"/>
            <a:ext cx="10515600" cy="5903595"/>
          </a:xfrm>
        </p:spPr>
        <p:txBody>
          <a:bodyPr>
            <a:normAutofit fontScale="85000" lnSpcReduction="10000"/>
          </a:bodyPr>
          <a:lstStyle/>
          <a:p>
            <a:pPr marL="0" indent="0">
              <a:buNone/>
            </a:pPr>
            <a:r>
              <a:rPr lang="da-DK" dirty="0"/>
              <a:t>Fra Bertel, 21z </a:t>
            </a:r>
            <a:r>
              <a:rPr lang="da-DK" dirty="0">
                <a:sym typeface="Wingdings" panose="05000000000000000000" pitchFamily="2" charset="2"/>
              </a:rPr>
              <a:t></a:t>
            </a:r>
            <a:endParaRPr lang="da-DK" dirty="0"/>
          </a:p>
          <a:p>
            <a:pPr marL="0" indent="0">
              <a:buNone/>
            </a:pPr>
            <a:r>
              <a:rPr lang="da-DK" dirty="0"/>
              <a:t>Albert </a:t>
            </a:r>
            <a:r>
              <a:rPr lang="da-DK" dirty="0" err="1"/>
              <a:t>Bandura</a:t>
            </a:r>
            <a:r>
              <a:rPr lang="da-DK" dirty="0"/>
              <a:t>, canadisk-amerikansk psykolog, 1990</a:t>
            </a:r>
          </a:p>
          <a:p>
            <a:pPr marL="0" indent="0">
              <a:lnSpc>
                <a:spcPct val="120000"/>
              </a:lnSpc>
              <a:buNone/>
            </a:pPr>
            <a:r>
              <a:rPr lang="da-DK" dirty="0"/>
              <a:t>”</a:t>
            </a:r>
            <a:r>
              <a:rPr lang="da-DK"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menneskers handlinger skal retfærdighedsgøres. Dette kalder hun for </a:t>
            </a:r>
            <a:r>
              <a:rPr lang="da-DK" sz="1800" kern="1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”moralsk frakobling”, </a:t>
            </a:r>
            <a:r>
              <a:rPr lang="da-DK"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og det betyder, at via forskellige socialpsykiske metoder, kan man frakoble ens morale. To metoder, der er relevante, </a:t>
            </a:r>
            <a:r>
              <a:rPr lang="da-DK" sz="1800" kern="1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er frakobling via dehumanisering og distancering</a:t>
            </a:r>
            <a:r>
              <a:rPr lang="da-DK"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buNone/>
            </a:pPr>
            <a:r>
              <a:rPr lang="da-DK"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Bandura</a:t>
            </a:r>
            <a:r>
              <a:rPr lang="da-DK"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siger dette om </a:t>
            </a:r>
            <a:r>
              <a:rPr lang="da-DK" sz="1800" kern="1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frakobling via dehumanisering</a:t>
            </a:r>
            <a:r>
              <a:rPr lang="da-DK"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da-DK" sz="1800" kern="100" dirty="0">
                <a:solidFill>
                  <a:srgbClr val="000000"/>
                </a:solidFill>
                <a:effectLst/>
                <a:latin typeface="var(--font-content)"/>
                <a:ea typeface="Times New Roman" panose="02020603050405020304" pitchFamily="18" charset="0"/>
                <a:cs typeface="Times New Roman" panose="02020603050405020304" pitchFamily="18" charset="0"/>
              </a:rPr>
              <a:t> </a:t>
            </a:r>
            <a:r>
              <a:rPr lang="da-DK"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Det er svært at mishandle og skade mennesker, man identificerer sig med. Opfatter man dem derimod som mindreværdige væsner, der mangler alle de menneskelige kvaliteter, man selv har,</a:t>
            </a:r>
            <a:r>
              <a:rPr lang="da-DK" sz="1800" kern="100" dirty="0">
                <a:solidFill>
                  <a:srgbClr val="000000"/>
                </a:solidFill>
                <a:effectLst/>
                <a:latin typeface="var(--font-content)"/>
                <a:ea typeface="Times New Roman" panose="02020603050405020304" pitchFamily="18" charset="0"/>
                <a:cs typeface="Times New Roman" panose="02020603050405020304" pitchFamily="18" charset="0"/>
              </a:rPr>
              <a:t> </a:t>
            </a:r>
            <a:r>
              <a:rPr lang="da-DK"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kan man bedre koble moralen fra” (</a:t>
            </a:r>
            <a:r>
              <a:rPr lang="da-DK"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Bandura</a:t>
            </a:r>
            <a:r>
              <a:rPr lang="da-DK"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1990). </a:t>
            </a:r>
            <a:r>
              <a:rPr lang="da-DK"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Jeg føler, at der kan være en tendens til at glemme, at det stadig er mennesker, der sidder på den anden side af skærmen, dette lige meget om det er tv-skærmen eller mobilen. </a:t>
            </a:r>
            <a:r>
              <a:rPr lang="da-DK"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Det kan være, at man ikke opfatter den person, som man smider sine overekstreme holdninger efter, som et menneske, men som en maskine, eller en dukke, der danser på tv’et til fordel for ens underholdning, for at tage Holst som eksempel. Dertil er sociale medier generelt et meget finpudset billede af, hvem man er. Det kan være svært at identificere sig med disse kendisser, som giver et meget luksuriøst billede af, hvad livet kan være. Dette kan måske for nogen blive provokerende? Og så bliver man måske provokeret til at smide en lidt hård besked afsted. </a:t>
            </a: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buNone/>
            </a:pPr>
            <a:r>
              <a:rPr lang="da-DK" sz="1800" dirty="0">
                <a:solidFill>
                  <a:srgbClr val="000000"/>
                </a:solidFill>
                <a:effectLst/>
                <a:latin typeface="Times New Roman" panose="02020603050405020304" pitchFamily="18" charset="0"/>
                <a:ea typeface="Times New Roman" panose="02020603050405020304" pitchFamily="18" charset="0"/>
              </a:rPr>
              <a:t>Herudover er </a:t>
            </a:r>
            <a:r>
              <a:rPr lang="da-DK" sz="1800" dirty="0">
                <a:solidFill>
                  <a:srgbClr val="000000"/>
                </a:solidFill>
                <a:effectLst/>
                <a:highlight>
                  <a:srgbClr val="FFFF00"/>
                </a:highlight>
                <a:latin typeface="Times New Roman" panose="02020603050405020304" pitchFamily="18" charset="0"/>
                <a:ea typeface="Times New Roman" panose="02020603050405020304" pitchFamily="18" charset="0"/>
              </a:rPr>
              <a:t>frakobling via distancering </a:t>
            </a:r>
            <a:r>
              <a:rPr lang="da-DK" sz="1800" dirty="0">
                <a:solidFill>
                  <a:srgbClr val="000000"/>
                </a:solidFill>
                <a:effectLst/>
                <a:latin typeface="Times New Roman" panose="02020603050405020304" pitchFamily="18" charset="0"/>
                <a:ea typeface="Times New Roman" panose="02020603050405020304" pitchFamily="18" charset="0"/>
              </a:rPr>
              <a:t>også meget relevant, når man reflekterer over SoMe kulturen. </a:t>
            </a:r>
            <a:r>
              <a:rPr lang="da-DK" sz="1800" kern="0" dirty="0">
                <a:solidFill>
                  <a:srgbClr val="000000"/>
                </a:solidFill>
                <a:effectLst/>
                <a:latin typeface="Times New Roman" panose="02020603050405020304" pitchFamily="18" charset="0"/>
                <a:ea typeface="Times New Roman" panose="02020603050405020304" pitchFamily="18" charset="0"/>
              </a:rPr>
              <a:t>Personligt får det mig til at tænke på denne manglende face-to-face forbindelse. </a:t>
            </a:r>
            <a:br>
              <a:rPr lang="da-DK" sz="1800" kern="0" dirty="0">
                <a:solidFill>
                  <a:srgbClr val="000000"/>
                </a:solidFill>
                <a:effectLst/>
                <a:latin typeface="Times New Roman" panose="02020603050405020304" pitchFamily="18" charset="0"/>
                <a:ea typeface="Times New Roman" panose="02020603050405020304" pitchFamily="18" charset="0"/>
              </a:rPr>
            </a:br>
            <a:r>
              <a:rPr lang="da-DK" sz="1800" dirty="0" err="1">
                <a:solidFill>
                  <a:srgbClr val="000000"/>
                </a:solidFill>
                <a:effectLst/>
                <a:latin typeface="Times New Roman" panose="02020603050405020304" pitchFamily="18" charset="0"/>
                <a:ea typeface="Times New Roman" panose="02020603050405020304" pitchFamily="18" charset="0"/>
              </a:rPr>
              <a:t>Bandura</a:t>
            </a:r>
            <a:r>
              <a:rPr lang="da-DK" sz="1800" dirty="0">
                <a:solidFill>
                  <a:srgbClr val="000000"/>
                </a:solidFill>
                <a:effectLst/>
                <a:latin typeface="Times New Roman" panose="02020603050405020304" pitchFamily="18" charset="0"/>
                <a:ea typeface="Times New Roman" panose="02020603050405020304" pitchFamily="18" charset="0"/>
              </a:rPr>
              <a:t> siger dette; ”</a:t>
            </a:r>
            <a:r>
              <a:rPr lang="da-DK" sz="1800" dirty="0">
                <a:solidFill>
                  <a:srgbClr val="000000"/>
                </a:solidFill>
                <a:effectLst/>
                <a:latin typeface="var(--font-content)"/>
                <a:ea typeface="Times New Roman" panose="02020603050405020304" pitchFamily="18" charset="0"/>
                <a:cs typeface="Times New Roman" panose="02020603050405020304" pitchFamily="18" charset="0"/>
              </a:rPr>
              <a:t> </a:t>
            </a:r>
            <a:r>
              <a:rPr lang="da-DK" sz="1800" dirty="0">
                <a:solidFill>
                  <a:srgbClr val="000000"/>
                </a:solidFill>
                <a:effectLst/>
                <a:latin typeface="Times New Roman" panose="02020603050405020304" pitchFamily="18" charset="0"/>
                <a:ea typeface="Times New Roman" panose="02020603050405020304" pitchFamily="18" charset="0"/>
              </a:rPr>
              <a:t>Så længe man kan ignorere konsekvenserne af sine skadelige handlinger, skjule dem for sig selv og andre, eller fremstille dem som banale eller ubetydelige, behøver man ikke få så store moralske skrupler over det, man har gjort” (</a:t>
            </a:r>
            <a:r>
              <a:rPr lang="da-DK" sz="1800" dirty="0" err="1">
                <a:solidFill>
                  <a:srgbClr val="000000"/>
                </a:solidFill>
                <a:effectLst/>
                <a:latin typeface="Times New Roman" panose="02020603050405020304" pitchFamily="18" charset="0"/>
                <a:ea typeface="Times New Roman" panose="02020603050405020304" pitchFamily="18" charset="0"/>
              </a:rPr>
              <a:t>Bandura</a:t>
            </a:r>
            <a:r>
              <a:rPr lang="da-DK" sz="1800" dirty="0">
                <a:solidFill>
                  <a:srgbClr val="000000"/>
                </a:solidFill>
                <a:effectLst/>
                <a:latin typeface="Times New Roman" panose="02020603050405020304" pitchFamily="18" charset="0"/>
                <a:ea typeface="Times New Roman" panose="02020603050405020304" pitchFamily="18" charset="0"/>
              </a:rPr>
              <a:t>, 1990). Altså, hvis man distancerer sig fra konsekvenserne, som man meget nemt kan gøre på sociale medier, hvor man ikke skal kigge ofret i øjnene, bliver det sociale rum antageligt en slags legeplads uden nogen form for regler. Man bliver simpelthen ikke sat til at tage ansvar for sine handlinger, som man gør i vores normale samfund.</a:t>
            </a:r>
            <a:r>
              <a:rPr lang="da-DK" dirty="0"/>
              <a:t>”</a:t>
            </a:r>
          </a:p>
        </p:txBody>
      </p:sp>
    </p:spTree>
    <p:extLst>
      <p:ext uri="{BB962C8B-B14F-4D97-AF65-F5344CB8AC3E}">
        <p14:creationId xmlns:p14="http://schemas.microsoft.com/office/powerpoint/2010/main" val="3485061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CF2656-2CEE-438A-7881-C5721702123F}"/>
              </a:ext>
            </a:extLst>
          </p:cNvPr>
          <p:cNvSpPr>
            <a:spLocks noGrp="1"/>
          </p:cNvSpPr>
          <p:nvPr>
            <p:ph type="title"/>
          </p:nvPr>
        </p:nvSpPr>
        <p:spPr/>
        <p:txBody>
          <a:bodyPr/>
          <a:lstStyle/>
          <a:p>
            <a:r>
              <a:rPr lang="da-DK" b="1" dirty="0">
                <a:highlight>
                  <a:srgbClr val="808000"/>
                </a:highlight>
              </a:rPr>
              <a:t>Kap. 2 ”Det sociale medielandskab”</a:t>
            </a:r>
            <a:br>
              <a:rPr lang="da-DK" b="1" dirty="0">
                <a:highlight>
                  <a:srgbClr val="808000"/>
                </a:highlight>
              </a:rPr>
            </a:br>
            <a:r>
              <a:rPr lang="da-DK" sz="3200" b="1" dirty="0">
                <a:highlight>
                  <a:srgbClr val="808000"/>
                </a:highlight>
              </a:rPr>
              <a:t>Hvad er sociale medier </a:t>
            </a:r>
            <a:r>
              <a:rPr lang="da-DK" sz="3200" b="1" i="1" dirty="0">
                <a:highlight>
                  <a:srgbClr val="808000"/>
                </a:highlight>
              </a:rPr>
              <a:t>faktisk?</a:t>
            </a:r>
            <a:endParaRPr lang="da-DK" sz="3200" b="1" dirty="0">
              <a:highlight>
                <a:srgbClr val="808000"/>
              </a:highlight>
            </a:endParaRPr>
          </a:p>
        </p:txBody>
      </p:sp>
      <p:sp>
        <p:nvSpPr>
          <p:cNvPr id="3" name="Pladsholder til indhold 2">
            <a:extLst>
              <a:ext uri="{FF2B5EF4-FFF2-40B4-BE49-F238E27FC236}">
                <a16:creationId xmlns:a16="http://schemas.microsoft.com/office/drawing/2014/main" id="{29FB1F91-F219-5B04-956E-4D109B8CAB4F}"/>
              </a:ext>
            </a:extLst>
          </p:cNvPr>
          <p:cNvSpPr>
            <a:spLocks noGrp="1"/>
          </p:cNvSpPr>
          <p:nvPr>
            <p:ph idx="1"/>
          </p:nvPr>
        </p:nvSpPr>
        <p:spPr/>
        <p:txBody>
          <a:bodyPr>
            <a:normAutofit fontScale="77500" lnSpcReduction="20000"/>
          </a:bodyPr>
          <a:lstStyle/>
          <a:p>
            <a:pPr marL="0" indent="0">
              <a:buNone/>
            </a:pPr>
            <a:r>
              <a:rPr lang="da-DK" dirty="0"/>
              <a:t>‘Medier’ = tekniske systemer, kommunikationsmidler.</a:t>
            </a:r>
          </a:p>
          <a:p>
            <a:pPr marL="0" indent="0">
              <a:buNone/>
            </a:pPr>
            <a:endParaRPr lang="da-DK" dirty="0"/>
          </a:p>
          <a:p>
            <a:pPr marL="0" indent="0">
              <a:buNone/>
            </a:pPr>
            <a:r>
              <a:rPr lang="da-DK" dirty="0"/>
              <a:t>‘Sociale medier’ (bogens def.)</a:t>
            </a:r>
          </a:p>
          <a:p>
            <a:pPr marL="0" indent="0">
              <a:buNone/>
            </a:pPr>
            <a:r>
              <a:rPr lang="da-DK" dirty="0"/>
              <a:t>”(…) internetplatforme, der giver dig mulighed for at være sammen med andre om en aktivitet, fx at dele billeder eller viden, at netværke eller være i andre former for kontakt med hinanden”.</a:t>
            </a:r>
          </a:p>
          <a:p>
            <a:pPr marL="0" indent="0">
              <a:buNone/>
            </a:pPr>
            <a:endParaRPr lang="da-DK" dirty="0"/>
          </a:p>
          <a:p>
            <a:pPr marL="0" indent="0">
              <a:buNone/>
            </a:pPr>
            <a:r>
              <a:rPr lang="da-DK" dirty="0"/>
              <a:t>Forskellige typer alt efter, hvilke handlinger/funktioner, der dominerer:</a:t>
            </a:r>
          </a:p>
          <a:p>
            <a:pPr marL="0" indent="0">
              <a:buNone/>
            </a:pPr>
            <a:r>
              <a:rPr lang="da-DK" b="1" dirty="0" err="1"/>
              <a:t>Videndele</a:t>
            </a:r>
            <a:r>
              <a:rPr lang="da-DK" b="1" dirty="0"/>
              <a:t> </a:t>
            </a:r>
            <a:r>
              <a:rPr lang="da-DK" dirty="0"/>
              <a:t>(brugergenereret indhold); Wikipedia, Reddit, Tumblr	</a:t>
            </a:r>
          </a:p>
          <a:p>
            <a:pPr marL="0" indent="0">
              <a:buNone/>
            </a:pPr>
            <a:r>
              <a:rPr lang="da-DK" b="1" dirty="0"/>
              <a:t>Blogge</a:t>
            </a:r>
            <a:r>
              <a:rPr lang="da-DK" dirty="0"/>
              <a:t> (logbog, dagbog); YouTube, Instagram, Twitter	</a:t>
            </a:r>
          </a:p>
          <a:p>
            <a:pPr marL="0" indent="0">
              <a:buNone/>
            </a:pPr>
            <a:r>
              <a:rPr lang="da-DK" b="1" dirty="0"/>
              <a:t>Netværke</a:t>
            </a:r>
            <a:r>
              <a:rPr lang="da-DK" dirty="0"/>
              <a:t> (længerevarende forbindelse); Facebook, LinkedIn</a:t>
            </a:r>
          </a:p>
          <a:p>
            <a:pPr marL="0" indent="0">
              <a:buNone/>
            </a:pPr>
            <a:r>
              <a:rPr lang="da-DK" b="1" dirty="0"/>
              <a:t>Kontakte </a:t>
            </a:r>
            <a:r>
              <a:rPr lang="da-DK" dirty="0"/>
              <a:t>(ét bestemt formål; socialt, seksuelt, spil); Snapchat, Messenger, Tinder, spilchats (World of Warcraft)</a:t>
            </a:r>
          </a:p>
        </p:txBody>
      </p:sp>
    </p:spTree>
    <p:extLst>
      <p:ext uri="{BB962C8B-B14F-4D97-AF65-F5344CB8AC3E}">
        <p14:creationId xmlns:p14="http://schemas.microsoft.com/office/powerpoint/2010/main" val="776404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DF3343-71AF-1AF0-F782-B259976EEBD8}"/>
              </a:ext>
            </a:extLst>
          </p:cNvPr>
          <p:cNvSpPr>
            <a:spLocks noGrp="1"/>
          </p:cNvSpPr>
          <p:nvPr>
            <p:ph type="title"/>
          </p:nvPr>
        </p:nvSpPr>
        <p:spPr/>
        <p:txBody>
          <a:bodyPr/>
          <a:lstStyle/>
          <a:p>
            <a:r>
              <a:rPr lang="da-DK" b="1" dirty="0"/>
              <a:t>Privat eller offentlig</a:t>
            </a:r>
            <a:br>
              <a:rPr lang="da-DK" b="1" dirty="0"/>
            </a:br>
            <a:r>
              <a:rPr lang="da-DK" sz="2400" b="1" dirty="0"/>
              <a:t>Vores adfærd afhænger af rummet</a:t>
            </a:r>
            <a:endParaRPr lang="da-DK" b="1" dirty="0"/>
          </a:p>
        </p:txBody>
      </p:sp>
      <p:sp>
        <p:nvSpPr>
          <p:cNvPr id="3" name="Pladsholder til indhold 2">
            <a:extLst>
              <a:ext uri="{FF2B5EF4-FFF2-40B4-BE49-F238E27FC236}">
                <a16:creationId xmlns:a16="http://schemas.microsoft.com/office/drawing/2014/main" id="{E570A445-8CA4-3451-1671-9DCDACE1AAB6}"/>
              </a:ext>
            </a:extLst>
          </p:cNvPr>
          <p:cNvSpPr>
            <a:spLocks noGrp="1"/>
          </p:cNvSpPr>
          <p:nvPr>
            <p:ph idx="1"/>
          </p:nvPr>
        </p:nvSpPr>
        <p:spPr/>
        <p:txBody>
          <a:bodyPr>
            <a:normAutofit fontScale="92500" lnSpcReduction="20000"/>
          </a:bodyPr>
          <a:lstStyle/>
          <a:p>
            <a:pPr marL="0" indent="0">
              <a:buNone/>
            </a:pPr>
            <a:r>
              <a:rPr lang="da-DK" dirty="0"/>
              <a:t>I sociologien sondrer man mellem privat og </a:t>
            </a:r>
            <a:r>
              <a:rPr lang="da-DK" dirty="0" err="1"/>
              <a:t>off</a:t>
            </a:r>
            <a:r>
              <a:rPr lang="da-DK" dirty="0"/>
              <a:t>. på 3 måder</a:t>
            </a:r>
          </a:p>
          <a:p>
            <a:pPr marL="0" indent="0">
              <a:buNone/>
            </a:pPr>
            <a:r>
              <a:rPr lang="da-DK" dirty="0"/>
              <a:t>	Stat				Borger</a:t>
            </a:r>
          </a:p>
          <a:p>
            <a:pPr marL="0" indent="0">
              <a:buNone/>
            </a:pPr>
            <a:r>
              <a:rPr lang="da-DK" dirty="0"/>
              <a:t>	gader, pladser		Hjemmet</a:t>
            </a:r>
          </a:p>
          <a:p>
            <a:pPr marL="0" indent="0">
              <a:buNone/>
            </a:pPr>
            <a:r>
              <a:rPr lang="da-DK" dirty="0"/>
              <a:t>Offentliggørelse af oplysninger	</a:t>
            </a:r>
            <a:r>
              <a:rPr lang="da-DK" dirty="0" err="1"/>
              <a:t>privatholdelse</a:t>
            </a:r>
            <a:r>
              <a:rPr lang="da-DK" dirty="0"/>
              <a:t> (økonomi, seksuelle forh.,</a:t>
            </a:r>
          </a:p>
          <a:p>
            <a:pPr marL="0" indent="0">
              <a:buNone/>
            </a:pPr>
            <a:r>
              <a:rPr lang="da-DK" dirty="0"/>
              <a:t>						helbred, strafbare forhold)</a:t>
            </a:r>
          </a:p>
          <a:p>
            <a:pPr marL="0" indent="0">
              <a:buNone/>
            </a:pPr>
            <a:endParaRPr lang="da-DK" dirty="0"/>
          </a:p>
          <a:p>
            <a:pPr marL="0" indent="0">
              <a:buNone/>
            </a:pPr>
            <a:r>
              <a:rPr lang="da-DK" dirty="0"/>
              <a:t>I dag forstår vi internettet og de sociale medier som middel til alt det, som vi også foretager os IRL, dvs. kommunikation, interaktion, handel, reklame, nyhedsformidling, dating.</a:t>
            </a:r>
          </a:p>
          <a:p>
            <a:pPr marL="0" indent="0" algn="ctr">
              <a:buNone/>
            </a:pPr>
            <a:r>
              <a:rPr lang="da-DK" dirty="0"/>
              <a:t>	Den sociale virkelighed er blevet </a:t>
            </a:r>
            <a:r>
              <a:rPr lang="da-DK" b="1" dirty="0">
                <a:solidFill>
                  <a:srgbClr val="FF0000"/>
                </a:solidFill>
              </a:rPr>
              <a:t>augmenteret</a:t>
            </a:r>
            <a:r>
              <a:rPr lang="da-DK" dirty="0"/>
              <a:t>, dvs. </a:t>
            </a:r>
          </a:p>
          <a:p>
            <a:pPr marL="0" indent="0" algn="ctr">
              <a:buNone/>
            </a:pPr>
            <a:r>
              <a:rPr lang="da-DK" dirty="0"/>
              <a:t>forlænget og forstørret</a:t>
            </a:r>
          </a:p>
          <a:p>
            <a:pPr marL="0" indent="0">
              <a:buNone/>
            </a:pPr>
            <a:endParaRPr lang="da-DK" dirty="0"/>
          </a:p>
          <a:p>
            <a:pPr marL="0" indent="0">
              <a:buNone/>
            </a:pPr>
            <a:endParaRPr lang="da-DK" dirty="0"/>
          </a:p>
        </p:txBody>
      </p:sp>
    </p:spTree>
    <p:extLst>
      <p:ext uri="{BB962C8B-B14F-4D97-AF65-F5344CB8AC3E}">
        <p14:creationId xmlns:p14="http://schemas.microsoft.com/office/powerpoint/2010/main" val="840375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9513F9-054B-7EBD-CF61-967283ACFDC9}"/>
              </a:ext>
            </a:extLst>
          </p:cNvPr>
          <p:cNvSpPr>
            <a:spLocks noGrp="1"/>
          </p:cNvSpPr>
          <p:nvPr>
            <p:ph type="title"/>
          </p:nvPr>
        </p:nvSpPr>
        <p:spPr/>
        <p:txBody>
          <a:bodyPr/>
          <a:lstStyle/>
          <a:p>
            <a:r>
              <a:rPr lang="da-DK" b="1" dirty="0"/>
              <a:t>Goffman om backstage </a:t>
            </a:r>
            <a:r>
              <a:rPr lang="da-DK" sz="2400" b="1" dirty="0"/>
              <a:t>(privat) </a:t>
            </a:r>
            <a:r>
              <a:rPr lang="da-DK" b="1" dirty="0"/>
              <a:t>og frontstage </a:t>
            </a:r>
            <a:r>
              <a:rPr lang="da-DK" sz="2400" b="1" dirty="0"/>
              <a:t>(</a:t>
            </a:r>
            <a:r>
              <a:rPr lang="da-DK" sz="2400" b="1" dirty="0" err="1"/>
              <a:t>off</a:t>
            </a:r>
            <a:r>
              <a:rPr lang="da-DK" sz="2400" b="1" dirty="0"/>
              <a:t>.)</a:t>
            </a:r>
          </a:p>
        </p:txBody>
      </p:sp>
      <p:sp>
        <p:nvSpPr>
          <p:cNvPr id="3" name="Pladsholder til indhold 2">
            <a:extLst>
              <a:ext uri="{FF2B5EF4-FFF2-40B4-BE49-F238E27FC236}">
                <a16:creationId xmlns:a16="http://schemas.microsoft.com/office/drawing/2014/main" id="{98EDDF9D-FF51-5F1B-4144-2E6192221C4D}"/>
              </a:ext>
            </a:extLst>
          </p:cNvPr>
          <p:cNvSpPr>
            <a:spLocks noGrp="1"/>
          </p:cNvSpPr>
          <p:nvPr>
            <p:ph idx="1"/>
          </p:nvPr>
        </p:nvSpPr>
        <p:spPr/>
        <p:txBody>
          <a:bodyPr>
            <a:normAutofit lnSpcReduction="10000"/>
          </a:bodyPr>
          <a:lstStyle/>
          <a:p>
            <a:pPr marL="0" indent="0">
              <a:buNone/>
            </a:pPr>
            <a:r>
              <a:rPr lang="da-DK" dirty="0"/>
              <a:t>Den afgørende forskel er de sociale regler og normer (rettesnore) for, hvad man kan tillade sig. Forhandles konstant.</a:t>
            </a:r>
          </a:p>
          <a:p>
            <a:pPr marL="0" indent="0">
              <a:buNone/>
            </a:pPr>
            <a:endParaRPr lang="da-DK" dirty="0"/>
          </a:p>
          <a:p>
            <a:r>
              <a:rPr lang="da-DK" dirty="0"/>
              <a:t>Backstage deles med en enkelt eller en mindre </a:t>
            </a:r>
            <a:r>
              <a:rPr lang="da-DK" dirty="0" err="1"/>
              <a:t>grp</a:t>
            </a:r>
            <a:r>
              <a:rPr lang="da-DK" dirty="0"/>
              <a:t>. af personer. </a:t>
            </a:r>
          </a:p>
          <a:p>
            <a:pPr marL="0" indent="0">
              <a:buNone/>
            </a:pPr>
            <a:r>
              <a:rPr lang="da-DK" dirty="0"/>
              <a:t>	Angår ikke andre!</a:t>
            </a:r>
          </a:p>
          <a:p>
            <a:pPr marL="0" indent="0">
              <a:buNone/>
            </a:pPr>
            <a:endParaRPr lang="da-DK" dirty="0"/>
          </a:p>
          <a:p>
            <a:r>
              <a:rPr lang="da-DK" dirty="0"/>
              <a:t>Frontstage er alt det andet! ALLE har mulighed for at deltage/overvære. Dér, hvor man konstant tænker på, hvordan man </a:t>
            </a:r>
            <a:r>
              <a:rPr lang="da-DK" b="1" dirty="0"/>
              <a:t>optræder</a:t>
            </a:r>
            <a:r>
              <a:rPr lang="da-DK" dirty="0"/>
              <a:t> foran et publikum. Image. Adfærd. </a:t>
            </a:r>
          </a:p>
          <a:p>
            <a:pPr marL="0" indent="0">
              <a:buNone/>
            </a:pPr>
            <a:r>
              <a:rPr lang="da-DK" dirty="0"/>
              <a:t>	Vi forhandler konstant vores </a:t>
            </a:r>
            <a:r>
              <a:rPr lang="da-DK" dirty="0" err="1"/>
              <a:t>off</a:t>
            </a:r>
            <a:r>
              <a:rPr lang="da-DK" dirty="0"/>
              <a:t>., sociale værdi.</a:t>
            </a:r>
          </a:p>
        </p:txBody>
      </p:sp>
    </p:spTree>
    <p:extLst>
      <p:ext uri="{BB962C8B-B14F-4D97-AF65-F5344CB8AC3E}">
        <p14:creationId xmlns:p14="http://schemas.microsoft.com/office/powerpoint/2010/main" val="2215718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34B935-E304-13E2-CDE4-1E556F20A235}"/>
              </a:ext>
            </a:extLst>
          </p:cNvPr>
          <p:cNvSpPr>
            <a:spLocks noGrp="1"/>
          </p:cNvSpPr>
          <p:nvPr>
            <p:ph type="title"/>
          </p:nvPr>
        </p:nvSpPr>
        <p:spPr/>
        <p:txBody>
          <a:bodyPr/>
          <a:lstStyle/>
          <a:p>
            <a:r>
              <a:rPr lang="da-DK" dirty="0"/>
              <a:t>Joshua </a:t>
            </a:r>
            <a:r>
              <a:rPr lang="da-DK" dirty="0" err="1"/>
              <a:t>Meyrowitz</a:t>
            </a:r>
            <a:r>
              <a:rPr lang="da-DK" dirty="0"/>
              <a:t> 1985 </a:t>
            </a:r>
            <a:r>
              <a:rPr lang="da-DK" sz="2400" dirty="0"/>
              <a:t>(mediesociolog)</a:t>
            </a:r>
            <a:endParaRPr lang="da-DK" dirty="0"/>
          </a:p>
        </p:txBody>
      </p:sp>
      <p:sp>
        <p:nvSpPr>
          <p:cNvPr id="3" name="Pladsholder til indhold 2">
            <a:extLst>
              <a:ext uri="{FF2B5EF4-FFF2-40B4-BE49-F238E27FC236}">
                <a16:creationId xmlns:a16="http://schemas.microsoft.com/office/drawing/2014/main" id="{3BC633BF-01D7-6782-FBFD-039C964C0249}"/>
              </a:ext>
            </a:extLst>
          </p:cNvPr>
          <p:cNvSpPr>
            <a:spLocks noGrp="1"/>
          </p:cNvSpPr>
          <p:nvPr>
            <p:ph idx="1"/>
          </p:nvPr>
        </p:nvSpPr>
        <p:spPr/>
        <p:txBody>
          <a:bodyPr/>
          <a:lstStyle/>
          <a:p>
            <a:r>
              <a:rPr lang="da-DK" dirty="0"/>
              <a:t>Udvidet Goffman, fordi store dele af </a:t>
            </a:r>
            <a:r>
              <a:rPr lang="da-DK" dirty="0" err="1"/>
              <a:t>off</a:t>
            </a:r>
            <a:r>
              <a:rPr lang="da-DK" dirty="0"/>
              <a:t>. og privat er smeltet sammen til </a:t>
            </a:r>
            <a:r>
              <a:rPr lang="da-DK" i="1" dirty="0" err="1"/>
              <a:t>middle</a:t>
            </a:r>
            <a:r>
              <a:rPr lang="da-DK" i="1" dirty="0"/>
              <a:t> region</a:t>
            </a:r>
            <a:r>
              <a:rPr lang="da-DK" dirty="0"/>
              <a:t>. </a:t>
            </a:r>
          </a:p>
          <a:p>
            <a:pPr marL="0" indent="0">
              <a:buNone/>
            </a:pPr>
            <a:r>
              <a:rPr lang="da-DK" dirty="0"/>
              <a:t>	Fx en privat situation tilpasset det </a:t>
            </a:r>
            <a:r>
              <a:rPr lang="da-DK" dirty="0" err="1"/>
              <a:t>off</a:t>
            </a:r>
            <a:r>
              <a:rPr lang="da-DK" dirty="0"/>
              <a:t>. rum (realityshows) </a:t>
            </a:r>
          </a:p>
          <a:p>
            <a:pPr marL="0" indent="0">
              <a:buNone/>
            </a:pPr>
            <a:r>
              <a:rPr lang="da-DK" dirty="0"/>
              <a:t>		</a:t>
            </a:r>
            <a:r>
              <a:rPr lang="da-DK" b="1" dirty="0">
                <a:solidFill>
                  <a:srgbClr val="FF0000"/>
                </a:solidFill>
              </a:rPr>
              <a:t>SOME = </a:t>
            </a:r>
            <a:r>
              <a:rPr lang="da-DK" b="1" i="1" dirty="0" err="1">
                <a:solidFill>
                  <a:srgbClr val="FF0000"/>
                </a:solidFill>
              </a:rPr>
              <a:t>middle</a:t>
            </a:r>
            <a:r>
              <a:rPr lang="da-DK" b="1" i="1" dirty="0">
                <a:solidFill>
                  <a:srgbClr val="FF0000"/>
                </a:solidFill>
              </a:rPr>
              <a:t> region</a:t>
            </a:r>
            <a:endParaRPr lang="da-DK" b="1" dirty="0">
              <a:solidFill>
                <a:srgbClr val="FF0000"/>
              </a:solidFill>
            </a:endParaRPr>
          </a:p>
        </p:txBody>
      </p:sp>
    </p:spTree>
    <p:extLst>
      <p:ext uri="{BB962C8B-B14F-4D97-AF65-F5344CB8AC3E}">
        <p14:creationId xmlns:p14="http://schemas.microsoft.com/office/powerpoint/2010/main" val="4207810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C1A293-3A1A-0CED-6928-6D4C027D974A}"/>
              </a:ext>
            </a:extLst>
          </p:cNvPr>
          <p:cNvSpPr>
            <a:spLocks noGrp="1"/>
          </p:cNvSpPr>
          <p:nvPr>
            <p:ph type="title"/>
          </p:nvPr>
        </p:nvSpPr>
        <p:spPr/>
        <p:txBody>
          <a:bodyPr/>
          <a:lstStyle/>
          <a:p>
            <a:r>
              <a:rPr lang="da-DK" dirty="0"/>
              <a:t>Øvelse (s.16)</a:t>
            </a:r>
          </a:p>
        </p:txBody>
      </p:sp>
      <p:sp>
        <p:nvSpPr>
          <p:cNvPr id="3" name="Pladsholder til indhold 2">
            <a:extLst>
              <a:ext uri="{FF2B5EF4-FFF2-40B4-BE49-F238E27FC236}">
                <a16:creationId xmlns:a16="http://schemas.microsoft.com/office/drawing/2014/main" id="{ACC02354-A702-276B-C110-77B81734DD62}"/>
              </a:ext>
            </a:extLst>
          </p:cNvPr>
          <p:cNvSpPr>
            <a:spLocks noGrp="1"/>
          </p:cNvSpPr>
          <p:nvPr>
            <p:ph idx="1"/>
          </p:nvPr>
        </p:nvSpPr>
        <p:spPr/>
        <p:txBody>
          <a:bodyPr/>
          <a:lstStyle/>
          <a:p>
            <a:r>
              <a:rPr lang="da-DK" dirty="0"/>
              <a:t>Hvad er forskellen på </a:t>
            </a:r>
            <a:r>
              <a:rPr lang="da-DK" dirty="0" err="1"/>
              <a:t>relationskommunikation</a:t>
            </a:r>
            <a:r>
              <a:rPr lang="da-DK" dirty="0"/>
              <a:t> og indholdskommunikation?</a:t>
            </a:r>
          </a:p>
          <a:p>
            <a:r>
              <a:rPr lang="da-DK" dirty="0"/>
              <a:t>Hvordan kan man foretage handling via sproget?</a:t>
            </a:r>
          </a:p>
          <a:p>
            <a:r>
              <a:rPr lang="da-DK" dirty="0"/>
              <a:t>Skriv to eksempler på henholdsvis indholdskommunikation og </a:t>
            </a:r>
            <a:r>
              <a:rPr lang="da-DK" dirty="0" err="1"/>
              <a:t>relationskommunikation</a:t>
            </a:r>
            <a:endParaRPr lang="da-DK" dirty="0"/>
          </a:p>
          <a:p>
            <a:r>
              <a:rPr lang="da-DK" dirty="0"/>
              <a:t>Diskuter følgende:</a:t>
            </a:r>
          </a:p>
          <a:p>
            <a:pPr marL="914400" lvl="1" indent="-457200">
              <a:buAutoNum type="arabicPeriod"/>
            </a:pPr>
            <a:r>
              <a:rPr lang="da-DK" dirty="0"/>
              <a:t>Hvad afgør, om du hilser ved hjælp af et ”Goddag”, ”Hej”, ”Hi” eller               ?</a:t>
            </a:r>
          </a:p>
          <a:p>
            <a:pPr marL="914400" lvl="1" indent="-457200">
              <a:buAutoNum type="arabicPeriod"/>
            </a:pPr>
            <a:r>
              <a:rPr lang="da-DK" dirty="0"/>
              <a:t>Hvor godt skal man egentlig kende hinanden for at starte samtalen med ”Hvad så?”. Hvorfor bruger man det – eller lignende udtryk?</a:t>
            </a:r>
          </a:p>
          <a:p>
            <a:pPr marL="914400" lvl="1" indent="-457200">
              <a:buAutoNum type="arabicPeriod"/>
            </a:pPr>
            <a:r>
              <a:rPr lang="da-DK" dirty="0"/>
              <a:t>Kan samtaler starte uden hilsner? Hvilke? Hvorfor? </a:t>
            </a:r>
          </a:p>
          <a:p>
            <a:endParaRPr lang="da-DK" dirty="0"/>
          </a:p>
        </p:txBody>
      </p:sp>
      <p:pic>
        <p:nvPicPr>
          <p:cNvPr id="5" name="Billede 4" descr="Et billede, der indeholder design&#10;&#10;Automatisk genereret beskrivelse">
            <a:extLst>
              <a:ext uri="{FF2B5EF4-FFF2-40B4-BE49-F238E27FC236}">
                <a16:creationId xmlns:a16="http://schemas.microsoft.com/office/drawing/2014/main" id="{C178787F-629E-9987-81A3-D7CD2E1E29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7440" y="4292600"/>
            <a:ext cx="904240" cy="904240"/>
          </a:xfrm>
          <a:prstGeom prst="rect">
            <a:avLst/>
          </a:prstGeom>
        </p:spPr>
      </p:pic>
    </p:spTree>
    <p:extLst>
      <p:ext uri="{BB962C8B-B14F-4D97-AF65-F5344CB8AC3E}">
        <p14:creationId xmlns:p14="http://schemas.microsoft.com/office/powerpoint/2010/main" val="1055837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480E2F-BFED-A7DE-8D51-8B53BFC88C63}"/>
              </a:ext>
            </a:extLst>
          </p:cNvPr>
          <p:cNvSpPr>
            <a:spLocks noGrp="1"/>
          </p:cNvSpPr>
          <p:nvPr>
            <p:ph type="title"/>
          </p:nvPr>
        </p:nvSpPr>
        <p:spPr/>
        <p:txBody>
          <a:bodyPr/>
          <a:lstStyle/>
          <a:p>
            <a:r>
              <a:rPr lang="da-DK" b="1" dirty="0"/>
              <a:t>Øvelse</a:t>
            </a:r>
          </a:p>
        </p:txBody>
      </p:sp>
      <p:sp>
        <p:nvSpPr>
          <p:cNvPr id="3" name="Pladsholder til indhold 2">
            <a:extLst>
              <a:ext uri="{FF2B5EF4-FFF2-40B4-BE49-F238E27FC236}">
                <a16:creationId xmlns:a16="http://schemas.microsoft.com/office/drawing/2014/main" id="{A362B7C5-413B-5D75-2D62-457D4E4428B9}"/>
              </a:ext>
            </a:extLst>
          </p:cNvPr>
          <p:cNvSpPr>
            <a:spLocks noGrp="1"/>
          </p:cNvSpPr>
          <p:nvPr>
            <p:ph idx="1"/>
          </p:nvPr>
        </p:nvSpPr>
        <p:spPr/>
        <p:txBody>
          <a:bodyPr/>
          <a:lstStyle/>
          <a:p>
            <a:endParaRPr lang="da-DK" dirty="0"/>
          </a:p>
          <a:p>
            <a:r>
              <a:rPr lang="da-DK" dirty="0"/>
              <a:t>Kom med eksempler på frontstage og backstage fra jeres egen hverdag – og diskutér, hvornår noget er i </a:t>
            </a:r>
            <a:r>
              <a:rPr lang="da-DK" dirty="0" err="1"/>
              <a:t>middle</a:t>
            </a:r>
            <a:r>
              <a:rPr lang="da-DK" dirty="0"/>
              <a:t> region</a:t>
            </a:r>
          </a:p>
          <a:p>
            <a:endParaRPr lang="da-DK" dirty="0"/>
          </a:p>
          <a:p>
            <a:r>
              <a:rPr lang="da-DK" dirty="0"/>
              <a:t>Find fem opslag fra en offentlig persons profil (eller brug din egen) på Instagram, og beskriv dem med begreberne frontstage, backstage og </a:t>
            </a:r>
            <a:r>
              <a:rPr lang="da-DK" dirty="0" err="1"/>
              <a:t>middle</a:t>
            </a:r>
            <a:r>
              <a:rPr lang="da-DK" dirty="0"/>
              <a:t> region</a:t>
            </a:r>
          </a:p>
        </p:txBody>
      </p:sp>
    </p:spTree>
    <p:extLst>
      <p:ext uri="{BB962C8B-B14F-4D97-AF65-F5344CB8AC3E}">
        <p14:creationId xmlns:p14="http://schemas.microsoft.com/office/powerpoint/2010/main" val="169492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A83613-545F-BA76-5073-151A9701F17D}"/>
              </a:ext>
            </a:extLst>
          </p:cNvPr>
          <p:cNvSpPr>
            <a:spLocks noGrp="1"/>
          </p:cNvSpPr>
          <p:nvPr>
            <p:ph type="title"/>
          </p:nvPr>
        </p:nvSpPr>
        <p:spPr/>
        <p:txBody>
          <a:bodyPr/>
          <a:lstStyle/>
          <a:p>
            <a:r>
              <a:rPr lang="da-DK" dirty="0"/>
              <a:t>SOME – mellem privat og offentlig</a:t>
            </a:r>
          </a:p>
        </p:txBody>
      </p:sp>
      <p:sp>
        <p:nvSpPr>
          <p:cNvPr id="3" name="Pladsholder til indhold 2">
            <a:extLst>
              <a:ext uri="{FF2B5EF4-FFF2-40B4-BE49-F238E27FC236}">
                <a16:creationId xmlns:a16="http://schemas.microsoft.com/office/drawing/2014/main" id="{51F33235-B8CE-27D1-7180-9195CA98F2F3}"/>
              </a:ext>
            </a:extLst>
          </p:cNvPr>
          <p:cNvSpPr>
            <a:spLocks noGrp="1"/>
          </p:cNvSpPr>
          <p:nvPr>
            <p:ph idx="1"/>
          </p:nvPr>
        </p:nvSpPr>
        <p:spPr/>
        <p:txBody>
          <a:bodyPr>
            <a:normAutofit lnSpcReduction="10000"/>
          </a:bodyPr>
          <a:lstStyle/>
          <a:p>
            <a:r>
              <a:rPr lang="da-DK" dirty="0"/>
              <a:t>Offentlighed er et grundvilkår på sociale medier, men mange agerer alligevel, som om interaktionen foregår i et privat rum.</a:t>
            </a:r>
          </a:p>
          <a:p>
            <a:r>
              <a:rPr lang="da-DK" dirty="0">
                <a:highlight>
                  <a:srgbClr val="FFFF00"/>
                </a:highlight>
              </a:rPr>
              <a:t>Messenger </a:t>
            </a:r>
            <a:r>
              <a:rPr lang="da-DK" dirty="0"/>
              <a:t>	Graden af privathed og interaktion er høj</a:t>
            </a:r>
          </a:p>
          <a:p>
            <a:r>
              <a:rPr lang="da-DK" dirty="0">
                <a:highlight>
                  <a:srgbClr val="FFFF00"/>
                </a:highlight>
              </a:rPr>
              <a:t>Twitter og Instagram</a:t>
            </a:r>
            <a:r>
              <a:rPr lang="da-DK" dirty="0"/>
              <a:t>	Højere grad af offentlighed</a:t>
            </a:r>
          </a:p>
          <a:p>
            <a:pPr marL="0" indent="0">
              <a:buNone/>
            </a:pPr>
            <a:endParaRPr lang="da-DK" dirty="0"/>
          </a:p>
          <a:p>
            <a:r>
              <a:rPr lang="da-DK" dirty="0">
                <a:highlight>
                  <a:srgbClr val="FFFF00"/>
                </a:highlight>
              </a:rPr>
              <a:t>4chan</a:t>
            </a:r>
            <a:r>
              <a:rPr lang="da-DK" dirty="0"/>
              <a:t>	Offentlig (i princippet), MEN man kan skrive anonymt </a:t>
            </a:r>
            <a:r>
              <a:rPr lang="da-DK" dirty="0">
                <a:sym typeface="Wingdings" panose="05000000000000000000" pitchFamily="2" charset="2"/>
              </a:rPr>
              <a:t> forfatter- og ansigtsløst og dermed uden private konsekvenser. Ikke privat, </a:t>
            </a:r>
            <a:r>
              <a:rPr lang="da-DK" dirty="0" err="1">
                <a:sym typeface="Wingdings" panose="05000000000000000000" pitchFamily="2" charset="2"/>
              </a:rPr>
              <a:t>though</a:t>
            </a:r>
            <a:r>
              <a:rPr lang="da-DK" dirty="0">
                <a:sym typeface="Wingdings" panose="05000000000000000000" pitchFamily="2" charset="2"/>
              </a:rPr>
              <a:t>, snarere </a:t>
            </a:r>
            <a:r>
              <a:rPr lang="da-DK" b="1" dirty="0">
                <a:sym typeface="Wingdings" panose="05000000000000000000" pitchFamily="2" charset="2"/>
              </a:rPr>
              <a:t>”ikke-offentlig”. Grænsetilfælde.</a:t>
            </a:r>
          </a:p>
          <a:p>
            <a:r>
              <a:rPr lang="da-DK" dirty="0">
                <a:highlight>
                  <a:srgbClr val="FFFF00"/>
                </a:highlight>
                <a:sym typeface="Wingdings" panose="05000000000000000000" pitchFamily="2" charset="2"/>
              </a:rPr>
              <a:t>Datingsider</a:t>
            </a:r>
            <a:r>
              <a:rPr lang="da-DK" dirty="0">
                <a:sym typeface="Wingdings" panose="05000000000000000000" pitchFamily="2" charset="2"/>
              </a:rPr>
              <a:t>	Grænsetilfælde; </a:t>
            </a:r>
            <a:r>
              <a:rPr lang="da-DK" dirty="0" err="1">
                <a:sym typeface="Wingdings" panose="05000000000000000000" pitchFamily="2" charset="2"/>
              </a:rPr>
              <a:t>off</a:t>
            </a:r>
            <a:r>
              <a:rPr lang="da-DK" dirty="0">
                <a:sym typeface="Wingdings" panose="05000000000000000000" pitchFamily="2" charset="2"/>
              </a:rPr>
              <a:t>. profiler tilknyttet private</a:t>
            </a:r>
          </a:p>
          <a:p>
            <a:pPr marL="0" indent="0">
              <a:buNone/>
            </a:pPr>
            <a:r>
              <a:rPr lang="da-DK" dirty="0">
                <a:sym typeface="Wingdings" panose="05000000000000000000" pitchFamily="2" charset="2"/>
              </a:rPr>
              <a:t>			handlinger</a:t>
            </a:r>
            <a:endParaRPr lang="da-DK" dirty="0"/>
          </a:p>
        </p:txBody>
      </p:sp>
    </p:spTree>
    <p:extLst>
      <p:ext uri="{BB962C8B-B14F-4D97-AF65-F5344CB8AC3E}">
        <p14:creationId xmlns:p14="http://schemas.microsoft.com/office/powerpoint/2010/main" val="2473055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A30E78-E8B9-CC62-D38B-C56776A09441}"/>
              </a:ext>
            </a:extLst>
          </p:cNvPr>
          <p:cNvSpPr>
            <a:spLocks noGrp="1"/>
          </p:cNvSpPr>
          <p:nvPr>
            <p:ph type="title"/>
          </p:nvPr>
        </p:nvSpPr>
        <p:spPr/>
        <p:txBody>
          <a:bodyPr/>
          <a:lstStyle/>
          <a:p>
            <a:r>
              <a:rPr lang="da-DK" dirty="0"/>
              <a:t>Øvelse</a:t>
            </a:r>
          </a:p>
        </p:txBody>
      </p:sp>
      <p:sp>
        <p:nvSpPr>
          <p:cNvPr id="3" name="Pladsholder til indhold 2">
            <a:extLst>
              <a:ext uri="{FF2B5EF4-FFF2-40B4-BE49-F238E27FC236}">
                <a16:creationId xmlns:a16="http://schemas.microsoft.com/office/drawing/2014/main" id="{76A0FD7A-BCEA-9036-CF6D-0A60D9E86537}"/>
              </a:ext>
            </a:extLst>
          </p:cNvPr>
          <p:cNvSpPr>
            <a:spLocks noGrp="1"/>
          </p:cNvSpPr>
          <p:nvPr>
            <p:ph idx="1"/>
          </p:nvPr>
        </p:nvSpPr>
        <p:spPr/>
        <p:txBody>
          <a:bodyPr/>
          <a:lstStyle/>
          <a:p>
            <a:r>
              <a:rPr lang="da-DK" dirty="0"/>
              <a:t>Hvor mange sociale medier bruger du? Hvilke?</a:t>
            </a:r>
          </a:p>
          <a:p>
            <a:endParaRPr lang="da-DK" dirty="0"/>
          </a:p>
          <a:p>
            <a:endParaRPr lang="da-DK" dirty="0"/>
          </a:p>
          <a:p>
            <a:r>
              <a:rPr lang="da-DK" dirty="0"/>
              <a:t>Hvad bruger du de forskellige sociale medier til? Giv eksempler på forskellige handlinger.</a:t>
            </a:r>
          </a:p>
          <a:p>
            <a:endParaRPr lang="da-DK" dirty="0"/>
          </a:p>
          <a:p>
            <a:r>
              <a:rPr lang="da-DK" dirty="0"/>
              <a:t>Hvor offentlig er din(e) profil(er)? Diskutér hinandens valg.</a:t>
            </a:r>
          </a:p>
          <a:p>
            <a:pPr marL="0" indent="0">
              <a:buNone/>
            </a:pPr>
            <a:endParaRPr lang="da-DK" dirty="0"/>
          </a:p>
          <a:p>
            <a:endParaRPr lang="da-DK" dirty="0"/>
          </a:p>
        </p:txBody>
      </p:sp>
    </p:spTree>
    <p:extLst>
      <p:ext uri="{BB962C8B-B14F-4D97-AF65-F5344CB8AC3E}">
        <p14:creationId xmlns:p14="http://schemas.microsoft.com/office/powerpoint/2010/main" val="1157602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6CE7BE-2EAD-D92E-B28B-1F2F434B138F}"/>
              </a:ext>
            </a:extLst>
          </p:cNvPr>
          <p:cNvSpPr>
            <a:spLocks noGrp="1"/>
          </p:cNvSpPr>
          <p:nvPr>
            <p:ph type="title"/>
          </p:nvPr>
        </p:nvSpPr>
        <p:spPr/>
        <p:txBody>
          <a:bodyPr/>
          <a:lstStyle/>
          <a:p>
            <a:endParaRPr lang="da-DK" dirty="0"/>
          </a:p>
        </p:txBody>
      </p:sp>
      <p:pic>
        <p:nvPicPr>
          <p:cNvPr id="5" name="Pladsholder til indhold 4" descr="Et billede, der indeholder tekst, skærmbillede&#10;&#10;Automatisk genereret beskrivelse">
            <a:extLst>
              <a:ext uri="{FF2B5EF4-FFF2-40B4-BE49-F238E27FC236}">
                <a16:creationId xmlns:a16="http://schemas.microsoft.com/office/drawing/2014/main" id="{ACB34C1B-959A-5A5E-F105-D9FAAE7933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6320" y="670560"/>
            <a:ext cx="8087360" cy="5545440"/>
          </a:xfrm>
        </p:spPr>
      </p:pic>
    </p:spTree>
    <p:extLst>
      <p:ext uri="{BB962C8B-B14F-4D97-AF65-F5344CB8AC3E}">
        <p14:creationId xmlns:p14="http://schemas.microsoft.com/office/powerpoint/2010/main" val="1742410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6E83D3-E2F3-489E-C726-6994A24DECF4}"/>
              </a:ext>
            </a:extLst>
          </p:cNvPr>
          <p:cNvSpPr>
            <a:spLocks noGrp="1"/>
          </p:cNvSpPr>
          <p:nvPr>
            <p:ph type="title"/>
          </p:nvPr>
        </p:nvSpPr>
        <p:spPr/>
        <p:txBody>
          <a:bodyPr/>
          <a:lstStyle/>
          <a:p>
            <a:r>
              <a:rPr lang="da-DK" dirty="0"/>
              <a:t>(Klassisk kommunikation – husk)</a:t>
            </a:r>
          </a:p>
        </p:txBody>
      </p:sp>
      <p:sp>
        <p:nvSpPr>
          <p:cNvPr id="3" name="Pladsholder til indhold 2">
            <a:extLst>
              <a:ext uri="{FF2B5EF4-FFF2-40B4-BE49-F238E27FC236}">
                <a16:creationId xmlns:a16="http://schemas.microsoft.com/office/drawing/2014/main" id="{B75CDD49-903B-6BE0-0BB5-9B288AFC565D}"/>
              </a:ext>
            </a:extLst>
          </p:cNvPr>
          <p:cNvSpPr>
            <a:spLocks noGrp="1"/>
          </p:cNvSpPr>
          <p:nvPr>
            <p:ph idx="1"/>
          </p:nvPr>
        </p:nvSpPr>
        <p:spPr/>
        <p:txBody>
          <a:bodyPr/>
          <a:lstStyle/>
          <a:p>
            <a:pPr marL="0" indent="0">
              <a:buNone/>
            </a:pPr>
            <a:r>
              <a:rPr lang="da-DK" dirty="0"/>
              <a:t>En del af det, der foregår på nettet og på de sociale medier </a:t>
            </a:r>
            <a:r>
              <a:rPr lang="da-DK" i="1" dirty="0"/>
              <a:t>er</a:t>
            </a:r>
            <a:r>
              <a:rPr lang="da-DK" dirty="0"/>
              <a:t> klassisk kommunikation.</a:t>
            </a:r>
          </a:p>
          <a:p>
            <a:pPr marL="0" indent="0">
              <a:buNone/>
            </a:pPr>
            <a:endParaRPr lang="da-DK" dirty="0"/>
          </a:p>
          <a:p>
            <a:pPr marL="0" indent="0">
              <a:buNone/>
            </a:pPr>
            <a:r>
              <a:rPr lang="da-DK" sz="3600" b="1" dirty="0"/>
              <a:t>Def.</a:t>
            </a:r>
          </a:p>
          <a:p>
            <a:pPr marL="0" indent="0">
              <a:buNone/>
            </a:pPr>
            <a:r>
              <a:rPr lang="da-DK" sz="3600" b="1" dirty="0"/>
              <a:t>Det skrevne fremstår monologisk, og deltagerne (afsender og modtager) påvirker tilsyneladende ikke hinanden, dvs., relationen og emnet for kommunikationen forhandles ikke.</a:t>
            </a:r>
          </a:p>
        </p:txBody>
      </p:sp>
    </p:spTree>
    <p:extLst>
      <p:ext uri="{BB962C8B-B14F-4D97-AF65-F5344CB8AC3E}">
        <p14:creationId xmlns:p14="http://schemas.microsoft.com/office/powerpoint/2010/main" val="3403472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E11C4C-DDFA-1261-AF69-7C0D41648208}"/>
              </a:ext>
            </a:extLst>
          </p:cNvPr>
          <p:cNvSpPr>
            <a:spLocks noGrp="1"/>
          </p:cNvSpPr>
          <p:nvPr>
            <p:ph type="title"/>
          </p:nvPr>
        </p:nvSpPr>
        <p:spPr/>
        <p:txBody>
          <a:bodyPr/>
          <a:lstStyle/>
          <a:p>
            <a:r>
              <a:rPr lang="da-DK" dirty="0"/>
              <a:t>Sociale mediers forandringsmønster</a:t>
            </a:r>
            <a:br>
              <a:rPr lang="da-DK" dirty="0"/>
            </a:br>
            <a:r>
              <a:rPr lang="da-DK" sz="2400" dirty="0"/>
              <a:t>kan til en vis grad kædes sammen med</a:t>
            </a:r>
            <a:endParaRPr lang="da-DK" dirty="0"/>
          </a:p>
        </p:txBody>
      </p:sp>
      <p:sp>
        <p:nvSpPr>
          <p:cNvPr id="3" name="Pladsholder til indhold 2">
            <a:extLst>
              <a:ext uri="{FF2B5EF4-FFF2-40B4-BE49-F238E27FC236}">
                <a16:creationId xmlns:a16="http://schemas.microsoft.com/office/drawing/2014/main" id="{E4D799D5-DCA9-AA0F-C847-8025BA87AEFB}"/>
              </a:ext>
            </a:extLst>
          </p:cNvPr>
          <p:cNvSpPr>
            <a:spLocks noGrp="1"/>
          </p:cNvSpPr>
          <p:nvPr>
            <p:ph idx="1"/>
          </p:nvPr>
        </p:nvSpPr>
        <p:spPr>
          <a:xfrm>
            <a:off x="838200" y="1452880"/>
            <a:ext cx="10515600" cy="5039995"/>
          </a:xfrm>
        </p:spPr>
        <p:txBody>
          <a:bodyPr>
            <a:noAutofit/>
          </a:bodyPr>
          <a:lstStyle/>
          <a:p>
            <a:r>
              <a:rPr lang="da-DK" sz="2400" dirty="0"/>
              <a:t>Overfladenettet (</a:t>
            </a:r>
            <a:r>
              <a:rPr lang="da-DK" sz="2400" b="1" dirty="0" err="1"/>
              <a:t>surface</a:t>
            </a:r>
            <a:r>
              <a:rPr lang="da-DK" sz="2400" b="1" dirty="0"/>
              <a:t> web</a:t>
            </a:r>
            <a:r>
              <a:rPr lang="da-DK" sz="2400" dirty="0"/>
              <a:t>) – søgemaskiner. </a:t>
            </a:r>
          </a:p>
          <a:p>
            <a:pPr marL="0" indent="0">
              <a:buNone/>
            </a:pPr>
            <a:r>
              <a:rPr lang="da-DK" sz="2400" dirty="0"/>
              <a:t>	De sociale medier, I typisk bruger og kender.</a:t>
            </a:r>
          </a:p>
          <a:p>
            <a:pPr marL="0" indent="0">
              <a:buNone/>
            </a:pPr>
            <a:r>
              <a:rPr lang="da-DK" sz="2400" dirty="0"/>
              <a:t>	”Solsiden”; for </a:t>
            </a:r>
            <a:r>
              <a:rPr lang="da-DK" sz="2400" dirty="0" err="1"/>
              <a:t>dig,mig</a:t>
            </a:r>
            <a:r>
              <a:rPr lang="da-DK" sz="2400" dirty="0"/>
              <a:t>, politikere, sportsstjerner og influencere.</a:t>
            </a:r>
          </a:p>
          <a:p>
            <a:pPr marL="0" indent="0" algn="ctr">
              <a:buNone/>
            </a:pPr>
            <a:r>
              <a:rPr lang="da-DK" sz="2400" dirty="0"/>
              <a:t>Tydeligst forandringsmønster -&gt; popularitet</a:t>
            </a:r>
          </a:p>
          <a:p>
            <a:pPr marL="0" indent="0">
              <a:buNone/>
            </a:pPr>
            <a:endParaRPr lang="da-DK" sz="2400" dirty="0"/>
          </a:p>
          <a:p>
            <a:pPr marL="914400" lvl="2" indent="0">
              <a:buNone/>
            </a:pPr>
            <a:r>
              <a:rPr lang="da-DK" sz="2400" dirty="0"/>
              <a:t>”Skyggesiden”; anonyme fora, som alle dog har adgang til (Reddit, 4chan). Mere indforstået internetkultur; fx memes.</a:t>
            </a:r>
          </a:p>
          <a:p>
            <a:pPr marL="0" indent="0" algn="ctr">
              <a:buNone/>
            </a:pPr>
            <a:r>
              <a:rPr lang="da-DK" sz="2400" dirty="0">
                <a:highlight>
                  <a:srgbClr val="FFFF00"/>
                </a:highlight>
              </a:rPr>
              <a:t>Shitstorm  Selvjustits  Anmeldelser</a:t>
            </a:r>
          </a:p>
          <a:p>
            <a:r>
              <a:rPr lang="da-DK" sz="2400" b="1" dirty="0"/>
              <a:t>Deep web </a:t>
            </a:r>
            <a:r>
              <a:rPr lang="da-DK" sz="2400" dirty="0"/>
              <a:t>– grænseoverskridende indhold, tåler ikke lys. Ansigtsløs interaktion. Kodesprog, indforståethed, slang. </a:t>
            </a:r>
            <a:r>
              <a:rPr lang="da-DK" sz="2400" dirty="0">
                <a:highlight>
                  <a:srgbClr val="FFFF00"/>
                </a:highlight>
              </a:rPr>
              <a:t>Ingen ‘</a:t>
            </a:r>
            <a:r>
              <a:rPr lang="da-DK" sz="2400" dirty="0" err="1">
                <a:highlight>
                  <a:srgbClr val="FFFF00"/>
                </a:highlight>
              </a:rPr>
              <a:t>normies</a:t>
            </a:r>
            <a:r>
              <a:rPr lang="da-DK" sz="2400" dirty="0">
                <a:highlight>
                  <a:srgbClr val="FFFF00"/>
                </a:highlight>
              </a:rPr>
              <a:t>’ </a:t>
            </a:r>
            <a:r>
              <a:rPr lang="da-DK" sz="2400" dirty="0"/>
              <a:t>(alm. mainstream-personer).</a:t>
            </a:r>
          </a:p>
          <a:p>
            <a:pPr marL="0" indent="0">
              <a:buNone/>
            </a:pPr>
            <a:r>
              <a:rPr lang="da-DK" sz="2400" dirty="0"/>
              <a:t>	netbank, journaler, betalingsadgang; kræver adgangskoder</a:t>
            </a:r>
          </a:p>
          <a:p>
            <a:pPr marL="457200" lvl="1" indent="0">
              <a:buNone/>
            </a:pPr>
            <a:r>
              <a:rPr lang="da-DK" sz="2000" dirty="0"/>
              <a:t>Subkulturer, trods større end overfladenettet</a:t>
            </a:r>
          </a:p>
        </p:txBody>
      </p:sp>
    </p:spTree>
    <p:extLst>
      <p:ext uri="{BB962C8B-B14F-4D97-AF65-F5344CB8AC3E}">
        <p14:creationId xmlns:p14="http://schemas.microsoft.com/office/powerpoint/2010/main" val="338993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526763-4599-EAFC-0381-6601A1BF52E3}"/>
              </a:ext>
            </a:extLst>
          </p:cNvPr>
          <p:cNvSpPr>
            <a:spLocks noGrp="1"/>
          </p:cNvSpPr>
          <p:nvPr>
            <p:ph type="title"/>
          </p:nvPr>
        </p:nvSpPr>
        <p:spPr>
          <a:xfrm>
            <a:off x="838200" y="365125"/>
            <a:ext cx="10515600" cy="630555"/>
          </a:xfrm>
        </p:spPr>
        <p:txBody>
          <a:bodyPr>
            <a:normAutofit fontScale="90000"/>
          </a:bodyPr>
          <a:lstStyle/>
          <a:p>
            <a:r>
              <a:rPr lang="da-DK" dirty="0"/>
              <a:t>(fortsat)</a:t>
            </a:r>
          </a:p>
        </p:txBody>
      </p:sp>
      <p:sp>
        <p:nvSpPr>
          <p:cNvPr id="3" name="Pladsholder til indhold 2">
            <a:extLst>
              <a:ext uri="{FF2B5EF4-FFF2-40B4-BE49-F238E27FC236}">
                <a16:creationId xmlns:a16="http://schemas.microsoft.com/office/drawing/2014/main" id="{36C2426E-5548-4803-5C7F-55775E92C2E1}"/>
              </a:ext>
            </a:extLst>
          </p:cNvPr>
          <p:cNvSpPr>
            <a:spLocks noGrp="1"/>
          </p:cNvSpPr>
          <p:nvPr>
            <p:ph idx="1"/>
          </p:nvPr>
        </p:nvSpPr>
        <p:spPr>
          <a:xfrm>
            <a:off x="838200" y="995680"/>
            <a:ext cx="10515600" cy="5497195"/>
          </a:xfrm>
        </p:spPr>
        <p:txBody>
          <a:bodyPr>
            <a:normAutofit lnSpcReduction="10000"/>
          </a:bodyPr>
          <a:lstStyle/>
          <a:p>
            <a:r>
              <a:rPr lang="da-DK" sz="2400" b="1" dirty="0"/>
              <a:t>Dark web </a:t>
            </a:r>
            <a:r>
              <a:rPr lang="da-DK" sz="2400" dirty="0"/>
              <a:t>– kræver specifik software. Typisk dybt kriminelle handlinger (dog også lovlige); ikke umiddelbart sporbare. </a:t>
            </a:r>
          </a:p>
          <a:p>
            <a:pPr marL="457200" lvl="1" indent="0">
              <a:buNone/>
            </a:pPr>
            <a:r>
              <a:rPr lang="da-DK" dirty="0"/>
              <a:t>Hacking, ulovlig fildeling, illegal porno</a:t>
            </a:r>
          </a:p>
          <a:p>
            <a:pPr marL="0" indent="0">
              <a:buNone/>
            </a:pPr>
            <a:r>
              <a:rPr lang="da-DK" sz="2400" dirty="0"/>
              <a:t>   Kun højt-</a:t>
            </a:r>
            <a:r>
              <a:rPr lang="da-DK" sz="2400" dirty="0" err="1"/>
              <a:t>specialicerede</a:t>
            </a:r>
            <a:r>
              <a:rPr lang="da-DK" sz="2400" dirty="0"/>
              <a:t> personer</a:t>
            </a:r>
          </a:p>
          <a:p>
            <a:pPr marL="0" indent="0">
              <a:buNone/>
            </a:pPr>
            <a:endParaRPr lang="da-DK" sz="2400" dirty="0"/>
          </a:p>
          <a:p>
            <a:pPr marL="0" indent="0">
              <a:buNone/>
            </a:pPr>
            <a:r>
              <a:rPr lang="da-DK" sz="2400" dirty="0"/>
              <a:t>	</a:t>
            </a:r>
            <a:r>
              <a:rPr lang="da-DK" sz="2000" dirty="0"/>
              <a:t>Personlige profiler</a:t>
            </a:r>
            <a:r>
              <a:rPr lang="da-DK" sz="2400" dirty="0"/>
              <a:t>					Surface web</a:t>
            </a:r>
          </a:p>
          <a:p>
            <a:pPr marL="0" indent="0">
              <a:buNone/>
            </a:pPr>
            <a:r>
              <a:rPr lang="da-DK" sz="2400" dirty="0"/>
              <a:t>    	</a:t>
            </a:r>
            <a:r>
              <a:rPr lang="da-DK" sz="2000" dirty="0"/>
              <a:t>Alm. sprogbrug</a:t>
            </a:r>
          </a:p>
          <a:p>
            <a:pPr marL="0" indent="0">
              <a:buNone/>
            </a:pPr>
            <a:endParaRPr lang="da-DK" sz="2400" dirty="0"/>
          </a:p>
          <a:p>
            <a:pPr marL="0" indent="0">
              <a:buNone/>
            </a:pPr>
            <a:r>
              <a:rPr lang="da-DK" sz="2400" dirty="0"/>
              <a:t>	</a:t>
            </a:r>
            <a:r>
              <a:rPr lang="da-DK" sz="2000" dirty="0"/>
              <a:t>ansigtsløs</a:t>
            </a:r>
            <a:r>
              <a:rPr lang="da-DK" sz="2400" dirty="0"/>
              <a:t>						Deep web</a:t>
            </a:r>
          </a:p>
          <a:p>
            <a:pPr marL="0" indent="0">
              <a:buNone/>
            </a:pPr>
            <a:r>
              <a:rPr lang="da-DK" sz="2400" dirty="0"/>
              <a:t>	</a:t>
            </a:r>
            <a:r>
              <a:rPr lang="da-DK" sz="2000" dirty="0"/>
              <a:t>slang</a:t>
            </a:r>
          </a:p>
          <a:p>
            <a:pPr marL="0" indent="0">
              <a:buNone/>
            </a:pPr>
            <a:r>
              <a:rPr lang="da-DK" sz="2000" dirty="0"/>
              <a:t>	indforståethed</a:t>
            </a:r>
          </a:p>
          <a:p>
            <a:pPr marL="0" indent="0">
              <a:buNone/>
            </a:pPr>
            <a:endParaRPr lang="da-DK" sz="2000" dirty="0"/>
          </a:p>
          <a:p>
            <a:pPr marL="0" indent="0">
              <a:buNone/>
            </a:pPr>
            <a:r>
              <a:rPr lang="da-DK" sz="2000" dirty="0"/>
              <a:t>	Ukendt							</a:t>
            </a:r>
            <a:r>
              <a:rPr lang="da-DK" sz="2400" dirty="0"/>
              <a:t>Dark web</a:t>
            </a:r>
          </a:p>
          <a:p>
            <a:pPr marL="0" indent="0">
              <a:buNone/>
            </a:pPr>
            <a:endParaRPr lang="da-DK" dirty="0"/>
          </a:p>
          <a:p>
            <a:pPr marL="0" indent="0">
              <a:buNone/>
            </a:pPr>
            <a:endParaRPr lang="da-DK" dirty="0"/>
          </a:p>
          <a:p>
            <a:pPr marL="0" indent="0" algn="ctr">
              <a:buNone/>
            </a:pPr>
            <a:endParaRPr lang="da-DK" dirty="0"/>
          </a:p>
        </p:txBody>
      </p:sp>
      <mc:AlternateContent xmlns:mc="http://schemas.openxmlformats.org/markup-compatibility/2006" xmlns:p14="http://schemas.microsoft.com/office/powerpoint/2010/main">
        <mc:Choice Requires="p14">
          <p:contentPart p14:bwMode="auto" r:id="rId2">
            <p14:nvContentPartPr>
              <p14:cNvPr id="4" name="Håndskrift 3">
                <a:extLst>
                  <a:ext uri="{FF2B5EF4-FFF2-40B4-BE49-F238E27FC236}">
                    <a16:creationId xmlns:a16="http://schemas.microsoft.com/office/drawing/2014/main" id="{B71F0F40-8E9C-43C8-85B4-D66C3C33208D}"/>
                  </a:ext>
                </a:extLst>
              </p14:cNvPr>
              <p14:cNvContentPartPr/>
              <p14:nvPr/>
            </p14:nvContentPartPr>
            <p14:xfrm>
              <a:off x="3819360" y="2000840"/>
              <a:ext cx="4289040" cy="4705920"/>
            </p14:xfrm>
          </p:contentPart>
        </mc:Choice>
        <mc:Fallback xmlns="">
          <p:pic>
            <p:nvPicPr>
              <p:cNvPr id="4" name="Håndskrift 3">
                <a:extLst>
                  <a:ext uri="{FF2B5EF4-FFF2-40B4-BE49-F238E27FC236}">
                    <a16:creationId xmlns:a16="http://schemas.microsoft.com/office/drawing/2014/main" id="{B71F0F40-8E9C-43C8-85B4-D66C3C33208D}"/>
                  </a:ext>
                </a:extLst>
              </p:cNvPr>
              <p:cNvPicPr/>
              <p:nvPr/>
            </p:nvPicPr>
            <p:blipFill>
              <a:blip r:embed="rId3"/>
              <a:stretch>
                <a:fillRect/>
              </a:stretch>
            </p:blipFill>
            <p:spPr>
              <a:xfrm>
                <a:off x="3813240" y="1994720"/>
                <a:ext cx="4301280" cy="4718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Håndskrift 4">
                <a:extLst>
                  <a:ext uri="{FF2B5EF4-FFF2-40B4-BE49-F238E27FC236}">
                    <a16:creationId xmlns:a16="http://schemas.microsoft.com/office/drawing/2014/main" id="{34E90226-E213-2D06-9ECE-2B0C1561B9D2}"/>
                  </a:ext>
                </a:extLst>
              </p14:cNvPr>
              <p14:cNvContentPartPr/>
              <p14:nvPr/>
            </p14:nvContentPartPr>
            <p14:xfrm>
              <a:off x="1269840" y="3523280"/>
              <a:ext cx="9192960" cy="459360"/>
            </p14:xfrm>
          </p:contentPart>
        </mc:Choice>
        <mc:Fallback xmlns="">
          <p:pic>
            <p:nvPicPr>
              <p:cNvPr id="5" name="Håndskrift 4">
                <a:extLst>
                  <a:ext uri="{FF2B5EF4-FFF2-40B4-BE49-F238E27FC236}">
                    <a16:creationId xmlns:a16="http://schemas.microsoft.com/office/drawing/2014/main" id="{34E90226-E213-2D06-9ECE-2B0C1561B9D2}"/>
                  </a:ext>
                </a:extLst>
              </p:cNvPr>
              <p:cNvPicPr/>
              <p:nvPr/>
            </p:nvPicPr>
            <p:blipFill>
              <a:blip r:embed="rId5"/>
              <a:stretch>
                <a:fillRect/>
              </a:stretch>
            </p:blipFill>
            <p:spPr>
              <a:xfrm>
                <a:off x="1263720" y="3517160"/>
                <a:ext cx="9205200" cy="471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Håndskrift 5">
                <a:extLst>
                  <a:ext uri="{FF2B5EF4-FFF2-40B4-BE49-F238E27FC236}">
                    <a16:creationId xmlns:a16="http://schemas.microsoft.com/office/drawing/2014/main" id="{8A3658A5-3FCC-F58D-FE6C-4360E9EEEEE3}"/>
                  </a:ext>
                </a:extLst>
              </p14:cNvPr>
              <p14:cNvContentPartPr/>
              <p14:nvPr/>
            </p14:nvContentPartPr>
            <p14:xfrm>
              <a:off x="1269840" y="5699480"/>
              <a:ext cx="8640" cy="10800"/>
            </p14:xfrm>
          </p:contentPart>
        </mc:Choice>
        <mc:Fallback xmlns="">
          <p:pic>
            <p:nvPicPr>
              <p:cNvPr id="6" name="Håndskrift 5">
                <a:extLst>
                  <a:ext uri="{FF2B5EF4-FFF2-40B4-BE49-F238E27FC236}">
                    <a16:creationId xmlns:a16="http://schemas.microsoft.com/office/drawing/2014/main" id="{8A3658A5-3FCC-F58D-FE6C-4360E9EEEEE3}"/>
                  </a:ext>
                </a:extLst>
              </p:cNvPr>
              <p:cNvPicPr/>
              <p:nvPr/>
            </p:nvPicPr>
            <p:blipFill>
              <a:blip r:embed="rId7"/>
              <a:stretch>
                <a:fillRect/>
              </a:stretch>
            </p:blipFill>
            <p:spPr>
              <a:xfrm>
                <a:off x="1263720" y="5693360"/>
                <a:ext cx="208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Håndskrift 6">
                <a:extLst>
                  <a:ext uri="{FF2B5EF4-FFF2-40B4-BE49-F238E27FC236}">
                    <a16:creationId xmlns:a16="http://schemas.microsoft.com/office/drawing/2014/main" id="{DF39E06F-EF28-B668-9E48-61E91B625931}"/>
                  </a:ext>
                </a:extLst>
              </p14:cNvPr>
              <p14:cNvContentPartPr/>
              <p14:nvPr/>
            </p14:nvContentPartPr>
            <p14:xfrm>
              <a:off x="1422480" y="5699120"/>
              <a:ext cx="73440" cy="11160"/>
            </p14:xfrm>
          </p:contentPart>
        </mc:Choice>
        <mc:Fallback xmlns="">
          <p:pic>
            <p:nvPicPr>
              <p:cNvPr id="7" name="Håndskrift 6">
                <a:extLst>
                  <a:ext uri="{FF2B5EF4-FFF2-40B4-BE49-F238E27FC236}">
                    <a16:creationId xmlns:a16="http://schemas.microsoft.com/office/drawing/2014/main" id="{DF39E06F-EF28-B668-9E48-61E91B625931}"/>
                  </a:ext>
                </a:extLst>
              </p:cNvPr>
              <p:cNvPicPr/>
              <p:nvPr/>
            </p:nvPicPr>
            <p:blipFill>
              <a:blip r:embed="rId9"/>
              <a:stretch>
                <a:fillRect/>
              </a:stretch>
            </p:blipFill>
            <p:spPr>
              <a:xfrm>
                <a:off x="1416360" y="5693000"/>
                <a:ext cx="856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Håndskrift 7">
                <a:extLst>
                  <a:ext uri="{FF2B5EF4-FFF2-40B4-BE49-F238E27FC236}">
                    <a16:creationId xmlns:a16="http://schemas.microsoft.com/office/drawing/2014/main" id="{80A8B3E6-5F15-5985-F8C8-970FDBFACF75}"/>
                  </a:ext>
                </a:extLst>
              </p14:cNvPr>
              <p14:cNvContentPartPr/>
              <p14:nvPr/>
            </p14:nvContentPartPr>
            <p14:xfrm>
              <a:off x="1797960" y="5689760"/>
              <a:ext cx="2160" cy="360"/>
            </p14:xfrm>
          </p:contentPart>
        </mc:Choice>
        <mc:Fallback xmlns="">
          <p:pic>
            <p:nvPicPr>
              <p:cNvPr id="8" name="Håndskrift 7">
                <a:extLst>
                  <a:ext uri="{FF2B5EF4-FFF2-40B4-BE49-F238E27FC236}">
                    <a16:creationId xmlns:a16="http://schemas.microsoft.com/office/drawing/2014/main" id="{80A8B3E6-5F15-5985-F8C8-970FDBFACF75}"/>
                  </a:ext>
                </a:extLst>
              </p:cNvPr>
              <p:cNvPicPr/>
              <p:nvPr/>
            </p:nvPicPr>
            <p:blipFill>
              <a:blip r:embed="rId11"/>
              <a:stretch>
                <a:fillRect/>
              </a:stretch>
            </p:blipFill>
            <p:spPr>
              <a:xfrm>
                <a:off x="1791840" y="5683640"/>
                <a:ext cx="144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Håndskrift 8">
                <a:extLst>
                  <a:ext uri="{FF2B5EF4-FFF2-40B4-BE49-F238E27FC236}">
                    <a16:creationId xmlns:a16="http://schemas.microsoft.com/office/drawing/2014/main" id="{8890800B-29ED-D2F1-96CC-34C8835A8D19}"/>
                  </a:ext>
                </a:extLst>
              </p14:cNvPr>
              <p14:cNvContentPartPr/>
              <p14:nvPr/>
            </p14:nvContentPartPr>
            <p14:xfrm>
              <a:off x="2103240" y="5668880"/>
              <a:ext cx="18360" cy="360"/>
            </p14:xfrm>
          </p:contentPart>
        </mc:Choice>
        <mc:Fallback xmlns="">
          <p:pic>
            <p:nvPicPr>
              <p:cNvPr id="9" name="Håndskrift 8">
                <a:extLst>
                  <a:ext uri="{FF2B5EF4-FFF2-40B4-BE49-F238E27FC236}">
                    <a16:creationId xmlns:a16="http://schemas.microsoft.com/office/drawing/2014/main" id="{8890800B-29ED-D2F1-96CC-34C8835A8D19}"/>
                  </a:ext>
                </a:extLst>
              </p:cNvPr>
              <p:cNvPicPr/>
              <p:nvPr/>
            </p:nvPicPr>
            <p:blipFill>
              <a:blip r:embed="rId13"/>
              <a:stretch>
                <a:fillRect/>
              </a:stretch>
            </p:blipFill>
            <p:spPr>
              <a:xfrm>
                <a:off x="2097120" y="5662760"/>
                <a:ext cx="30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Håndskrift 9">
                <a:extLst>
                  <a:ext uri="{FF2B5EF4-FFF2-40B4-BE49-F238E27FC236}">
                    <a16:creationId xmlns:a16="http://schemas.microsoft.com/office/drawing/2014/main" id="{5EC0D87B-019A-51ED-67DC-3D6544F2A5D9}"/>
                  </a:ext>
                </a:extLst>
              </p14:cNvPr>
              <p14:cNvContentPartPr/>
              <p14:nvPr/>
            </p14:nvContentPartPr>
            <p14:xfrm>
              <a:off x="2499600" y="5689760"/>
              <a:ext cx="47880" cy="360"/>
            </p14:xfrm>
          </p:contentPart>
        </mc:Choice>
        <mc:Fallback xmlns="">
          <p:pic>
            <p:nvPicPr>
              <p:cNvPr id="10" name="Håndskrift 9">
                <a:extLst>
                  <a:ext uri="{FF2B5EF4-FFF2-40B4-BE49-F238E27FC236}">
                    <a16:creationId xmlns:a16="http://schemas.microsoft.com/office/drawing/2014/main" id="{5EC0D87B-019A-51ED-67DC-3D6544F2A5D9}"/>
                  </a:ext>
                </a:extLst>
              </p:cNvPr>
              <p:cNvPicPr/>
              <p:nvPr/>
            </p:nvPicPr>
            <p:blipFill>
              <a:blip r:embed="rId15"/>
              <a:stretch>
                <a:fillRect/>
              </a:stretch>
            </p:blipFill>
            <p:spPr>
              <a:xfrm>
                <a:off x="2493480" y="5683640"/>
                <a:ext cx="601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Håndskrift 10">
                <a:extLst>
                  <a:ext uri="{FF2B5EF4-FFF2-40B4-BE49-F238E27FC236}">
                    <a16:creationId xmlns:a16="http://schemas.microsoft.com/office/drawing/2014/main" id="{4E5FB832-8065-CE0E-B35F-6E7A53BE4B10}"/>
                  </a:ext>
                </a:extLst>
              </p14:cNvPr>
              <p14:cNvContentPartPr/>
              <p14:nvPr/>
            </p14:nvContentPartPr>
            <p14:xfrm>
              <a:off x="2865360" y="5689760"/>
              <a:ext cx="118080" cy="44640"/>
            </p14:xfrm>
          </p:contentPart>
        </mc:Choice>
        <mc:Fallback xmlns="">
          <p:pic>
            <p:nvPicPr>
              <p:cNvPr id="11" name="Håndskrift 10">
                <a:extLst>
                  <a:ext uri="{FF2B5EF4-FFF2-40B4-BE49-F238E27FC236}">
                    <a16:creationId xmlns:a16="http://schemas.microsoft.com/office/drawing/2014/main" id="{4E5FB832-8065-CE0E-B35F-6E7A53BE4B10}"/>
                  </a:ext>
                </a:extLst>
              </p:cNvPr>
              <p:cNvPicPr/>
              <p:nvPr/>
            </p:nvPicPr>
            <p:blipFill>
              <a:blip r:embed="rId17"/>
              <a:stretch>
                <a:fillRect/>
              </a:stretch>
            </p:blipFill>
            <p:spPr>
              <a:xfrm>
                <a:off x="2859240" y="5683640"/>
                <a:ext cx="1303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Håndskrift 11">
                <a:extLst>
                  <a:ext uri="{FF2B5EF4-FFF2-40B4-BE49-F238E27FC236}">
                    <a16:creationId xmlns:a16="http://schemas.microsoft.com/office/drawing/2014/main" id="{DC37AB46-0437-260D-30BF-8C3A435018B9}"/>
                  </a:ext>
                </a:extLst>
              </p14:cNvPr>
              <p14:cNvContentPartPr/>
              <p14:nvPr/>
            </p14:nvContentPartPr>
            <p14:xfrm>
              <a:off x="3454320" y="5750600"/>
              <a:ext cx="73080" cy="360"/>
            </p14:xfrm>
          </p:contentPart>
        </mc:Choice>
        <mc:Fallback xmlns="">
          <p:pic>
            <p:nvPicPr>
              <p:cNvPr id="12" name="Håndskrift 11">
                <a:extLst>
                  <a:ext uri="{FF2B5EF4-FFF2-40B4-BE49-F238E27FC236}">
                    <a16:creationId xmlns:a16="http://schemas.microsoft.com/office/drawing/2014/main" id="{DC37AB46-0437-260D-30BF-8C3A435018B9}"/>
                  </a:ext>
                </a:extLst>
              </p:cNvPr>
              <p:cNvPicPr/>
              <p:nvPr/>
            </p:nvPicPr>
            <p:blipFill>
              <a:blip r:embed="rId19"/>
              <a:stretch>
                <a:fillRect/>
              </a:stretch>
            </p:blipFill>
            <p:spPr>
              <a:xfrm>
                <a:off x="3448200" y="5744480"/>
                <a:ext cx="853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Håndskrift 12">
                <a:extLst>
                  <a:ext uri="{FF2B5EF4-FFF2-40B4-BE49-F238E27FC236}">
                    <a16:creationId xmlns:a16="http://schemas.microsoft.com/office/drawing/2014/main" id="{64BB8665-C2CF-DD5B-4A36-F65C73E42F40}"/>
                  </a:ext>
                </a:extLst>
              </p14:cNvPr>
              <p14:cNvContentPartPr/>
              <p14:nvPr/>
            </p14:nvContentPartPr>
            <p14:xfrm>
              <a:off x="3941760" y="5721800"/>
              <a:ext cx="59040" cy="18720"/>
            </p14:xfrm>
          </p:contentPart>
        </mc:Choice>
        <mc:Fallback xmlns="">
          <p:pic>
            <p:nvPicPr>
              <p:cNvPr id="13" name="Håndskrift 12">
                <a:extLst>
                  <a:ext uri="{FF2B5EF4-FFF2-40B4-BE49-F238E27FC236}">
                    <a16:creationId xmlns:a16="http://schemas.microsoft.com/office/drawing/2014/main" id="{64BB8665-C2CF-DD5B-4A36-F65C73E42F40}"/>
                  </a:ext>
                </a:extLst>
              </p:cNvPr>
              <p:cNvPicPr/>
              <p:nvPr/>
            </p:nvPicPr>
            <p:blipFill>
              <a:blip r:embed="rId21"/>
              <a:stretch>
                <a:fillRect/>
              </a:stretch>
            </p:blipFill>
            <p:spPr>
              <a:xfrm>
                <a:off x="3935640" y="5715680"/>
                <a:ext cx="712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Håndskrift 13">
                <a:extLst>
                  <a:ext uri="{FF2B5EF4-FFF2-40B4-BE49-F238E27FC236}">
                    <a16:creationId xmlns:a16="http://schemas.microsoft.com/office/drawing/2014/main" id="{FD9FC179-CF4F-DFD7-17AD-CE77D0587EC0}"/>
                  </a:ext>
                </a:extLst>
              </p14:cNvPr>
              <p14:cNvContentPartPr/>
              <p14:nvPr/>
            </p14:nvContentPartPr>
            <p14:xfrm>
              <a:off x="4399320" y="5709920"/>
              <a:ext cx="121320" cy="360"/>
            </p14:xfrm>
          </p:contentPart>
        </mc:Choice>
        <mc:Fallback xmlns="">
          <p:pic>
            <p:nvPicPr>
              <p:cNvPr id="14" name="Håndskrift 13">
                <a:extLst>
                  <a:ext uri="{FF2B5EF4-FFF2-40B4-BE49-F238E27FC236}">
                    <a16:creationId xmlns:a16="http://schemas.microsoft.com/office/drawing/2014/main" id="{FD9FC179-CF4F-DFD7-17AD-CE77D0587EC0}"/>
                  </a:ext>
                </a:extLst>
              </p:cNvPr>
              <p:cNvPicPr/>
              <p:nvPr/>
            </p:nvPicPr>
            <p:blipFill>
              <a:blip r:embed="rId23"/>
              <a:stretch>
                <a:fillRect/>
              </a:stretch>
            </p:blipFill>
            <p:spPr>
              <a:xfrm>
                <a:off x="4393200" y="5703800"/>
                <a:ext cx="1335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Håndskrift 14">
                <a:extLst>
                  <a:ext uri="{FF2B5EF4-FFF2-40B4-BE49-F238E27FC236}">
                    <a16:creationId xmlns:a16="http://schemas.microsoft.com/office/drawing/2014/main" id="{A20EBFC4-2658-83E7-3F68-5D2B6D999191}"/>
                  </a:ext>
                </a:extLst>
              </p14:cNvPr>
              <p14:cNvContentPartPr/>
              <p14:nvPr/>
            </p14:nvContentPartPr>
            <p14:xfrm>
              <a:off x="4795320" y="5709920"/>
              <a:ext cx="111240" cy="360"/>
            </p14:xfrm>
          </p:contentPart>
        </mc:Choice>
        <mc:Fallback xmlns="">
          <p:pic>
            <p:nvPicPr>
              <p:cNvPr id="15" name="Håndskrift 14">
                <a:extLst>
                  <a:ext uri="{FF2B5EF4-FFF2-40B4-BE49-F238E27FC236}">
                    <a16:creationId xmlns:a16="http://schemas.microsoft.com/office/drawing/2014/main" id="{A20EBFC4-2658-83E7-3F68-5D2B6D999191}"/>
                  </a:ext>
                </a:extLst>
              </p:cNvPr>
              <p:cNvPicPr/>
              <p:nvPr/>
            </p:nvPicPr>
            <p:blipFill>
              <a:blip r:embed="rId25"/>
              <a:stretch>
                <a:fillRect/>
              </a:stretch>
            </p:blipFill>
            <p:spPr>
              <a:xfrm>
                <a:off x="4789200" y="5703800"/>
                <a:ext cx="1234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Håndskrift 15">
                <a:extLst>
                  <a:ext uri="{FF2B5EF4-FFF2-40B4-BE49-F238E27FC236}">
                    <a16:creationId xmlns:a16="http://schemas.microsoft.com/office/drawing/2014/main" id="{153791A0-14E0-CA57-3918-153C71DB30D0}"/>
                  </a:ext>
                </a:extLst>
              </p14:cNvPr>
              <p14:cNvContentPartPr/>
              <p14:nvPr/>
            </p14:nvContentPartPr>
            <p14:xfrm>
              <a:off x="5282760" y="5709920"/>
              <a:ext cx="38160" cy="360"/>
            </p14:xfrm>
          </p:contentPart>
        </mc:Choice>
        <mc:Fallback xmlns="">
          <p:pic>
            <p:nvPicPr>
              <p:cNvPr id="16" name="Håndskrift 15">
                <a:extLst>
                  <a:ext uri="{FF2B5EF4-FFF2-40B4-BE49-F238E27FC236}">
                    <a16:creationId xmlns:a16="http://schemas.microsoft.com/office/drawing/2014/main" id="{153791A0-14E0-CA57-3918-153C71DB30D0}"/>
                  </a:ext>
                </a:extLst>
              </p:cNvPr>
              <p:cNvPicPr/>
              <p:nvPr/>
            </p:nvPicPr>
            <p:blipFill>
              <a:blip r:embed="rId27"/>
              <a:stretch>
                <a:fillRect/>
              </a:stretch>
            </p:blipFill>
            <p:spPr>
              <a:xfrm>
                <a:off x="5276640" y="5703800"/>
                <a:ext cx="504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Håndskrift 16">
                <a:extLst>
                  <a:ext uri="{FF2B5EF4-FFF2-40B4-BE49-F238E27FC236}">
                    <a16:creationId xmlns:a16="http://schemas.microsoft.com/office/drawing/2014/main" id="{32D214C9-6898-EA3E-EC37-94CE542C1C89}"/>
                  </a:ext>
                </a:extLst>
              </p14:cNvPr>
              <p14:cNvContentPartPr/>
              <p14:nvPr/>
            </p14:nvContentPartPr>
            <p14:xfrm>
              <a:off x="5536920" y="5709920"/>
              <a:ext cx="2160" cy="360"/>
            </p14:xfrm>
          </p:contentPart>
        </mc:Choice>
        <mc:Fallback xmlns="">
          <p:pic>
            <p:nvPicPr>
              <p:cNvPr id="17" name="Håndskrift 16">
                <a:extLst>
                  <a:ext uri="{FF2B5EF4-FFF2-40B4-BE49-F238E27FC236}">
                    <a16:creationId xmlns:a16="http://schemas.microsoft.com/office/drawing/2014/main" id="{32D214C9-6898-EA3E-EC37-94CE542C1C89}"/>
                  </a:ext>
                </a:extLst>
              </p:cNvPr>
              <p:cNvPicPr/>
              <p:nvPr/>
            </p:nvPicPr>
            <p:blipFill>
              <a:blip r:embed="rId29"/>
              <a:stretch>
                <a:fillRect/>
              </a:stretch>
            </p:blipFill>
            <p:spPr>
              <a:xfrm>
                <a:off x="5530800" y="5703800"/>
                <a:ext cx="144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Håndskrift 17">
                <a:extLst>
                  <a:ext uri="{FF2B5EF4-FFF2-40B4-BE49-F238E27FC236}">
                    <a16:creationId xmlns:a16="http://schemas.microsoft.com/office/drawing/2014/main" id="{CE3B8706-A6AA-D2EE-D6BC-2E3D1F69EFBC}"/>
                  </a:ext>
                </a:extLst>
              </p14:cNvPr>
              <p14:cNvContentPartPr/>
              <p14:nvPr/>
            </p14:nvContentPartPr>
            <p14:xfrm>
              <a:off x="5719800" y="5709920"/>
              <a:ext cx="48240" cy="360"/>
            </p14:xfrm>
          </p:contentPart>
        </mc:Choice>
        <mc:Fallback xmlns="">
          <p:pic>
            <p:nvPicPr>
              <p:cNvPr id="18" name="Håndskrift 17">
                <a:extLst>
                  <a:ext uri="{FF2B5EF4-FFF2-40B4-BE49-F238E27FC236}">
                    <a16:creationId xmlns:a16="http://schemas.microsoft.com/office/drawing/2014/main" id="{CE3B8706-A6AA-D2EE-D6BC-2E3D1F69EFBC}"/>
                  </a:ext>
                </a:extLst>
              </p:cNvPr>
              <p:cNvPicPr/>
              <p:nvPr/>
            </p:nvPicPr>
            <p:blipFill>
              <a:blip r:embed="rId31"/>
              <a:stretch>
                <a:fillRect/>
              </a:stretch>
            </p:blipFill>
            <p:spPr>
              <a:xfrm>
                <a:off x="5713680" y="5703800"/>
                <a:ext cx="604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Håndskrift 18">
                <a:extLst>
                  <a:ext uri="{FF2B5EF4-FFF2-40B4-BE49-F238E27FC236}">
                    <a16:creationId xmlns:a16="http://schemas.microsoft.com/office/drawing/2014/main" id="{6F221FE5-5EC8-1D57-0392-0942028CFC14}"/>
                  </a:ext>
                </a:extLst>
              </p14:cNvPr>
              <p14:cNvContentPartPr/>
              <p14:nvPr/>
            </p14:nvContentPartPr>
            <p14:xfrm>
              <a:off x="6116160" y="5699480"/>
              <a:ext cx="27720" cy="360"/>
            </p14:xfrm>
          </p:contentPart>
        </mc:Choice>
        <mc:Fallback xmlns="">
          <p:pic>
            <p:nvPicPr>
              <p:cNvPr id="19" name="Håndskrift 18">
                <a:extLst>
                  <a:ext uri="{FF2B5EF4-FFF2-40B4-BE49-F238E27FC236}">
                    <a16:creationId xmlns:a16="http://schemas.microsoft.com/office/drawing/2014/main" id="{6F221FE5-5EC8-1D57-0392-0942028CFC14}"/>
                  </a:ext>
                </a:extLst>
              </p:cNvPr>
              <p:cNvPicPr/>
              <p:nvPr/>
            </p:nvPicPr>
            <p:blipFill>
              <a:blip r:embed="rId33"/>
              <a:stretch>
                <a:fillRect/>
              </a:stretch>
            </p:blipFill>
            <p:spPr>
              <a:xfrm>
                <a:off x="6110040" y="5693360"/>
                <a:ext cx="399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Håndskrift 19">
                <a:extLst>
                  <a:ext uri="{FF2B5EF4-FFF2-40B4-BE49-F238E27FC236}">
                    <a16:creationId xmlns:a16="http://schemas.microsoft.com/office/drawing/2014/main" id="{7B792FD1-051D-9502-CA3E-46A8615F4587}"/>
                  </a:ext>
                </a:extLst>
              </p14:cNvPr>
              <p14:cNvContentPartPr/>
              <p14:nvPr/>
            </p14:nvContentPartPr>
            <p14:xfrm>
              <a:off x="6380040" y="5699480"/>
              <a:ext cx="48600" cy="360"/>
            </p14:xfrm>
          </p:contentPart>
        </mc:Choice>
        <mc:Fallback xmlns="">
          <p:pic>
            <p:nvPicPr>
              <p:cNvPr id="20" name="Håndskrift 19">
                <a:extLst>
                  <a:ext uri="{FF2B5EF4-FFF2-40B4-BE49-F238E27FC236}">
                    <a16:creationId xmlns:a16="http://schemas.microsoft.com/office/drawing/2014/main" id="{7B792FD1-051D-9502-CA3E-46A8615F4587}"/>
                  </a:ext>
                </a:extLst>
              </p:cNvPr>
              <p:cNvPicPr/>
              <p:nvPr/>
            </p:nvPicPr>
            <p:blipFill>
              <a:blip r:embed="rId35"/>
              <a:stretch>
                <a:fillRect/>
              </a:stretch>
            </p:blipFill>
            <p:spPr>
              <a:xfrm>
                <a:off x="6373920" y="5693360"/>
                <a:ext cx="608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Håndskrift 20">
                <a:extLst>
                  <a:ext uri="{FF2B5EF4-FFF2-40B4-BE49-F238E27FC236}">
                    <a16:creationId xmlns:a16="http://schemas.microsoft.com/office/drawing/2014/main" id="{9E814DF6-9D20-B3AA-C6EF-D79A42C5A752}"/>
                  </a:ext>
                </a:extLst>
              </p14:cNvPr>
              <p14:cNvContentPartPr/>
              <p14:nvPr/>
            </p14:nvContentPartPr>
            <p14:xfrm>
              <a:off x="6583440" y="5689760"/>
              <a:ext cx="286560" cy="10080"/>
            </p14:xfrm>
          </p:contentPart>
        </mc:Choice>
        <mc:Fallback xmlns="">
          <p:pic>
            <p:nvPicPr>
              <p:cNvPr id="21" name="Håndskrift 20">
                <a:extLst>
                  <a:ext uri="{FF2B5EF4-FFF2-40B4-BE49-F238E27FC236}">
                    <a16:creationId xmlns:a16="http://schemas.microsoft.com/office/drawing/2014/main" id="{9E814DF6-9D20-B3AA-C6EF-D79A42C5A752}"/>
                  </a:ext>
                </a:extLst>
              </p:cNvPr>
              <p:cNvPicPr/>
              <p:nvPr/>
            </p:nvPicPr>
            <p:blipFill>
              <a:blip r:embed="rId37"/>
              <a:stretch>
                <a:fillRect/>
              </a:stretch>
            </p:blipFill>
            <p:spPr>
              <a:xfrm>
                <a:off x="6577320" y="5683640"/>
                <a:ext cx="2988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Håndskrift 21">
                <a:extLst>
                  <a:ext uri="{FF2B5EF4-FFF2-40B4-BE49-F238E27FC236}">
                    <a16:creationId xmlns:a16="http://schemas.microsoft.com/office/drawing/2014/main" id="{82813698-0A00-AB5F-197A-A22CC89A4426}"/>
                  </a:ext>
                </a:extLst>
              </p14:cNvPr>
              <p14:cNvContentPartPr/>
              <p14:nvPr/>
            </p14:nvContentPartPr>
            <p14:xfrm>
              <a:off x="7060800" y="5689760"/>
              <a:ext cx="59040" cy="360"/>
            </p14:xfrm>
          </p:contentPart>
        </mc:Choice>
        <mc:Fallback xmlns="">
          <p:pic>
            <p:nvPicPr>
              <p:cNvPr id="22" name="Håndskrift 21">
                <a:extLst>
                  <a:ext uri="{FF2B5EF4-FFF2-40B4-BE49-F238E27FC236}">
                    <a16:creationId xmlns:a16="http://schemas.microsoft.com/office/drawing/2014/main" id="{82813698-0A00-AB5F-197A-A22CC89A4426}"/>
                  </a:ext>
                </a:extLst>
              </p:cNvPr>
              <p:cNvPicPr/>
              <p:nvPr/>
            </p:nvPicPr>
            <p:blipFill>
              <a:blip r:embed="rId39"/>
              <a:stretch>
                <a:fillRect/>
              </a:stretch>
            </p:blipFill>
            <p:spPr>
              <a:xfrm>
                <a:off x="7054680" y="5683640"/>
                <a:ext cx="71280" cy="12600"/>
              </a:xfrm>
              <a:prstGeom prst="rect">
                <a:avLst/>
              </a:prstGeom>
            </p:spPr>
          </p:pic>
        </mc:Fallback>
      </mc:AlternateContent>
      <p:grpSp>
        <p:nvGrpSpPr>
          <p:cNvPr id="37" name="Gruppe 36">
            <a:extLst>
              <a:ext uri="{FF2B5EF4-FFF2-40B4-BE49-F238E27FC236}">
                <a16:creationId xmlns:a16="http://schemas.microsoft.com/office/drawing/2014/main" id="{B900F662-2EB6-4147-A39E-9B0232052903}"/>
              </a:ext>
            </a:extLst>
          </p:cNvPr>
          <p:cNvGrpSpPr/>
          <p:nvPr/>
        </p:nvGrpSpPr>
        <p:grpSpPr>
          <a:xfrm>
            <a:off x="7314960" y="5679320"/>
            <a:ext cx="241560" cy="10800"/>
            <a:chOff x="7314960" y="5679320"/>
            <a:chExt cx="241560" cy="10800"/>
          </a:xfrm>
        </p:grpSpPr>
        <mc:AlternateContent xmlns:mc="http://schemas.openxmlformats.org/markup-compatibility/2006" xmlns:p14="http://schemas.microsoft.com/office/powerpoint/2010/main">
          <mc:Choice Requires="p14">
            <p:contentPart p14:bwMode="auto" r:id="rId40">
              <p14:nvContentPartPr>
                <p14:cNvPr id="23" name="Håndskrift 22">
                  <a:extLst>
                    <a:ext uri="{FF2B5EF4-FFF2-40B4-BE49-F238E27FC236}">
                      <a16:creationId xmlns:a16="http://schemas.microsoft.com/office/drawing/2014/main" id="{C77BC63F-E05E-A4BE-41F3-F754140E9C2F}"/>
                    </a:ext>
                  </a:extLst>
                </p14:cNvPr>
                <p14:cNvContentPartPr/>
                <p14:nvPr/>
              </p14:nvContentPartPr>
              <p14:xfrm>
                <a:off x="7314960" y="5689760"/>
                <a:ext cx="28080" cy="360"/>
              </p14:xfrm>
            </p:contentPart>
          </mc:Choice>
          <mc:Fallback xmlns="">
            <p:pic>
              <p:nvPicPr>
                <p:cNvPr id="23" name="Håndskrift 22">
                  <a:extLst>
                    <a:ext uri="{FF2B5EF4-FFF2-40B4-BE49-F238E27FC236}">
                      <a16:creationId xmlns:a16="http://schemas.microsoft.com/office/drawing/2014/main" id="{C77BC63F-E05E-A4BE-41F3-F754140E9C2F}"/>
                    </a:ext>
                  </a:extLst>
                </p:cNvPr>
                <p:cNvPicPr/>
                <p:nvPr/>
              </p:nvPicPr>
              <p:blipFill>
                <a:blip r:embed="rId33"/>
                <a:stretch>
                  <a:fillRect/>
                </a:stretch>
              </p:blipFill>
              <p:spPr>
                <a:xfrm>
                  <a:off x="7308840" y="5683640"/>
                  <a:ext cx="403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Håndskrift 23">
                  <a:extLst>
                    <a:ext uri="{FF2B5EF4-FFF2-40B4-BE49-F238E27FC236}">
                      <a16:creationId xmlns:a16="http://schemas.microsoft.com/office/drawing/2014/main" id="{0CB41681-6008-164F-F35E-863374878D0C}"/>
                    </a:ext>
                  </a:extLst>
                </p14:cNvPr>
                <p14:cNvContentPartPr/>
                <p14:nvPr/>
              </p14:nvContentPartPr>
              <p14:xfrm>
                <a:off x="7457160" y="5689760"/>
                <a:ext cx="18720" cy="360"/>
              </p14:xfrm>
            </p:contentPart>
          </mc:Choice>
          <mc:Fallback xmlns="">
            <p:pic>
              <p:nvPicPr>
                <p:cNvPr id="24" name="Håndskrift 23">
                  <a:extLst>
                    <a:ext uri="{FF2B5EF4-FFF2-40B4-BE49-F238E27FC236}">
                      <a16:creationId xmlns:a16="http://schemas.microsoft.com/office/drawing/2014/main" id="{0CB41681-6008-164F-F35E-863374878D0C}"/>
                    </a:ext>
                  </a:extLst>
                </p:cNvPr>
                <p:cNvPicPr/>
                <p:nvPr/>
              </p:nvPicPr>
              <p:blipFill>
                <a:blip r:embed="rId42"/>
                <a:stretch>
                  <a:fillRect/>
                </a:stretch>
              </p:blipFill>
              <p:spPr>
                <a:xfrm>
                  <a:off x="7451040" y="5683640"/>
                  <a:ext cx="309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Håndskrift 24">
                  <a:extLst>
                    <a:ext uri="{FF2B5EF4-FFF2-40B4-BE49-F238E27FC236}">
                      <a16:creationId xmlns:a16="http://schemas.microsoft.com/office/drawing/2014/main" id="{FC95F53F-E673-019B-E96A-37F1695C1007}"/>
                    </a:ext>
                  </a:extLst>
                </p14:cNvPr>
                <p14:cNvContentPartPr/>
                <p14:nvPr/>
              </p14:nvContentPartPr>
              <p14:xfrm>
                <a:off x="7518360" y="5679320"/>
                <a:ext cx="38160" cy="10440"/>
              </p14:xfrm>
            </p:contentPart>
          </mc:Choice>
          <mc:Fallback xmlns="">
            <p:pic>
              <p:nvPicPr>
                <p:cNvPr id="25" name="Håndskrift 24">
                  <a:extLst>
                    <a:ext uri="{FF2B5EF4-FFF2-40B4-BE49-F238E27FC236}">
                      <a16:creationId xmlns:a16="http://schemas.microsoft.com/office/drawing/2014/main" id="{FC95F53F-E673-019B-E96A-37F1695C1007}"/>
                    </a:ext>
                  </a:extLst>
                </p:cNvPr>
                <p:cNvPicPr/>
                <p:nvPr/>
              </p:nvPicPr>
              <p:blipFill>
                <a:blip r:embed="rId44"/>
                <a:stretch>
                  <a:fillRect/>
                </a:stretch>
              </p:blipFill>
              <p:spPr>
                <a:xfrm>
                  <a:off x="7512240" y="5673200"/>
                  <a:ext cx="50400" cy="22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26" name="Håndskrift 25">
                <a:extLst>
                  <a:ext uri="{FF2B5EF4-FFF2-40B4-BE49-F238E27FC236}">
                    <a16:creationId xmlns:a16="http://schemas.microsoft.com/office/drawing/2014/main" id="{39BE09B8-BA5D-7F41-C337-CF83E9EAC962}"/>
                  </a:ext>
                </a:extLst>
              </p14:cNvPr>
              <p14:cNvContentPartPr/>
              <p14:nvPr/>
            </p14:nvContentPartPr>
            <p14:xfrm>
              <a:off x="7752000" y="5668880"/>
              <a:ext cx="59040" cy="10440"/>
            </p14:xfrm>
          </p:contentPart>
        </mc:Choice>
        <mc:Fallback xmlns="">
          <p:pic>
            <p:nvPicPr>
              <p:cNvPr id="26" name="Håndskrift 25">
                <a:extLst>
                  <a:ext uri="{FF2B5EF4-FFF2-40B4-BE49-F238E27FC236}">
                    <a16:creationId xmlns:a16="http://schemas.microsoft.com/office/drawing/2014/main" id="{39BE09B8-BA5D-7F41-C337-CF83E9EAC962}"/>
                  </a:ext>
                </a:extLst>
              </p:cNvPr>
              <p:cNvPicPr/>
              <p:nvPr/>
            </p:nvPicPr>
            <p:blipFill>
              <a:blip r:embed="rId46"/>
              <a:stretch>
                <a:fillRect/>
              </a:stretch>
            </p:blipFill>
            <p:spPr>
              <a:xfrm>
                <a:off x="7745880" y="5662760"/>
                <a:ext cx="712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Håndskrift 26">
                <a:extLst>
                  <a:ext uri="{FF2B5EF4-FFF2-40B4-BE49-F238E27FC236}">
                    <a16:creationId xmlns:a16="http://schemas.microsoft.com/office/drawing/2014/main" id="{C45F6ED0-FE83-F167-5467-88057841E769}"/>
                  </a:ext>
                </a:extLst>
              </p14:cNvPr>
              <p14:cNvContentPartPr/>
              <p14:nvPr/>
            </p14:nvContentPartPr>
            <p14:xfrm>
              <a:off x="8056920" y="5658800"/>
              <a:ext cx="363600" cy="10440"/>
            </p14:xfrm>
          </p:contentPart>
        </mc:Choice>
        <mc:Fallback xmlns="">
          <p:pic>
            <p:nvPicPr>
              <p:cNvPr id="27" name="Håndskrift 26">
                <a:extLst>
                  <a:ext uri="{FF2B5EF4-FFF2-40B4-BE49-F238E27FC236}">
                    <a16:creationId xmlns:a16="http://schemas.microsoft.com/office/drawing/2014/main" id="{C45F6ED0-FE83-F167-5467-88057841E769}"/>
                  </a:ext>
                </a:extLst>
              </p:cNvPr>
              <p:cNvPicPr/>
              <p:nvPr/>
            </p:nvPicPr>
            <p:blipFill>
              <a:blip r:embed="rId48"/>
              <a:stretch>
                <a:fillRect/>
              </a:stretch>
            </p:blipFill>
            <p:spPr>
              <a:xfrm>
                <a:off x="8050800" y="5652680"/>
                <a:ext cx="3758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Håndskrift 27">
                <a:extLst>
                  <a:ext uri="{FF2B5EF4-FFF2-40B4-BE49-F238E27FC236}">
                    <a16:creationId xmlns:a16="http://schemas.microsoft.com/office/drawing/2014/main" id="{577CD81E-EDCB-9EEE-AE38-F8FF9F743EFE}"/>
                  </a:ext>
                </a:extLst>
              </p14:cNvPr>
              <p14:cNvContentPartPr/>
              <p14:nvPr/>
            </p14:nvContentPartPr>
            <p14:xfrm>
              <a:off x="8646240" y="5668880"/>
              <a:ext cx="48240" cy="360"/>
            </p14:xfrm>
          </p:contentPart>
        </mc:Choice>
        <mc:Fallback xmlns="">
          <p:pic>
            <p:nvPicPr>
              <p:cNvPr id="28" name="Håndskrift 27">
                <a:extLst>
                  <a:ext uri="{FF2B5EF4-FFF2-40B4-BE49-F238E27FC236}">
                    <a16:creationId xmlns:a16="http://schemas.microsoft.com/office/drawing/2014/main" id="{577CD81E-EDCB-9EEE-AE38-F8FF9F743EFE}"/>
                  </a:ext>
                </a:extLst>
              </p:cNvPr>
              <p:cNvPicPr/>
              <p:nvPr/>
            </p:nvPicPr>
            <p:blipFill>
              <a:blip r:embed="rId15"/>
              <a:stretch>
                <a:fillRect/>
              </a:stretch>
            </p:blipFill>
            <p:spPr>
              <a:xfrm>
                <a:off x="8640120" y="5662760"/>
                <a:ext cx="604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Håndskrift 28">
                <a:extLst>
                  <a:ext uri="{FF2B5EF4-FFF2-40B4-BE49-F238E27FC236}">
                    <a16:creationId xmlns:a16="http://schemas.microsoft.com/office/drawing/2014/main" id="{A473EAB6-5607-9A5C-1E34-9B4384E9DE0E}"/>
                  </a:ext>
                </a:extLst>
              </p14:cNvPr>
              <p14:cNvContentPartPr/>
              <p14:nvPr/>
            </p14:nvContentPartPr>
            <p14:xfrm>
              <a:off x="8808600" y="5668880"/>
              <a:ext cx="281880" cy="360"/>
            </p14:xfrm>
          </p:contentPart>
        </mc:Choice>
        <mc:Fallback xmlns="">
          <p:pic>
            <p:nvPicPr>
              <p:cNvPr id="29" name="Håndskrift 28">
                <a:extLst>
                  <a:ext uri="{FF2B5EF4-FFF2-40B4-BE49-F238E27FC236}">
                    <a16:creationId xmlns:a16="http://schemas.microsoft.com/office/drawing/2014/main" id="{A473EAB6-5607-9A5C-1E34-9B4384E9DE0E}"/>
                  </a:ext>
                </a:extLst>
              </p:cNvPr>
              <p:cNvPicPr/>
              <p:nvPr/>
            </p:nvPicPr>
            <p:blipFill>
              <a:blip r:embed="rId51"/>
              <a:stretch>
                <a:fillRect/>
              </a:stretch>
            </p:blipFill>
            <p:spPr>
              <a:xfrm>
                <a:off x="8802480" y="5662760"/>
                <a:ext cx="294120" cy="12600"/>
              </a:xfrm>
              <a:prstGeom prst="rect">
                <a:avLst/>
              </a:prstGeom>
            </p:spPr>
          </p:pic>
        </mc:Fallback>
      </mc:AlternateContent>
      <p:grpSp>
        <p:nvGrpSpPr>
          <p:cNvPr id="36" name="Gruppe 35">
            <a:extLst>
              <a:ext uri="{FF2B5EF4-FFF2-40B4-BE49-F238E27FC236}">
                <a16:creationId xmlns:a16="http://schemas.microsoft.com/office/drawing/2014/main" id="{D848F6CB-7C07-E646-B865-992DD57B6DCA}"/>
              </a:ext>
            </a:extLst>
          </p:cNvPr>
          <p:cNvGrpSpPr/>
          <p:nvPr/>
        </p:nvGrpSpPr>
        <p:grpSpPr>
          <a:xfrm>
            <a:off x="9347160" y="5679320"/>
            <a:ext cx="101520" cy="360"/>
            <a:chOff x="9347160" y="5679320"/>
            <a:chExt cx="101520" cy="360"/>
          </a:xfrm>
        </p:grpSpPr>
        <mc:AlternateContent xmlns:mc="http://schemas.openxmlformats.org/markup-compatibility/2006" xmlns:p14="http://schemas.microsoft.com/office/powerpoint/2010/main">
          <mc:Choice Requires="p14">
            <p:contentPart p14:bwMode="auto" r:id="rId52">
              <p14:nvContentPartPr>
                <p14:cNvPr id="30" name="Håndskrift 29">
                  <a:extLst>
                    <a:ext uri="{FF2B5EF4-FFF2-40B4-BE49-F238E27FC236}">
                      <a16:creationId xmlns:a16="http://schemas.microsoft.com/office/drawing/2014/main" id="{61C99FF3-3E12-942A-185E-E4BA81EB77EE}"/>
                    </a:ext>
                  </a:extLst>
                </p14:cNvPr>
                <p14:cNvContentPartPr/>
                <p14:nvPr/>
              </p14:nvContentPartPr>
              <p14:xfrm>
                <a:off x="9347160" y="5679320"/>
                <a:ext cx="86040" cy="360"/>
              </p14:xfrm>
            </p:contentPart>
          </mc:Choice>
          <mc:Fallback xmlns="">
            <p:pic>
              <p:nvPicPr>
                <p:cNvPr id="30" name="Håndskrift 29">
                  <a:extLst>
                    <a:ext uri="{FF2B5EF4-FFF2-40B4-BE49-F238E27FC236}">
                      <a16:creationId xmlns:a16="http://schemas.microsoft.com/office/drawing/2014/main" id="{61C99FF3-3E12-942A-185E-E4BA81EB77EE}"/>
                    </a:ext>
                  </a:extLst>
                </p:cNvPr>
                <p:cNvPicPr/>
                <p:nvPr/>
              </p:nvPicPr>
              <p:blipFill>
                <a:blip r:embed="rId53"/>
                <a:stretch>
                  <a:fillRect/>
                </a:stretch>
              </p:blipFill>
              <p:spPr>
                <a:xfrm>
                  <a:off x="9341040" y="5673200"/>
                  <a:ext cx="982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Håndskrift 30">
                  <a:extLst>
                    <a:ext uri="{FF2B5EF4-FFF2-40B4-BE49-F238E27FC236}">
                      <a16:creationId xmlns:a16="http://schemas.microsoft.com/office/drawing/2014/main" id="{28AA013F-2353-4D93-7457-04EDEE263B72}"/>
                    </a:ext>
                  </a:extLst>
                </p14:cNvPr>
                <p14:cNvContentPartPr/>
                <p14:nvPr/>
              </p14:nvContentPartPr>
              <p14:xfrm>
                <a:off x="9448320" y="5679320"/>
                <a:ext cx="360" cy="360"/>
              </p14:xfrm>
            </p:contentPart>
          </mc:Choice>
          <mc:Fallback xmlns="">
            <p:pic>
              <p:nvPicPr>
                <p:cNvPr id="31" name="Håndskrift 30">
                  <a:extLst>
                    <a:ext uri="{FF2B5EF4-FFF2-40B4-BE49-F238E27FC236}">
                      <a16:creationId xmlns:a16="http://schemas.microsoft.com/office/drawing/2014/main" id="{28AA013F-2353-4D93-7457-04EDEE263B72}"/>
                    </a:ext>
                  </a:extLst>
                </p:cNvPr>
                <p:cNvPicPr/>
                <p:nvPr/>
              </p:nvPicPr>
              <p:blipFill>
                <a:blip r:embed="rId55"/>
                <a:stretch>
                  <a:fillRect/>
                </a:stretch>
              </p:blipFill>
              <p:spPr>
                <a:xfrm>
                  <a:off x="9442200" y="5673200"/>
                  <a:ext cx="12600" cy="12600"/>
                </a:xfrm>
                <a:prstGeom prst="rect">
                  <a:avLst/>
                </a:prstGeom>
              </p:spPr>
            </p:pic>
          </mc:Fallback>
        </mc:AlternateContent>
      </p:grpSp>
      <p:grpSp>
        <p:nvGrpSpPr>
          <p:cNvPr id="35" name="Gruppe 34">
            <a:extLst>
              <a:ext uri="{FF2B5EF4-FFF2-40B4-BE49-F238E27FC236}">
                <a16:creationId xmlns:a16="http://schemas.microsoft.com/office/drawing/2014/main" id="{9FE1F5FC-C023-7A91-77C7-4B461386C7B8}"/>
              </a:ext>
            </a:extLst>
          </p:cNvPr>
          <p:cNvGrpSpPr/>
          <p:nvPr/>
        </p:nvGrpSpPr>
        <p:grpSpPr>
          <a:xfrm>
            <a:off x="9671880" y="5628560"/>
            <a:ext cx="435240" cy="51120"/>
            <a:chOff x="9671880" y="5628560"/>
            <a:chExt cx="435240" cy="51120"/>
          </a:xfrm>
        </p:grpSpPr>
        <mc:AlternateContent xmlns:mc="http://schemas.openxmlformats.org/markup-compatibility/2006" xmlns:p14="http://schemas.microsoft.com/office/powerpoint/2010/main">
          <mc:Choice Requires="p14">
            <p:contentPart p14:bwMode="auto" r:id="rId56">
              <p14:nvContentPartPr>
                <p14:cNvPr id="32" name="Håndskrift 31">
                  <a:extLst>
                    <a:ext uri="{FF2B5EF4-FFF2-40B4-BE49-F238E27FC236}">
                      <a16:creationId xmlns:a16="http://schemas.microsoft.com/office/drawing/2014/main" id="{50BC3F10-85CA-393F-8D48-79719DD0BAAA}"/>
                    </a:ext>
                  </a:extLst>
                </p14:cNvPr>
                <p14:cNvContentPartPr/>
                <p14:nvPr/>
              </p14:nvContentPartPr>
              <p14:xfrm>
                <a:off x="9671880" y="5679320"/>
                <a:ext cx="28080" cy="360"/>
              </p14:xfrm>
            </p:contentPart>
          </mc:Choice>
          <mc:Fallback xmlns="">
            <p:pic>
              <p:nvPicPr>
                <p:cNvPr id="32" name="Håndskrift 31">
                  <a:extLst>
                    <a:ext uri="{FF2B5EF4-FFF2-40B4-BE49-F238E27FC236}">
                      <a16:creationId xmlns:a16="http://schemas.microsoft.com/office/drawing/2014/main" id="{50BC3F10-85CA-393F-8D48-79719DD0BAAA}"/>
                    </a:ext>
                  </a:extLst>
                </p:cNvPr>
                <p:cNvPicPr/>
                <p:nvPr/>
              </p:nvPicPr>
              <p:blipFill>
                <a:blip r:embed="rId33"/>
                <a:stretch>
                  <a:fillRect/>
                </a:stretch>
              </p:blipFill>
              <p:spPr>
                <a:xfrm>
                  <a:off x="9665760" y="5673200"/>
                  <a:ext cx="403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Håndskrift 32">
                  <a:extLst>
                    <a:ext uri="{FF2B5EF4-FFF2-40B4-BE49-F238E27FC236}">
                      <a16:creationId xmlns:a16="http://schemas.microsoft.com/office/drawing/2014/main" id="{C7B7EE5E-CA0A-57F1-E6C5-97C3F0906BA5}"/>
                    </a:ext>
                  </a:extLst>
                </p14:cNvPr>
                <p14:cNvContentPartPr/>
                <p14:nvPr/>
              </p14:nvContentPartPr>
              <p14:xfrm>
                <a:off x="9783840" y="5628560"/>
                <a:ext cx="323280" cy="51120"/>
              </p14:xfrm>
            </p:contentPart>
          </mc:Choice>
          <mc:Fallback xmlns="">
            <p:pic>
              <p:nvPicPr>
                <p:cNvPr id="33" name="Håndskrift 32">
                  <a:extLst>
                    <a:ext uri="{FF2B5EF4-FFF2-40B4-BE49-F238E27FC236}">
                      <a16:creationId xmlns:a16="http://schemas.microsoft.com/office/drawing/2014/main" id="{C7B7EE5E-CA0A-57F1-E6C5-97C3F0906BA5}"/>
                    </a:ext>
                  </a:extLst>
                </p:cNvPr>
                <p:cNvPicPr/>
                <p:nvPr/>
              </p:nvPicPr>
              <p:blipFill>
                <a:blip r:embed="rId58"/>
                <a:stretch>
                  <a:fillRect/>
                </a:stretch>
              </p:blipFill>
              <p:spPr>
                <a:xfrm>
                  <a:off x="9777720" y="5622440"/>
                  <a:ext cx="335520" cy="63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34" name="Håndskrift 33">
                <a:extLst>
                  <a:ext uri="{FF2B5EF4-FFF2-40B4-BE49-F238E27FC236}">
                    <a16:creationId xmlns:a16="http://schemas.microsoft.com/office/drawing/2014/main" id="{FDF55FEE-41FF-EE1D-95B4-C1C9A2252182}"/>
                  </a:ext>
                </a:extLst>
              </p14:cNvPr>
              <p14:cNvContentPartPr/>
              <p14:nvPr/>
            </p14:nvContentPartPr>
            <p14:xfrm>
              <a:off x="10291800" y="5628560"/>
              <a:ext cx="18720" cy="360"/>
            </p14:xfrm>
          </p:contentPart>
        </mc:Choice>
        <mc:Fallback xmlns="">
          <p:pic>
            <p:nvPicPr>
              <p:cNvPr id="34" name="Håndskrift 33">
                <a:extLst>
                  <a:ext uri="{FF2B5EF4-FFF2-40B4-BE49-F238E27FC236}">
                    <a16:creationId xmlns:a16="http://schemas.microsoft.com/office/drawing/2014/main" id="{FDF55FEE-41FF-EE1D-95B4-C1C9A2252182}"/>
                  </a:ext>
                </a:extLst>
              </p:cNvPr>
              <p:cNvPicPr/>
              <p:nvPr/>
            </p:nvPicPr>
            <p:blipFill>
              <a:blip r:embed="rId42"/>
              <a:stretch>
                <a:fillRect/>
              </a:stretch>
            </p:blipFill>
            <p:spPr>
              <a:xfrm>
                <a:off x="10285680" y="5622440"/>
                <a:ext cx="309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Håndskrift 37">
                <a:extLst>
                  <a:ext uri="{FF2B5EF4-FFF2-40B4-BE49-F238E27FC236}">
                    <a16:creationId xmlns:a16="http://schemas.microsoft.com/office/drawing/2014/main" id="{80437B85-A802-2A90-5E41-84AF153AFC50}"/>
                  </a:ext>
                </a:extLst>
              </p14:cNvPr>
              <p14:cNvContentPartPr/>
              <p14:nvPr/>
            </p14:nvContentPartPr>
            <p14:xfrm>
              <a:off x="7435560" y="1665680"/>
              <a:ext cx="693360" cy="590760"/>
            </p14:xfrm>
          </p:contentPart>
        </mc:Choice>
        <mc:Fallback xmlns="">
          <p:pic>
            <p:nvPicPr>
              <p:cNvPr id="38" name="Håndskrift 37">
                <a:extLst>
                  <a:ext uri="{FF2B5EF4-FFF2-40B4-BE49-F238E27FC236}">
                    <a16:creationId xmlns:a16="http://schemas.microsoft.com/office/drawing/2014/main" id="{80437B85-A802-2A90-5E41-84AF153AFC50}"/>
                  </a:ext>
                </a:extLst>
              </p:cNvPr>
              <p:cNvPicPr/>
              <p:nvPr/>
            </p:nvPicPr>
            <p:blipFill>
              <a:blip r:embed="rId61"/>
              <a:stretch>
                <a:fillRect/>
              </a:stretch>
            </p:blipFill>
            <p:spPr>
              <a:xfrm>
                <a:off x="7381920" y="1557680"/>
                <a:ext cx="801000" cy="806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Håndskrift 38">
                <a:extLst>
                  <a:ext uri="{FF2B5EF4-FFF2-40B4-BE49-F238E27FC236}">
                    <a16:creationId xmlns:a16="http://schemas.microsoft.com/office/drawing/2014/main" id="{4E05AC35-2E77-10AA-FBFD-CA681D7640E5}"/>
                  </a:ext>
                </a:extLst>
              </p14:cNvPr>
              <p14:cNvContentPartPr/>
              <p14:nvPr/>
            </p14:nvContentPartPr>
            <p14:xfrm>
              <a:off x="8300640" y="1736600"/>
              <a:ext cx="452520" cy="204120"/>
            </p14:xfrm>
          </p:contentPart>
        </mc:Choice>
        <mc:Fallback xmlns="">
          <p:pic>
            <p:nvPicPr>
              <p:cNvPr id="39" name="Håndskrift 38">
                <a:extLst>
                  <a:ext uri="{FF2B5EF4-FFF2-40B4-BE49-F238E27FC236}">
                    <a16:creationId xmlns:a16="http://schemas.microsoft.com/office/drawing/2014/main" id="{4E05AC35-2E77-10AA-FBFD-CA681D7640E5}"/>
                  </a:ext>
                </a:extLst>
              </p:cNvPr>
              <p:cNvPicPr/>
              <p:nvPr/>
            </p:nvPicPr>
            <p:blipFill>
              <a:blip r:embed="rId63"/>
              <a:stretch>
                <a:fillRect/>
              </a:stretch>
            </p:blipFill>
            <p:spPr>
              <a:xfrm>
                <a:off x="8246640" y="1628600"/>
                <a:ext cx="56016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Håndskrift 39">
                <a:extLst>
                  <a:ext uri="{FF2B5EF4-FFF2-40B4-BE49-F238E27FC236}">
                    <a16:creationId xmlns:a16="http://schemas.microsoft.com/office/drawing/2014/main" id="{CBBF5100-494F-3406-8BEA-539C08C49E10}"/>
                  </a:ext>
                </a:extLst>
              </p14:cNvPr>
              <p14:cNvContentPartPr/>
              <p14:nvPr/>
            </p14:nvContentPartPr>
            <p14:xfrm>
              <a:off x="8392080" y="2255360"/>
              <a:ext cx="478800" cy="242640"/>
            </p14:xfrm>
          </p:contentPart>
        </mc:Choice>
        <mc:Fallback xmlns="">
          <p:pic>
            <p:nvPicPr>
              <p:cNvPr id="40" name="Håndskrift 39">
                <a:extLst>
                  <a:ext uri="{FF2B5EF4-FFF2-40B4-BE49-F238E27FC236}">
                    <a16:creationId xmlns:a16="http://schemas.microsoft.com/office/drawing/2014/main" id="{CBBF5100-494F-3406-8BEA-539C08C49E10}"/>
                  </a:ext>
                </a:extLst>
              </p:cNvPr>
              <p:cNvPicPr/>
              <p:nvPr/>
            </p:nvPicPr>
            <p:blipFill>
              <a:blip r:embed="rId65"/>
              <a:stretch>
                <a:fillRect/>
              </a:stretch>
            </p:blipFill>
            <p:spPr>
              <a:xfrm>
                <a:off x="8338080" y="2147720"/>
                <a:ext cx="586440" cy="458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Håndskrift 40">
                <a:extLst>
                  <a:ext uri="{FF2B5EF4-FFF2-40B4-BE49-F238E27FC236}">
                    <a16:creationId xmlns:a16="http://schemas.microsoft.com/office/drawing/2014/main" id="{C024FB10-016D-C5D7-C975-C6FA14B91C40}"/>
                  </a:ext>
                </a:extLst>
              </p14:cNvPr>
              <p14:cNvContentPartPr/>
              <p14:nvPr/>
            </p14:nvContentPartPr>
            <p14:xfrm>
              <a:off x="8121000" y="2631200"/>
              <a:ext cx="109080" cy="324000"/>
            </p14:xfrm>
          </p:contentPart>
        </mc:Choice>
        <mc:Fallback xmlns="">
          <p:pic>
            <p:nvPicPr>
              <p:cNvPr id="41" name="Håndskrift 40">
                <a:extLst>
                  <a:ext uri="{FF2B5EF4-FFF2-40B4-BE49-F238E27FC236}">
                    <a16:creationId xmlns:a16="http://schemas.microsoft.com/office/drawing/2014/main" id="{C024FB10-016D-C5D7-C975-C6FA14B91C40}"/>
                  </a:ext>
                </a:extLst>
              </p:cNvPr>
              <p:cNvPicPr/>
              <p:nvPr/>
            </p:nvPicPr>
            <p:blipFill>
              <a:blip r:embed="rId67"/>
              <a:stretch>
                <a:fillRect/>
              </a:stretch>
            </p:blipFill>
            <p:spPr>
              <a:xfrm>
                <a:off x="8067360" y="2523200"/>
                <a:ext cx="216720" cy="5396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Håndskrift 41">
                <a:extLst>
                  <a:ext uri="{FF2B5EF4-FFF2-40B4-BE49-F238E27FC236}">
                    <a16:creationId xmlns:a16="http://schemas.microsoft.com/office/drawing/2014/main" id="{BFD8E361-F122-4D96-49D2-3D81DEF9A720}"/>
                  </a:ext>
                </a:extLst>
              </p14:cNvPr>
              <p14:cNvContentPartPr/>
              <p14:nvPr/>
            </p14:nvContentPartPr>
            <p14:xfrm>
              <a:off x="7347000" y="2661440"/>
              <a:ext cx="344520" cy="365400"/>
            </p14:xfrm>
          </p:contentPart>
        </mc:Choice>
        <mc:Fallback xmlns="">
          <p:pic>
            <p:nvPicPr>
              <p:cNvPr id="42" name="Håndskrift 41">
                <a:extLst>
                  <a:ext uri="{FF2B5EF4-FFF2-40B4-BE49-F238E27FC236}">
                    <a16:creationId xmlns:a16="http://schemas.microsoft.com/office/drawing/2014/main" id="{BFD8E361-F122-4D96-49D2-3D81DEF9A720}"/>
                  </a:ext>
                </a:extLst>
              </p:cNvPr>
              <p:cNvPicPr/>
              <p:nvPr/>
            </p:nvPicPr>
            <p:blipFill>
              <a:blip r:embed="rId69"/>
              <a:stretch>
                <a:fillRect/>
              </a:stretch>
            </p:blipFill>
            <p:spPr>
              <a:xfrm>
                <a:off x="7293360" y="2553800"/>
                <a:ext cx="452160" cy="581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Håndskrift 42">
                <a:extLst>
                  <a:ext uri="{FF2B5EF4-FFF2-40B4-BE49-F238E27FC236}">
                    <a16:creationId xmlns:a16="http://schemas.microsoft.com/office/drawing/2014/main" id="{CDDD9B07-EAF8-3E4C-E46E-D71D77D1B677}"/>
                  </a:ext>
                </a:extLst>
              </p14:cNvPr>
              <p14:cNvContentPartPr/>
              <p14:nvPr/>
            </p14:nvContentPartPr>
            <p14:xfrm>
              <a:off x="6850920" y="2387480"/>
              <a:ext cx="281520" cy="285480"/>
            </p14:xfrm>
          </p:contentPart>
        </mc:Choice>
        <mc:Fallback xmlns="">
          <p:pic>
            <p:nvPicPr>
              <p:cNvPr id="43" name="Håndskrift 42">
                <a:extLst>
                  <a:ext uri="{FF2B5EF4-FFF2-40B4-BE49-F238E27FC236}">
                    <a16:creationId xmlns:a16="http://schemas.microsoft.com/office/drawing/2014/main" id="{CDDD9B07-EAF8-3E4C-E46E-D71D77D1B677}"/>
                  </a:ext>
                </a:extLst>
              </p:cNvPr>
              <p:cNvPicPr/>
              <p:nvPr/>
            </p:nvPicPr>
            <p:blipFill>
              <a:blip r:embed="rId71"/>
              <a:stretch>
                <a:fillRect/>
              </a:stretch>
            </p:blipFill>
            <p:spPr>
              <a:xfrm>
                <a:off x="6797280" y="2279480"/>
                <a:ext cx="389160" cy="501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Håndskrift 43">
                <a:extLst>
                  <a:ext uri="{FF2B5EF4-FFF2-40B4-BE49-F238E27FC236}">
                    <a16:creationId xmlns:a16="http://schemas.microsoft.com/office/drawing/2014/main" id="{639ADDDB-0C4B-2496-186B-91F7868FB258}"/>
                  </a:ext>
                </a:extLst>
              </p14:cNvPr>
              <p14:cNvContentPartPr/>
              <p14:nvPr/>
            </p14:nvContentPartPr>
            <p14:xfrm>
              <a:off x="6615480" y="1767560"/>
              <a:ext cx="425520" cy="295200"/>
            </p14:xfrm>
          </p:contentPart>
        </mc:Choice>
        <mc:Fallback xmlns="">
          <p:pic>
            <p:nvPicPr>
              <p:cNvPr id="44" name="Håndskrift 43">
                <a:extLst>
                  <a:ext uri="{FF2B5EF4-FFF2-40B4-BE49-F238E27FC236}">
                    <a16:creationId xmlns:a16="http://schemas.microsoft.com/office/drawing/2014/main" id="{639ADDDB-0C4B-2496-186B-91F7868FB258}"/>
                  </a:ext>
                </a:extLst>
              </p:cNvPr>
              <p:cNvPicPr/>
              <p:nvPr/>
            </p:nvPicPr>
            <p:blipFill>
              <a:blip r:embed="rId73"/>
              <a:stretch>
                <a:fillRect/>
              </a:stretch>
            </p:blipFill>
            <p:spPr>
              <a:xfrm>
                <a:off x="6561480" y="1659560"/>
                <a:ext cx="533160" cy="510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Håndskrift 48">
                <a:extLst>
                  <a:ext uri="{FF2B5EF4-FFF2-40B4-BE49-F238E27FC236}">
                    <a16:creationId xmlns:a16="http://schemas.microsoft.com/office/drawing/2014/main" id="{1C7401AB-1A74-EB87-27F4-BD504717D66F}"/>
                  </a:ext>
                </a:extLst>
              </p14:cNvPr>
              <p14:cNvContentPartPr/>
              <p14:nvPr/>
            </p14:nvContentPartPr>
            <p14:xfrm>
              <a:off x="7529520" y="893120"/>
              <a:ext cx="243000" cy="407520"/>
            </p14:xfrm>
          </p:contentPart>
        </mc:Choice>
        <mc:Fallback xmlns="">
          <p:pic>
            <p:nvPicPr>
              <p:cNvPr id="49" name="Håndskrift 48">
                <a:extLst>
                  <a:ext uri="{FF2B5EF4-FFF2-40B4-BE49-F238E27FC236}">
                    <a16:creationId xmlns:a16="http://schemas.microsoft.com/office/drawing/2014/main" id="{1C7401AB-1A74-EB87-27F4-BD504717D66F}"/>
                  </a:ext>
                </a:extLst>
              </p:cNvPr>
              <p:cNvPicPr/>
              <p:nvPr/>
            </p:nvPicPr>
            <p:blipFill>
              <a:blip r:embed="rId75"/>
              <a:stretch>
                <a:fillRect/>
              </a:stretch>
            </p:blipFill>
            <p:spPr>
              <a:xfrm>
                <a:off x="7475880" y="785480"/>
                <a:ext cx="350640" cy="623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Håndskrift 49">
                <a:extLst>
                  <a:ext uri="{FF2B5EF4-FFF2-40B4-BE49-F238E27FC236}">
                    <a16:creationId xmlns:a16="http://schemas.microsoft.com/office/drawing/2014/main" id="{1DC73A40-29B5-2177-5A3E-E75765C0DA1B}"/>
                  </a:ext>
                </a:extLst>
              </p14:cNvPr>
              <p14:cNvContentPartPr/>
              <p14:nvPr/>
            </p14:nvContentPartPr>
            <p14:xfrm>
              <a:off x="8300640" y="1141520"/>
              <a:ext cx="593280" cy="413280"/>
            </p14:xfrm>
          </p:contentPart>
        </mc:Choice>
        <mc:Fallback xmlns="">
          <p:pic>
            <p:nvPicPr>
              <p:cNvPr id="50" name="Håndskrift 49">
                <a:extLst>
                  <a:ext uri="{FF2B5EF4-FFF2-40B4-BE49-F238E27FC236}">
                    <a16:creationId xmlns:a16="http://schemas.microsoft.com/office/drawing/2014/main" id="{1DC73A40-29B5-2177-5A3E-E75765C0DA1B}"/>
                  </a:ext>
                </a:extLst>
              </p:cNvPr>
              <p:cNvPicPr/>
              <p:nvPr/>
            </p:nvPicPr>
            <p:blipFill>
              <a:blip r:embed="rId77"/>
              <a:stretch>
                <a:fillRect/>
              </a:stretch>
            </p:blipFill>
            <p:spPr>
              <a:xfrm>
                <a:off x="8246640" y="1033880"/>
                <a:ext cx="700920" cy="628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Håndskrift 50">
                <a:extLst>
                  <a:ext uri="{FF2B5EF4-FFF2-40B4-BE49-F238E27FC236}">
                    <a16:creationId xmlns:a16="http://schemas.microsoft.com/office/drawing/2014/main" id="{FA3A84D9-6D6A-E138-0D0B-1B9280732F94}"/>
                  </a:ext>
                </a:extLst>
              </p14:cNvPr>
              <p14:cNvContentPartPr/>
              <p14:nvPr/>
            </p14:nvContentPartPr>
            <p14:xfrm>
              <a:off x="6586320" y="1074920"/>
              <a:ext cx="607320" cy="408600"/>
            </p14:xfrm>
          </p:contentPart>
        </mc:Choice>
        <mc:Fallback xmlns="">
          <p:pic>
            <p:nvPicPr>
              <p:cNvPr id="51" name="Håndskrift 50">
                <a:extLst>
                  <a:ext uri="{FF2B5EF4-FFF2-40B4-BE49-F238E27FC236}">
                    <a16:creationId xmlns:a16="http://schemas.microsoft.com/office/drawing/2014/main" id="{FA3A84D9-6D6A-E138-0D0B-1B9280732F94}"/>
                  </a:ext>
                </a:extLst>
              </p:cNvPr>
              <p:cNvPicPr/>
              <p:nvPr/>
            </p:nvPicPr>
            <p:blipFill>
              <a:blip r:embed="rId79"/>
              <a:stretch>
                <a:fillRect/>
              </a:stretch>
            </p:blipFill>
            <p:spPr>
              <a:xfrm>
                <a:off x="6532680" y="966920"/>
                <a:ext cx="714960" cy="624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Håndskrift 51">
                <a:extLst>
                  <a:ext uri="{FF2B5EF4-FFF2-40B4-BE49-F238E27FC236}">
                    <a16:creationId xmlns:a16="http://schemas.microsoft.com/office/drawing/2014/main" id="{774DCD3C-6BBD-DF7C-9BB2-1A4E6290763E}"/>
                  </a:ext>
                </a:extLst>
              </p14:cNvPr>
              <p14:cNvContentPartPr/>
              <p14:nvPr/>
            </p14:nvContentPartPr>
            <p14:xfrm>
              <a:off x="8066640" y="703040"/>
              <a:ext cx="442080" cy="587160"/>
            </p14:xfrm>
          </p:contentPart>
        </mc:Choice>
        <mc:Fallback xmlns="">
          <p:pic>
            <p:nvPicPr>
              <p:cNvPr id="52" name="Håndskrift 51">
                <a:extLst>
                  <a:ext uri="{FF2B5EF4-FFF2-40B4-BE49-F238E27FC236}">
                    <a16:creationId xmlns:a16="http://schemas.microsoft.com/office/drawing/2014/main" id="{774DCD3C-6BBD-DF7C-9BB2-1A4E6290763E}"/>
                  </a:ext>
                </a:extLst>
              </p:cNvPr>
              <p:cNvPicPr/>
              <p:nvPr/>
            </p:nvPicPr>
            <p:blipFill>
              <a:blip r:embed="rId81"/>
              <a:stretch>
                <a:fillRect/>
              </a:stretch>
            </p:blipFill>
            <p:spPr>
              <a:xfrm>
                <a:off x="8012640" y="595400"/>
                <a:ext cx="549720" cy="802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2">
            <p14:nvContentPartPr>
              <p14:cNvPr id="53" name="Håndskrift 52">
                <a:extLst>
                  <a:ext uri="{FF2B5EF4-FFF2-40B4-BE49-F238E27FC236}">
                    <a16:creationId xmlns:a16="http://schemas.microsoft.com/office/drawing/2014/main" id="{541027C1-8230-3D19-BAEF-60561A9A98B7}"/>
                  </a:ext>
                </a:extLst>
              </p14:cNvPr>
              <p14:cNvContentPartPr/>
              <p14:nvPr/>
            </p14:nvContentPartPr>
            <p14:xfrm>
              <a:off x="3941400" y="2074640"/>
              <a:ext cx="1830960" cy="1862640"/>
            </p14:xfrm>
          </p:contentPart>
        </mc:Choice>
        <mc:Fallback xmlns="">
          <p:pic>
            <p:nvPicPr>
              <p:cNvPr id="53" name="Håndskrift 52">
                <a:extLst>
                  <a:ext uri="{FF2B5EF4-FFF2-40B4-BE49-F238E27FC236}">
                    <a16:creationId xmlns:a16="http://schemas.microsoft.com/office/drawing/2014/main" id="{541027C1-8230-3D19-BAEF-60561A9A98B7}"/>
                  </a:ext>
                </a:extLst>
              </p:cNvPr>
              <p:cNvPicPr/>
              <p:nvPr/>
            </p:nvPicPr>
            <p:blipFill>
              <a:blip r:embed="rId83"/>
              <a:stretch>
                <a:fillRect/>
              </a:stretch>
            </p:blipFill>
            <p:spPr>
              <a:xfrm>
                <a:off x="3932400" y="2065640"/>
                <a:ext cx="1848600" cy="18802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4">
            <p14:nvContentPartPr>
              <p14:cNvPr id="54" name="Håndskrift 53">
                <a:extLst>
                  <a:ext uri="{FF2B5EF4-FFF2-40B4-BE49-F238E27FC236}">
                    <a16:creationId xmlns:a16="http://schemas.microsoft.com/office/drawing/2014/main" id="{A0A10491-4055-D18A-EDC9-FEAD7F552679}"/>
                  </a:ext>
                </a:extLst>
              </p14:cNvPr>
              <p14:cNvContentPartPr/>
              <p14:nvPr/>
            </p14:nvContentPartPr>
            <p14:xfrm>
              <a:off x="10261200" y="2509520"/>
              <a:ext cx="360" cy="360"/>
            </p14:xfrm>
          </p:contentPart>
        </mc:Choice>
        <mc:Fallback xmlns="">
          <p:pic>
            <p:nvPicPr>
              <p:cNvPr id="54" name="Håndskrift 53">
                <a:extLst>
                  <a:ext uri="{FF2B5EF4-FFF2-40B4-BE49-F238E27FC236}">
                    <a16:creationId xmlns:a16="http://schemas.microsoft.com/office/drawing/2014/main" id="{A0A10491-4055-D18A-EDC9-FEAD7F552679}"/>
                  </a:ext>
                </a:extLst>
              </p:cNvPr>
              <p:cNvPicPr/>
              <p:nvPr/>
            </p:nvPicPr>
            <p:blipFill>
              <a:blip r:embed="rId85"/>
              <a:stretch>
                <a:fillRect/>
              </a:stretch>
            </p:blipFill>
            <p:spPr>
              <a:xfrm>
                <a:off x="10252560" y="2500520"/>
                <a:ext cx="18000" cy="18000"/>
              </a:xfrm>
              <a:prstGeom prst="rect">
                <a:avLst/>
              </a:prstGeom>
            </p:spPr>
          </p:pic>
        </mc:Fallback>
      </mc:AlternateContent>
    </p:spTree>
    <p:extLst>
      <p:ext uri="{BB962C8B-B14F-4D97-AF65-F5344CB8AC3E}">
        <p14:creationId xmlns:p14="http://schemas.microsoft.com/office/powerpoint/2010/main" val="203367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508CCA-B2ED-BA3B-F6E9-3E7F08B9C490}"/>
              </a:ext>
            </a:extLst>
          </p:cNvPr>
          <p:cNvSpPr>
            <a:spLocks noGrp="1"/>
          </p:cNvSpPr>
          <p:nvPr>
            <p:ph type="title"/>
          </p:nvPr>
        </p:nvSpPr>
        <p:spPr/>
        <p:txBody>
          <a:bodyPr/>
          <a:lstStyle/>
          <a:p>
            <a:r>
              <a:rPr lang="da-DK" b="1" dirty="0">
                <a:highlight>
                  <a:srgbClr val="008080"/>
                </a:highlight>
              </a:rPr>
              <a:t>Projekt    2 blokke, </a:t>
            </a:r>
            <a:r>
              <a:rPr lang="da-DK" b="1">
                <a:highlight>
                  <a:srgbClr val="008080"/>
                </a:highlight>
              </a:rPr>
              <a:t>derefter oplæg </a:t>
            </a:r>
            <a:endParaRPr lang="da-DK" b="1" dirty="0">
              <a:highlight>
                <a:srgbClr val="008080"/>
              </a:highlight>
            </a:endParaRPr>
          </a:p>
        </p:txBody>
      </p:sp>
      <p:sp>
        <p:nvSpPr>
          <p:cNvPr id="3" name="Pladsholder til indhold 2">
            <a:extLst>
              <a:ext uri="{FF2B5EF4-FFF2-40B4-BE49-F238E27FC236}">
                <a16:creationId xmlns:a16="http://schemas.microsoft.com/office/drawing/2014/main" id="{968D355A-8FC5-BB41-CC9E-504FB4097098}"/>
              </a:ext>
            </a:extLst>
          </p:cNvPr>
          <p:cNvSpPr>
            <a:spLocks noGrp="1"/>
          </p:cNvSpPr>
          <p:nvPr>
            <p:ph idx="1"/>
          </p:nvPr>
        </p:nvSpPr>
        <p:spPr>
          <a:xfrm>
            <a:off x="838200" y="1825625"/>
            <a:ext cx="10515600" cy="4667250"/>
          </a:xfrm>
        </p:spPr>
        <p:txBody>
          <a:bodyPr>
            <a:normAutofit fontScale="85000" lnSpcReduction="20000"/>
          </a:bodyPr>
          <a:lstStyle/>
          <a:p>
            <a:pPr marL="0" indent="0">
              <a:buNone/>
            </a:pPr>
            <a:r>
              <a:rPr lang="da-DK" dirty="0"/>
              <a:t>Find 5 eksempler på ‘influencers’ og ‘</a:t>
            </a:r>
            <a:r>
              <a:rPr lang="da-DK" dirty="0" err="1"/>
              <a:t>digi</a:t>
            </a:r>
            <a:r>
              <a:rPr lang="da-DK" dirty="0"/>
              <a:t>-kendte’ og sammenlign dem i forhold til følgende:</a:t>
            </a:r>
          </a:p>
          <a:p>
            <a:r>
              <a:rPr lang="da-DK" dirty="0"/>
              <a:t>Hvilke sociale medier bruger de?</a:t>
            </a:r>
          </a:p>
          <a:p>
            <a:r>
              <a:rPr lang="da-DK" dirty="0"/>
              <a:t>Hvordan (og hvor meget) interagerer de med deres følgere – og hvor meget interagerer følgerne med hinanden?</a:t>
            </a:r>
          </a:p>
          <a:p>
            <a:r>
              <a:rPr lang="da-DK" dirty="0"/>
              <a:t>Hvor meget lader de deres følgere komme med i backstage (i Goffmans forståelse)?</a:t>
            </a:r>
          </a:p>
          <a:p>
            <a:r>
              <a:rPr lang="da-DK" dirty="0"/>
              <a:t>Diskutér, hvad det er, der gør, at man har lyst til at følge disse personer?</a:t>
            </a:r>
          </a:p>
          <a:p>
            <a:r>
              <a:rPr lang="da-DK" dirty="0"/>
              <a:t>Karakterisér deres interaktion og sprogbrug – brug </a:t>
            </a:r>
            <a:r>
              <a:rPr lang="da-DK" dirty="0" err="1"/>
              <a:t>Jakobsons</a:t>
            </a:r>
            <a:r>
              <a:rPr lang="da-DK" dirty="0"/>
              <a:t> sprogfunktioner (kap. 1, s.25) og modellen over sociale medier inddelt efter funktion (s.47).</a:t>
            </a:r>
          </a:p>
          <a:p>
            <a:r>
              <a:rPr lang="da-DK" dirty="0"/>
              <a:t>Diskutér, i hvor høj grad det er deres sprogbrug og interaktion (eller konkrete handlinger), der gør dem attraktive at følge.</a:t>
            </a:r>
          </a:p>
          <a:p>
            <a:r>
              <a:rPr lang="da-DK" dirty="0"/>
              <a:t>Fremlæg – det lækreste af jeres arbejde; med lækker formidling og lækre nedslag som eksempler;)</a:t>
            </a:r>
          </a:p>
          <a:p>
            <a:pPr marL="0" indent="0">
              <a:buNone/>
            </a:pPr>
            <a:endParaRPr lang="da-DK" dirty="0"/>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4" name="Håndskrift 3">
                <a:extLst>
                  <a:ext uri="{FF2B5EF4-FFF2-40B4-BE49-F238E27FC236}">
                    <a16:creationId xmlns:a16="http://schemas.microsoft.com/office/drawing/2014/main" id="{90CFD6E1-9231-76E8-B1D2-6FF15B991344}"/>
                  </a:ext>
                </a:extLst>
              </p14:cNvPr>
              <p14:cNvContentPartPr/>
              <p14:nvPr/>
            </p14:nvContentPartPr>
            <p14:xfrm>
              <a:off x="3332280" y="1005760"/>
              <a:ext cx="360" cy="360"/>
            </p14:xfrm>
          </p:contentPart>
        </mc:Choice>
        <mc:Fallback xmlns="">
          <p:pic>
            <p:nvPicPr>
              <p:cNvPr id="4" name="Håndskrift 3">
                <a:extLst>
                  <a:ext uri="{FF2B5EF4-FFF2-40B4-BE49-F238E27FC236}">
                    <a16:creationId xmlns:a16="http://schemas.microsoft.com/office/drawing/2014/main" id="{90CFD6E1-9231-76E8-B1D2-6FF15B991344}"/>
                  </a:ext>
                </a:extLst>
              </p:cNvPr>
              <p:cNvPicPr/>
              <p:nvPr/>
            </p:nvPicPr>
            <p:blipFill>
              <a:blip r:embed="rId3"/>
              <a:stretch>
                <a:fillRect/>
              </a:stretch>
            </p:blipFill>
            <p:spPr>
              <a:xfrm>
                <a:off x="3323640" y="996760"/>
                <a:ext cx="18000" cy="18000"/>
              </a:xfrm>
              <a:prstGeom prst="rect">
                <a:avLst/>
              </a:prstGeom>
            </p:spPr>
          </p:pic>
        </mc:Fallback>
      </mc:AlternateContent>
    </p:spTree>
    <p:extLst>
      <p:ext uri="{BB962C8B-B14F-4D97-AF65-F5344CB8AC3E}">
        <p14:creationId xmlns:p14="http://schemas.microsoft.com/office/powerpoint/2010/main" val="1809165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9AAD20-56DD-7DD7-2983-42EFE611DE0F}"/>
              </a:ext>
            </a:extLst>
          </p:cNvPr>
          <p:cNvSpPr>
            <a:spLocks noGrp="1"/>
          </p:cNvSpPr>
          <p:nvPr>
            <p:ph type="title"/>
          </p:nvPr>
        </p:nvSpPr>
        <p:spPr/>
        <p:txBody>
          <a:bodyPr/>
          <a:lstStyle/>
          <a:p>
            <a:r>
              <a:rPr lang="da-DK" dirty="0"/>
              <a:t>Grupper 2q</a:t>
            </a:r>
          </a:p>
        </p:txBody>
      </p:sp>
      <p:sp>
        <p:nvSpPr>
          <p:cNvPr id="3" name="Pladsholder til indhold 2">
            <a:extLst>
              <a:ext uri="{FF2B5EF4-FFF2-40B4-BE49-F238E27FC236}">
                <a16:creationId xmlns:a16="http://schemas.microsoft.com/office/drawing/2014/main" id="{B46B5242-B72B-640E-DEA7-DA37BC2B4E7D}"/>
              </a:ext>
            </a:extLst>
          </p:cNvPr>
          <p:cNvSpPr>
            <a:spLocks noGrp="1"/>
          </p:cNvSpPr>
          <p:nvPr>
            <p:ph idx="1"/>
          </p:nvPr>
        </p:nvSpPr>
        <p:spPr/>
        <p:txBody>
          <a:bodyPr/>
          <a:lstStyle/>
          <a:p>
            <a:pPr marL="514350" indent="-514350">
              <a:buFont typeface="+mj-lt"/>
              <a:buAutoNum type="arabicPeriod"/>
            </a:pPr>
            <a:endParaRPr lang="da-DK" dirty="0"/>
          </a:p>
          <a:p>
            <a:pPr marL="514350" indent="-514350">
              <a:buFont typeface="+mj-lt"/>
              <a:buAutoNum type="arabicPeriod"/>
            </a:pPr>
            <a:r>
              <a:rPr lang="da-DK" sz="1800" kern="1800" dirty="0">
                <a:solidFill>
                  <a:srgbClr val="050D2B"/>
                </a:solidFill>
                <a:effectLst/>
                <a:latin typeface="Calibri" panose="020F0502020204030204" pitchFamily="34" charset="0"/>
                <a:ea typeface="Times New Roman" panose="02020603050405020304" pitchFamily="18" charset="0"/>
              </a:rPr>
              <a:t>Kristine Emma Sebastian </a:t>
            </a:r>
            <a:r>
              <a:rPr lang="da-DK" sz="1800" kern="1800" dirty="0">
                <a:solidFill>
                  <a:srgbClr val="050D2B"/>
                </a:solidFill>
                <a:latin typeface="Calibri" panose="020F0502020204030204" pitchFamily="34" charset="0"/>
                <a:ea typeface="Times New Roman" panose="02020603050405020304" pitchFamily="18" charset="0"/>
              </a:rPr>
              <a:t>Samira </a:t>
            </a:r>
            <a:r>
              <a:rPr lang="da-DK" sz="1800" kern="1800" dirty="0">
                <a:solidFill>
                  <a:srgbClr val="050D2B"/>
                </a:solidFill>
                <a:effectLst/>
                <a:latin typeface="Calibri" panose="020F0502020204030204" pitchFamily="34" charset="0"/>
                <a:ea typeface="Times New Roman" panose="02020603050405020304" pitchFamily="18" charset="0"/>
              </a:rPr>
              <a:t>Freja</a:t>
            </a:r>
          </a:p>
          <a:p>
            <a:pPr marL="514350" indent="-514350">
              <a:buFont typeface="+mj-lt"/>
              <a:buAutoNum type="arabicPeriod"/>
            </a:pPr>
            <a:r>
              <a:rPr lang="da-DK" sz="1800" dirty="0">
                <a:effectLst/>
                <a:latin typeface="Calibri" panose="020F0502020204030204" pitchFamily="34" charset="0"/>
                <a:ea typeface="Calibri" panose="020F0502020204030204" pitchFamily="34" charset="0"/>
              </a:rPr>
              <a:t>Wiktoria Theis Annemone </a:t>
            </a:r>
            <a:r>
              <a:rPr lang="da-DK" sz="1800" kern="1800" dirty="0">
                <a:solidFill>
                  <a:srgbClr val="050D2B"/>
                </a:solidFill>
                <a:effectLst/>
                <a:latin typeface="Calibri" panose="020F0502020204030204" pitchFamily="34" charset="0"/>
                <a:ea typeface="Times New Roman" panose="02020603050405020304" pitchFamily="18" charset="0"/>
              </a:rPr>
              <a:t>Kirstine Julie</a:t>
            </a:r>
            <a:endParaRPr lang="da-DK" sz="1800" kern="1800" dirty="0">
              <a:solidFill>
                <a:srgbClr val="050D2B"/>
              </a:solidFill>
              <a:latin typeface="Calibri" panose="020F0502020204030204" pitchFamily="34" charset="0"/>
              <a:ea typeface="Times New Roman" panose="02020603050405020304" pitchFamily="18" charset="0"/>
            </a:endParaRPr>
          </a:p>
          <a:p>
            <a:pPr marL="514350" indent="-514350">
              <a:buFont typeface="+mj-lt"/>
              <a:buAutoNum type="arabicPeriod"/>
            </a:pPr>
            <a:r>
              <a:rPr lang="da-DK" sz="1800" dirty="0">
                <a:effectLst/>
                <a:latin typeface="Calibri" panose="020F0502020204030204" pitchFamily="34" charset="0"/>
                <a:ea typeface="Calibri" panose="020F0502020204030204" pitchFamily="34" charset="0"/>
              </a:rPr>
              <a:t>Bea Erjona Mika </a:t>
            </a:r>
            <a:r>
              <a:rPr lang="da-DK" sz="1800" dirty="0">
                <a:effectLst/>
                <a:latin typeface="Calibri" panose="020F0502020204030204" pitchFamily="34" charset="0"/>
                <a:ea typeface="Calibri" panose="020F0502020204030204" pitchFamily="34" charset="0"/>
                <a:cs typeface="Times New Roman" panose="02020603050405020304" pitchFamily="18" charset="0"/>
              </a:rPr>
              <a:t>Casper Merle</a:t>
            </a:r>
            <a:endParaRPr lang="da-DK" sz="1800" kern="1800" dirty="0">
              <a:solidFill>
                <a:srgbClr val="050D2B"/>
              </a:solidFill>
              <a:latin typeface="Calibri" panose="020F0502020204030204" pitchFamily="34" charset="0"/>
              <a:ea typeface="Calibri" panose="020F0502020204030204" pitchFamily="34" charset="0"/>
            </a:endParaRPr>
          </a:p>
          <a:p>
            <a:pPr marL="514350" indent="-514350">
              <a:buFont typeface="+mj-lt"/>
              <a:buAutoNum type="arabicPeriod"/>
            </a:pPr>
            <a:r>
              <a:rPr lang="da-DK" sz="1800" dirty="0">
                <a:effectLst/>
                <a:latin typeface="Calibri" panose="020F0502020204030204" pitchFamily="34" charset="0"/>
                <a:ea typeface="Calibri" panose="020F0502020204030204" pitchFamily="34" charset="0"/>
                <a:cs typeface="Times New Roman" panose="02020603050405020304" pitchFamily="18" charset="0"/>
              </a:rPr>
              <a:t>Caroline Liva </a:t>
            </a:r>
            <a:r>
              <a:rPr lang="da-DK" sz="1800" dirty="0">
                <a:effectLst/>
                <a:latin typeface="Calibri" panose="020F0502020204030204" pitchFamily="34" charset="0"/>
                <a:ea typeface="Calibri" panose="020F0502020204030204" pitchFamily="34" charset="0"/>
              </a:rPr>
              <a:t>Ellen </a:t>
            </a:r>
            <a:r>
              <a:rPr lang="da-DK" sz="1800" kern="1800" dirty="0">
                <a:solidFill>
                  <a:srgbClr val="050D2B"/>
                </a:solidFill>
                <a:latin typeface="Calibri" panose="020F0502020204030204" pitchFamily="34" charset="0"/>
                <a:ea typeface="Calibri" panose="020F0502020204030204" pitchFamily="34" charset="0"/>
              </a:rPr>
              <a:t>Mette</a:t>
            </a:r>
            <a:r>
              <a:rPr lang="da-DK" sz="1800" kern="1800" dirty="0">
                <a:solidFill>
                  <a:srgbClr val="050D2B"/>
                </a:solidFill>
                <a:effectLst/>
                <a:latin typeface="Calibri" panose="020F0502020204030204" pitchFamily="34" charset="0"/>
                <a:ea typeface="Times New Roman" panose="02020603050405020304" pitchFamily="18" charset="0"/>
              </a:rPr>
              <a:t> Nicoline</a:t>
            </a:r>
            <a:endParaRPr lang="da-DK" sz="1800" kern="1800" dirty="0">
              <a:solidFill>
                <a:srgbClr val="050D2B"/>
              </a:solidFill>
              <a:latin typeface="Calibri" panose="020F0502020204030204" pitchFamily="34" charset="0"/>
              <a:ea typeface="Calibri" panose="020F0502020204030204" pitchFamily="34" charset="0"/>
            </a:endParaRPr>
          </a:p>
          <a:p>
            <a:pPr marL="0" indent="0">
              <a:buNone/>
            </a:pPr>
            <a:endParaRPr lang="da-DK" dirty="0"/>
          </a:p>
        </p:txBody>
      </p:sp>
    </p:spTree>
    <p:extLst>
      <p:ext uri="{BB962C8B-B14F-4D97-AF65-F5344CB8AC3E}">
        <p14:creationId xmlns:p14="http://schemas.microsoft.com/office/powerpoint/2010/main" val="2263045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FAFC93-E938-D0D1-3930-F01C8BD27F04}"/>
              </a:ext>
            </a:extLst>
          </p:cNvPr>
          <p:cNvSpPr>
            <a:spLocks noGrp="1"/>
          </p:cNvSpPr>
          <p:nvPr>
            <p:ph type="title"/>
          </p:nvPr>
        </p:nvSpPr>
        <p:spPr>
          <a:xfrm>
            <a:off x="838200" y="365125"/>
            <a:ext cx="10515600" cy="904875"/>
          </a:xfrm>
        </p:spPr>
        <p:txBody>
          <a:bodyPr/>
          <a:lstStyle/>
          <a:p>
            <a:r>
              <a:rPr lang="da-DK" dirty="0"/>
              <a:t>Kommunikation og interaktion</a:t>
            </a:r>
          </a:p>
        </p:txBody>
      </p:sp>
      <p:sp>
        <p:nvSpPr>
          <p:cNvPr id="3" name="Pladsholder til indhold 2">
            <a:extLst>
              <a:ext uri="{FF2B5EF4-FFF2-40B4-BE49-F238E27FC236}">
                <a16:creationId xmlns:a16="http://schemas.microsoft.com/office/drawing/2014/main" id="{A3E5ED48-C6A9-3DF7-CD09-9FFB2031062C}"/>
              </a:ext>
            </a:extLst>
          </p:cNvPr>
          <p:cNvSpPr>
            <a:spLocks noGrp="1"/>
          </p:cNvSpPr>
          <p:nvPr>
            <p:ph idx="1"/>
          </p:nvPr>
        </p:nvSpPr>
        <p:spPr>
          <a:xfrm>
            <a:off x="838200" y="1127760"/>
            <a:ext cx="10515600" cy="5049203"/>
          </a:xfrm>
        </p:spPr>
        <p:txBody>
          <a:bodyPr>
            <a:normAutofit fontScale="55000" lnSpcReduction="20000"/>
          </a:bodyPr>
          <a:lstStyle/>
          <a:p>
            <a:pPr marL="0" indent="0">
              <a:lnSpc>
                <a:spcPct val="120000"/>
              </a:lnSpc>
              <a:buNone/>
            </a:pPr>
            <a:r>
              <a:rPr lang="da-DK" sz="3400" dirty="0"/>
              <a:t>Interaktion hører under </a:t>
            </a:r>
            <a:r>
              <a:rPr lang="da-DK" sz="3400" b="1" dirty="0"/>
              <a:t>sociologi</a:t>
            </a:r>
            <a:r>
              <a:rPr lang="da-DK" sz="3400" dirty="0"/>
              <a:t>  (videnskab; </a:t>
            </a:r>
            <a:r>
              <a:rPr lang="da-DK" sz="3400" b="0" i="0" dirty="0">
                <a:solidFill>
                  <a:srgbClr val="333333"/>
                </a:solidFill>
                <a:effectLst/>
              </a:rPr>
              <a:t>især om forholdet mellem enkeltpersoner eller grupper af personer</a:t>
            </a:r>
            <a:r>
              <a:rPr lang="da-DK" sz="3400" dirty="0"/>
              <a:t>)</a:t>
            </a:r>
          </a:p>
          <a:p>
            <a:pPr marL="0" indent="0" algn="ctr">
              <a:lnSpc>
                <a:spcPct val="120000"/>
              </a:lnSpc>
              <a:buNone/>
            </a:pPr>
            <a:r>
              <a:rPr lang="da-DK" sz="3400" dirty="0"/>
              <a:t>‘inter’ – ‘aktion’ = </a:t>
            </a:r>
            <a:r>
              <a:rPr lang="da-DK" sz="3400" dirty="0" err="1"/>
              <a:t>sam</a:t>
            </a:r>
            <a:r>
              <a:rPr lang="da-DK" sz="3400" dirty="0"/>
              <a:t>-handler. Det, vi gør ved og med hinanden.</a:t>
            </a:r>
          </a:p>
          <a:p>
            <a:pPr marL="0" indent="0">
              <a:lnSpc>
                <a:spcPct val="120000"/>
              </a:lnSpc>
              <a:buNone/>
            </a:pPr>
            <a:endParaRPr lang="da-DK" sz="3400" dirty="0"/>
          </a:p>
          <a:p>
            <a:pPr marL="0" indent="0">
              <a:lnSpc>
                <a:spcPct val="120000"/>
              </a:lnSpc>
              <a:buNone/>
            </a:pPr>
            <a:r>
              <a:rPr lang="da-DK" sz="3400" dirty="0" err="1"/>
              <a:t>Sam-taler</a:t>
            </a:r>
            <a:r>
              <a:rPr lang="da-DK" sz="3400" dirty="0"/>
              <a:t> og interaktion kræver min. 2 personer (s.17m).</a:t>
            </a:r>
          </a:p>
          <a:p>
            <a:pPr marL="0" indent="0">
              <a:lnSpc>
                <a:spcPct val="120000"/>
              </a:lnSpc>
              <a:buNone/>
            </a:pPr>
            <a:endParaRPr lang="da-DK" sz="3400" dirty="0"/>
          </a:p>
          <a:p>
            <a:pPr marL="0" indent="0">
              <a:lnSpc>
                <a:spcPct val="120000"/>
              </a:lnSpc>
              <a:buNone/>
            </a:pPr>
            <a:r>
              <a:rPr lang="da-DK" sz="3400" dirty="0"/>
              <a:t>Tekster på sociale medier minder om samtale og har samme funktion som </a:t>
            </a:r>
            <a:r>
              <a:rPr lang="da-DK" sz="3400" b="1" dirty="0"/>
              <a:t>ytringer</a:t>
            </a:r>
            <a:r>
              <a:rPr lang="da-DK" sz="3400" dirty="0"/>
              <a:t> (</a:t>
            </a:r>
            <a:r>
              <a:rPr lang="da-DK" sz="3400" b="0" i="0" dirty="0">
                <a:solidFill>
                  <a:srgbClr val="333333"/>
                </a:solidFill>
                <a:effectLst/>
              </a:rPr>
              <a:t>skriftlig eller mundtlig tilkendegivelse, hvor der gives udtryk for en mening, en opfattelse el.lign.</a:t>
            </a:r>
            <a:r>
              <a:rPr lang="da-DK" sz="3400" dirty="0"/>
              <a:t>)</a:t>
            </a:r>
          </a:p>
          <a:p>
            <a:pPr marL="0" indent="0">
              <a:lnSpc>
                <a:spcPct val="120000"/>
              </a:lnSpc>
              <a:buNone/>
            </a:pPr>
            <a:endParaRPr lang="da-DK" sz="3400" dirty="0"/>
          </a:p>
          <a:p>
            <a:pPr marL="0" indent="0">
              <a:lnSpc>
                <a:spcPct val="120000"/>
              </a:lnSpc>
              <a:buNone/>
            </a:pPr>
            <a:r>
              <a:rPr lang="da-DK" sz="3400" dirty="0"/>
              <a:t>Kommunikation; ‘</a:t>
            </a:r>
            <a:r>
              <a:rPr lang="da-DK" sz="3400" dirty="0" err="1"/>
              <a:t>communicare</a:t>
            </a:r>
            <a:r>
              <a:rPr lang="da-DK" sz="3400" dirty="0"/>
              <a:t>’ = ”gøre fælles”. Tekster er skrevet til en modtager.</a:t>
            </a:r>
          </a:p>
          <a:p>
            <a:pPr marL="0" indent="0">
              <a:lnSpc>
                <a:spcPct val="120000"/>
              </a:lnSpc>
              <a:buNone/>
            </a:pPr>
            <a:r>
              <a:rPr lang="da-DK" sz="3400" dirty="0"/>
              <a:t>Ubesvarede henvendelser er også kommunikation. Tavshed er (også) kommunikation. </a:t>
            </a:r>
          </a:p>
          <a:p>
            <a:pPr marL="0" indent="0">
              <a:lnSpc>
                <a:spcPct val="120000"/>
              </a:lnSpc>
              <a:buNone/>
            </a:pPr>
            <a:r>
              <a:rPr lang="da-DK" sz="3400" dirty="0"/>
              <a:t>Spørgsmålet er her, hvornår vi synes, den anden udøver kommunikerende eller talende tavshed…</a:t>
            </a:r>
          </a:p>
          <a:p>
            <a:pPr marL="0" indent="0">
              <a:buNone/>
            </a:pPr>
            <a:endParaRPr lang="da-DK" dirty="0"/>
          </a:p>
        </p:txBody>
      </p:sp>
    </p:spTree>
    <p:extLst>
      <p:ext uri="{BB962C8B-B14F-4D97-AF65-F5344CB8AC3E}">
        <p14:creationId xmlns:p14="http://schemas.microsoft.com/office/powerpoint/2010/main" val="2260531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4C339-16FA-7AFC-4B67-DF937F3E74BA}"/>
              </a:ext>
            </a:extLst>
          </p:cNvPr>
          <p:cNvSpPr>
            <a:spLocks noGrp="1"/>
          </p:cNvSpPr>
          <p:nvPr>
            <p:ph type="title"/>
          </p:nvPr>
        </p:nvSpPr>
        <p:spPr>
          <a:xfrm>
            <a:off x="838200" y="365125"/>
            <a:ext cx="10515600" cy="752475"/>
          </a:xfrm>
        </p:spPr>
        <p:txBody>
          <a:bodyPr>
            <a:normAutofit/>
          </a:bodyPr>
          <a:lstStyle/>
          <a:p>
            <a:r>
              <a:rPr lang="da-DK" dirty="0"/>
              <a:t>Når man </a:t>
            </a:r>
            <a:r>
              <a:rPr lang="da-DK" i="1" dirty="0"/>
              <a:t>kommunikerer </a:t>
            </a:r>
            <a:endParaRPr lang="da-DK" dirty="0"/>
          </a:p>
        </p:txBody>
      </p:sp>
      <p:sp>
        <p:nvSpPr>
          <p:cNvPr id="3" name="Pladsholder til indhold 2">
            <a:extLst>
              <a:ext uri="{FF2B5EF4-FFF2-40B4-BE49-F238E27FC236}">
                <a16:creationId xmlns:a16="http://schemas.microsoft.com/office/drawing/2014/main" id="{19FD7692-90E9-CD0C-9C4A-FC3A5C6E6AE6}"/>
              </a:ext>
            </a:extLst>
          </p:cNvPr>
          <p:cNvSpPr>
            <a:spLocks noGrp="1"/>
          </p:cNvSpPr>
          <p:nvPr>
            <p:ph idx="1"/>
          </p:nvPr>
        </p:nvSpPr>
        <p:spPr>
          <a:xfrm>
            <a:off x="838200" y="1417317"/>
            <a:ext cx="10515600" cy="4759646"/>
          </a:xfrm>
        </p:spPr>
        <p:txBody>
          <a:bodyPr/>
          <a:lstStyle/>
          <a:p>
            <a:pPr marL="0" indent="0">
              <a:buNone/>
            </a:pPr>
            <a:r>
              <a:rPr lang="da-DK" dirty="0"/>
              <a:t>….sender man en eller anden ‘tekst’ ud i verden (skr., </a:t>
            </a:r>
            <a:r>
              <a:rPr lang="da-DK" dirty="0" err="1"/>
              <a:t>mdt</a:t>
            </a:r>
            <a:r>
              <a:rPr lang="da-DK" dirty="0"/>
              <a:t>., visuelt, lydligt, kropsligt… musikvideo, roman, artikel, film). Feedback højest = anmeldelse.</a:t>
            </a:r>
          </a:p>
          <a:p>
            <a:pPr marL="0" indent="0">
              <a:buNone/>
            </a:pPr>
            <a:r>
              <a:rPr lang="da-DK" b="1" dirty="0">
                <a:solidFill>
                  <a:srgbClr val="FF0000"/>
                </a:solidFill>
              </a:rPr>
              <a:t>Kommunikationssituation</a:t>
            </a:r>
            <a:r>
              <a:rPr lang="da-DK" b="1" dirty="0"/>
              <a:t> (oftest) = modtager og afsender adskilt i tid og rum!</a:t>
            </a:r>
          </a:p>
          <a:p>
            <a:pPr marL="0" indent="0">
              <a:buNone/>
            </a:pPr>
            <a:r>
              <a:rPr lang="da-DK" b="1" dirty="0"/>
              <a:t>	=&gt; produktet er monologisk. IKKE påvirket af modtager.</a:t>
            </a:r>
          </a:p>
          <a:p>
            <a:pPr marL="0" indent="0">
              <a:buNone/>
            </a:pPr>
            <a:r>
              <a:rPr lang="da-DK" b="1" dirty="0"/>
              <a:t>	”Privilegeret afsenderposition”</a:t>
            </a:r>
          </a:p>
          <a:p>
            <a:pPr marL="0" indent="0">
              <a:buNone/>
            </a:pPr>
            <a:r>
              <a:rPr lang="da-DK" b="1" dirty="0"/>
              <a:t>&gt;&lt;</a:t>
            </a:r>
          </a:p>
          <a:p>
            <a:pPr marL="0" indent="0">
              <a:buNone/>
            </a:pPr>
            <a:r>
              <a:rPr lang="da-DK" b="1" dirty="0">
                <a:solidFill>
                  <a:srgbClr val="FF0000"/>
                </a:solidFill>
              </a:rPr>
              <a:t>Interaktion =</a:t>
            </a:r>
            <a:r>
              <a:rPr lang="da-DK" dirty="0"/>
              <a:t> </a:t>
            </a:r>
            <a:r>
              <a:rPr lang="da-DK" b="1" dirty="0"/>
              <a:t>fortsat proces. </a:t>
            </a:r>
            <a:r>
              <a:rPr lang="da-DK" b="1" i="1" dirty="0"/>
              <a:t>Forhandling.</a:t>
            </a:r>
            <a:endParaRPr lang="da-DK" b="1" dirty="0"/>
          </a:p>
          <a:p>
            <a:pPr marL="0" indent="0">
              <a:buNone/>
            </a:pPr>
            <a:r>
              <a:rPr lang="da-DK" b="1" dirty="0"/>
              <a:t> </a:t>
            </a:r>
            <a:r>
              <a:rPr lang="da-DK" dirty="0"/>
              <a:t> </a:t>
            </a:r>
          </a:p>
        </p:txBody>
      </p:sp>
    </p:spTree>
    <p:extLst>
      <p:ext uri="{BB962C8B-B14F-4D97-AF65-F5344CB8AC3E}">
        <p14:creationId xmlns:p14="http://schemas.microsoft.com/office/powerpoint/2010/main" val="3440821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71D8F6-3F2A-E347-227D-801BDADE1FE3}"/>
              </a:ext>
            </a:extLst>
          </p:cNvPr>
          <p:cNvSpPr>
            <a:spLocks noGrp="1"/>
          </p:cNvSpPr>
          <p:nvPr>
            <p:ph type="title"/>
          </p:nvPr>
        </p:nvSpPr>
        <p:spPr/>
        <p:txBody>
          <a:bodyPr/>
          <a:lstStyle/>
          <a:p>
            <a:r>
              <a:rPr lang="da-DK" dirty="0"/>
              <a:t>Turtagning (s.21 f.)</a:t>
            </a:r>
          </a:p>
        </p:txBody>
      </p:sp>
      <p:sp>
        <p:nvSpPr>
          <p:cNvPr id="3" name="Pladsholder til indhold 2">
            <a:extLst>
              <a:ext uri="{FF2B5EF4-FFF2-40B4-BE49-F238E27FC236}">
                <a16:creationId xmlns:a16="http://schemas.microsoft.com/office/drawing/2014/main" id="{07D9A1FE-A44E-10B7-E519-7A748DF0E420}"/>
              </a:ext>
            </a:extLst>
          </p:cNvPr>
          <p:cNvSpPr>
            <a:spLocks noGrp="1"/>
          </p:cNvSpPr>
          <p:nvPr>
            <p:ph idx="1"/>
          </p:nvPr>
        </p:nvSpPr>
        <p:spPr/>
        <p:txBody>
          <a:bodyPr>
            <a:normAutofit fontScale="92500" lnSpcReduction="20000"/>
          </a:bodyPr>
          <a:lstStyle/>
          <a:p>
            <a:r>
              <a:rPr lang="da-DK" dirty="0"/>
              <a:t>Kommunikative tekster er produkter af afsluttede processer.</a:t>
            </a:r>
          </a:p>
          <a:p>
            <a:r>
              <a:rPr lang="da-DK" dirty="0"/>
              <a:t>Interaktionelle meddelelser er indlæg i fortsatte processer </a:t>
            </a:r>
            <a:r>
              <a:rPr lang="da-DK" dirty="0">
                <a:sym typeface="Wingdings" panose="05000000000000000000" pitchFamily="2" charset="2"/>
              </a:rPr>
              <a:t> </a:t>
            </a:r>
            <a:r>
              <a:rPr lang="da-DK" b="1" dirty="0">
                <a:sym typeface="Wingdings" panose="05000000000000000000" pitchFamily="2" charset="2"/>
              </a:rPr>
              <a:t>turtagning</a:t>
            </a:r>
            <a:r>
              <a:rPr lang="da-DK" dirty="0">
                <a:sym typeface="Wingdings" panose="05000000000000000000" pitchFamily="2" charset="2"/>
              </a:rPr>
              <a:t>.</a:t>
            </a:r>
          </a:p>
          <a:p>
            <a:endParaRPr lang="da-DK" dirty="0">
              <a:sym typeface="Wingdings" panose="05000000000000000000" pitchFamily="2" charset="2"/>
            </a:endParaRPr>
          </a:p>
          <a:p>
            <a:pPr marL="0" indent="0" algn="ctr">
              <a:buNone/>
            </a:pPr>
            <a:r>
              <a:rPr lang="da-DK" dirty="0">
                <a:solidFill>
                  <a:srgbClr val="FF0000"/>
                </a:solidFill>
                <a:sym typeface="Wingdings" panose="05000000000000000000" pitchFamily="2" charset="2"/>
              </a:rPr>
              <a:t>Skriftsprog                 &gt;&lt;            samtaler og interaktion</a:t>
            </a:r>
          </a:p>
          <a:p>
            <a:pPr marL="0" indent="0">
              <a:buNone/>
            </a:pPr>
            <a:r>
              <a:rPr lang="da-DK" dirty="0">
                <a:sym typeface="Wingdings" panose="05000000000000000000" pitchFamily="2" charset="2"/>
              </a:rPr>
              <a:t>                       logik					underforståelser</a:t>
            </a:r>
          </a:p>
          <a:p>
            <a:pPr marL="0" indent="0">
              <a:buNone/>
            </a:pPr>
            <a:r>
              <a:rPr lang="da-DK" dirty="0">
                <a:sym typeface="Wingdings" panose="05000000000000000000" pitchFamily="2" charset="2"/>
              </a:rPr>
              <a:t>							      hentydninger</a:t>
            </a:r>
          </a:p>
          <a:p>
            <a:pPr marL="0" indent="0">
              <a:buNone/>
            </a:pPr>
            <a:r>
              <a:rPr lang="da-DK" dirty="0">
                <a:sym typeface="Wingdings" panose="05000000000000000000" pitchFamily="2" charset="2"/>
              </a:rPr>
              <a:t>								økonomisering</a:t>
            </a:r>
          </a:p>
          <a:p>
            <a:pPr marL="0" indent="0" algn="r">
              <a:buNone/>
            </a:pPr>
            <a:r>
              <a:rPr lang="da-DK" dirty="0">
                <a:sym typeface="Wingdings" panose="05000000000000000000" pitchFamily="2" charset="2"/>
              </a:rPr>
              <a:t>PLUS overflødige ting for relationen            (stadig ok)</a:t>
            </a:r>
          </a:p>
          <a:p>
            <a:pPr marL="0" indent="0">
              <a:buNone/>
            </a:pPr>
            <a:r>
              <a:rPr lang="da-DK" sz="2200" dirty="0">
                <a:sym typeface="Wingdings" panose="05000000000000000000" pitchFamily="2" charset="2"/>
              </a:rPr>
              <a:t>    </a:t>
            </a:r>
            <a:r>
              <a:rPr lang="da-DK" sz="2200" dirty="0">
                <a:highlight>
                  <a:srgbClr val="FFFF00"/>
                </a:highlight>
                <a:sym typeface="Wingdings" panose="05000000000000000000" pitchFamily="2" charset="2"/>
              </a:rPr>
              <a:t>”Det kan jeg ikke svare på, og derfor foreslår jeg, at du i stedet spørger Caroline, </a:t>
            </a:r>
          </a:p>
          <a:p>
            <a:pPr marL="0" indent="0">
              <a:buNone/>
            </a:pPr>
            <a:r>
              <a:rPr lang="da-DK" sz="2200" dirty="0">
                <a:highlight>
                  <a:srgbClr val="FFFF00"/>
                </a:highlight>
                <a:sym typeface="Wingdings" panose="05000000000000000000" pitchFamily="2" charset="2"/>
              </a:rPr>
              <a:t>for det er hende, der har billetterne”</a:t>
            </a:r>
          </a:p>
          <a:p>
            <a:pPr marL="0" indent="0" algn="r">
              <a:buNone/>
            </a:pPr>
            <a:r>
              <a:rPr lang="da-DK" sz="2200" dirty="0">
                <a:sym typeface="Wingdings" panose="05000000000000000000" pitchFamily="2" charset="2"/>
              </a:rPr>
              <a:t>&gt;&lt;                                            </a:t>
            </a:r>
            <a:r>
              <a:rPr lang="da-DK" sz="2200" dirty="0">
                <a:highlight>
                  <a:srgbClr val="FFFF00"/>
                </a:highlight>
                <a:sym typeface="Wingdings" panose="05000000000000000000" pitchFamily="2" charset="2"/>
              </a:rPr>
              <a:t>”Det er </a:t>
            </a:r>
            <a:r>
              <a:rPr lang="da-DK" sz="3000" b="1" dirty="0">
                <a:highlight>
                  <a:srgbClr val="FFFF00"/>
                </a:highlight>
                <a:sym typeface="Wingdings" panose="05000000000000000000" pitchFamily="2" charset="2"/>
              </a:rPr>
              <a:t>jo</a:t>
            </a:r>
            <a:r>
              <a:rPr lang="da-DK" sz="2200" dirty="0">
                <a:highlight>
                  <a:srgbClr val="FFFF00"/>
                </a:highlight>
                <a:sym typeface="Wingdings" panose="05000000000000000000" pitchFamily="2" charset="2"/>
              </a:rPr>
              <a:t> Caroline, der har billetterne”</a:t>
            </a:r>
            <a:endParaRPr lang="da-DK" sz="2200" dirty="0">
              <a:highlight>
                <a:srgbClr val="FFFF00"/>
              </a:highlight>
            </a:endParaRPr>
          </a:p>
        </p:txBody>
      </p:sp>
      <p:pic>
        <p:nvPicPr>
          <p:cNvPr id="5" name="Billede 4" descr="Et billede, der indeholder tegneserie, smiley, gul, Animeret tegnefilm&#10;&#10;Automatisk genereret beskrivelse">
            <a:extLst>
              <a:ext uri="{FF2B5EF4-FFF2-40B4-BE49-F238E27FC236}">
                <a16:creationId xmlns:a16="http://schemas.microsoft.com/office/drawing/2014/main" id="{DC69C63B-3F81-32F5-F442-6C18AB8DF6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3985" y="4478660"/>
            <a:ext cx="841375" cy="616580"/>
          </a:xfrm>
          <a:prstGeom prst="rect">
            <a:avLst/>
          </a:prstGeom>
        </p:spPr>
      </p:pic>
    </p:spTree>
    <p:extLst>
      <p:ext uri="{BB962C8B-B14F-4D97-AF65-F5344CB8AC3E}">
        <p14:creationId xmlns:p14="http://schemas.microsoft.com/office/powerpoint/2010/main" val="1349993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0A9957-8BFE-5EEF-4BF7-1269A4AA941A}"/>
              </a:ext>
            </a:extLst>
          </p:cNvPr>
          <p:cNvSpPr>
            <a:spLocks noGrp="1"/>
          </p:cNvSpPr>
          <p:nvPr>
            <p:ph type="title"/>
          </p:nvPr>
        </p:nvSpPr>
        <p:spPr/>
        <p:txBody>
          <a:bodyPr/>
          <a:lstStyle/>
          <a:p>
            <a:r>
              <a:rPr lang="da-DK" dirty="0"/>
              <a:t>Øvelse (s.23)</a:t>
            </a:r>
          </a:p>
        </p:txBody>
      </p:sp>
      <p:sp>
        <p:nvSpPr>
          <p:cNvPr id="3" name="Pladsholder til indhold 2">
            <a:extLst>
              <a:ext uri="{FF2B5EF4-FFF2-40B4-BE49-F238E27FC236}">
                <a16:creationId xmlns:a16="http://schemas.microsoft.com/office/drawing/2014/main" id="{71CD978D-7A17-B48F-DF01-48495ED158F3}"/>
              </a:ext>
            </a:extLst>
          </p:cNvPr>
          <p:cNvSpPr>
            <a:spLocks noGrp="1"/>
          </p:cNvSpPr>
          <p:nvPr>
            <p:ph idx="1"/>
          </p:nvPr>
        </p:nvSpPr>
        <p:spPr/>
        <p:txBody>
          <a:bodyPr/>
          <a:lstStyle/>
          <a:p>
            <a:r>
              <a:rPr lang="da-DK" dirty="0"/>
              <a:t>Forklar forskellen på kommunikation og interaktion med dine egne ord</a:t>
            </a:r>
          </a:p>
          <a:p>
            <a:pPr marL="0" indent="0">
              <a:buNone/>
            </a:pPr>
            <a:endParaRPr lang="da-DK" dirty="0"/>
          </a:p>
          <a:p>
            <a:r>
              <a:rPr lang="da-DK" dirty="0"/>
              <a:t>Hvorfor kan man ikke ikke-kommunikere?</a:t>
            </a:r>
          </a:p>
          <a:p>
            <a:pPr marL="0" indent="0">
              <a:buNone/>
            </a:pPr>
            <a:endParaRPr lang="da-DK" dirty="0"/>
          </a:p>
          <a:p>
            <a:r>
              <a:rPr lang="da-DK" dirty="0"/>
              <a:t>Hvilken rolle spiller feedback i forhold til kommunikation og interaktion?</a:t>
            </a:r>
          </a:p>
        </p:txBody>
      </p:sp>
    </p:spTree>
    <p:extLst>
      <p:ext uri="{BB962C8B-B14F-4D97-AF65-F5344CB8AC3E}">
        <p14:creationId xmlns:p14="http://schemas.microsoft.com/office/powerpoint/2010/main" val="2752262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EFEABF-2421-6BA7-EE9D-55293B2EA3B9}"/>
              </a:ext>
            </a:extLst>
          </p:cNvPr>
          <p:cNvSpPr>
            <a:spLocks noGrp="1"/>
          </p:cNvSpPr>
          <p:nvPr>
            <p:ph type="title"/>
          </p:nvPr>
        </p:nvSpPr>
        <p:spPr/>
        <p:txBody>
          <a:bodyPr/>
          <a:lstStyle/>
          <a:p>
            <a:r>
              <a:rPr lang="da-DK" dirty="0"/>
              <a:t>Roman </a:t>
            </a:r>
            <a:r>
              <a:rPr lang="da-DK" dirty="0" err="1"/>
              <a:t>Jakobsons</a:t>
            </a:r>
            <a:r>
              <a:rPr lang="da-DK" dirty="0"/>
              <a:t> 1960´erne</a:t>
            </a:r>
          </a:p>
        </p:txBody>
      </p:sp>
      <p:sp>
        <p:nvSpPr>
          <p:cNvPr id="3" name="Pladsholder til indhold 2">
            <a:extLst>
              <a:ext uri="{FF2B5EF4-FFF2-40B4-BE49-F238E27FC236}">
                <a16:creationId xmlns:a16="http://schemas.microsoft.com/office/drawing/2014/main" id="{8F6CBC4F-DD91-ED37-CC65-140548A2051B}"/>
              </a:ext>
            </a:extLst>
          </p:cNvPr>
          <p:cNvSpPr>
            <a:spLocks noGrp="1"/>
          </p:cNvSpPr>
          <p:nvPr>
            <p:ph idx="1"/>
          </p:nvPr>
        </p:nvSpPr>
        <p:spPr>
          <a:xfrm>
            <a:off x="848360" y="1473200"/>
            <a:ext cx="10515600" cy="4703763"/>
          </a:xfrm>
        </p:spPr>
        <p:txBody>
          <a:bodyPr>
            <a:normAutofit fontScale="92500" lnSpcReduction="10000"/>
          </a:bodyPr>
          <a:lstStyle/>
          <a:p>
            <a:pPr marL="0" indent="0">
              <a:buNone/>
            </a:pPr>
            <a:r>
              <a:rPr lang="da-DK" dirty="0"/>
              <a:t>6 sprogfunktioner!</a:t>
            </a:r>
          </a:p>
          <a:p>
            <a:pPr marL="0" indent="0" algn="ctr">
              <a:buNone/>
            </a:pPr>
            <a:endParaRPr lang="da-DK" dirty="0"/>
          </a:p>
          <a:p>
            <a:pPr marL="0" indent="0" algn="ctr">
              <a:buNone/>
            </a:pPr>
            <a:endParaRPr lang="da-DK" dirty="0"/>
          </a:p>
          <a:p>
            <a:pPr marL="0" indent="0">
              <a:buNone/>
            </a:pPr>
            <a:endParaRPr lang="da-DK" dirty="0"/>
          </a:p>
          <a:p>
            <a:pPr marL="0" indent="0">
              <a:buNone/>
            </a:pPr>
            <a:r>
              <a:rPr lang="da-DK" dirty="0"/>
              <a:t>Ekspressiv (eller emotiv) – afsenders holdning og følelser </a:t>
            </a:r>
            <a:r>
              <a:rPr lang="da-DK" sz="1600" dirty="0"/>
              <a:t>(”megakedeligt”)</a:t>
            </a:r>
          </a:p>
          <a:p>
            <a:pPr marL="0" indent="0">
              <a:buNone/>
            </a:pPr>
            <a:r>
              <a:rPr lang="da-DK" dirty="0"/>
              <a:t>Direktiv (eller konativ) – påvirkning af modtager er det vigtigste </a:t>
            </a:r>
            <a:r>
              <a:rPr lang="da-DK" sz="1600" dirty="0"/>
              <a:t>(”send lige et link”)</a:t>
            </a:r>
          </a:p>
          <a:p>
            <a:pPr marL="0" indent="0">
              <a:buNone/>
            </a:pPr>
            <a:r>
              <a:rPr lang="da-DK" dirty="0"/>
              <a:t>Referentiel – indholdskommunikation. Peger på noget.</a:t>
            </a:r>
          </a:p>
          <a:p>
            <a:pPr marL="0" indent="0">
              <a:buNone/>
            </a:pPr>
            <a:r>
              <a:rPr lang="da-DK" dirty="0" err="1"/>
              <a:t>Fatisk</a:t>
            </a:r>
            <a:r>
              <a:rPr lang="da-DK" dirty="0"/>
              <a:t> (eller social) – samvær og fællesskab er det vigtigste </a:t>
            </a:r>
            <a:r>
              <a:rPr lang="da-DK" sz="1400" dirty="0"/>
              <a:t>(”er du der?”)</a:t>
            </a:r>
          </a:p>
          <a:p>
            <a:pPr marL="0" indent="0">
              <a:buNone/>
            </a:pPr>
            <a:r>
              <a:rPr lang="da-DK" dirty="0"/>
              <a:t>Metasproglig – om </a:t>
            </a:r>
            <a:r>
              <a:rPr lang="da-DK" i="1" dirty="0"/>
              <a:t>måden</a:t>
            </a:r>
            <a:r>
              <a:rPr lang="da-DK" dirty="0"/>
              <a:t>, sproget bruges på. </a:t>
            </a:r>
            <a:r>
              <a:rPr lang="da-DK" sz="1500" dirty="0"/>
              <a:t>(”hvad mener du med ordet romantisk”?)</a:t>
            </a:r>
          </a:p>
          <a:p>
            <a:pPr marL="0" indent="0">
              <a:buNone/>
            </a:pPr>
            <a:r>
              <a:rPr lang="da-DK" dirty="0"/>
              <a:t>Æstetisk (eller poetisk) – meddelelse for meddelelsens egen skyld </a:t>
            </a:r>
            <a:r>
              <a:rPr lang="da-DK" sz="1500" dirty="0"/>
              <a:t>(stil, </a:t>
            </a:r>
            <a:r>
              <a:rPr lang="da-DK" sz="1500" dirty="0" err="1"/>
              <a:t>rím</a:t>
            </a:r>
            <a:r>
              <a:rPr lang="da-DK" sz="1500" dirty="0"/>
              <a:t>, rytme) </a:t>
            </a:r>
          </a:p>
        </p:txBody>
      </p:sp>
      <p:pic>
        <p:nvPicPr>
          <p:cNvPr id="5" name="Billede 4" descr="Et billede, der indeholder tekst, skærmbillede, Font/skrifttype, nummer/tal&#10;&#10;Automatisk genereret beskrivelse">
            <a:extLst>
              <a:ext uri="{FF2B5EF4-FFF2-40B4-BE49-F238E27FC236}">
                <a16:creationId xmlns:a16="http://schemas.microsoft.com/office/drawing/2014/main" id="{3A801E03-5167-5B92-7342-9F2941BB8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8480" y="1473200"/>
            <a:ext cx="5303519" cy="1608138"/>
          </a:xfrm>
          <a:prstGeom prst="rect">
            <a:avLst/>
          </a:prstGeom>
        </p:spPr>
      </p:pic>
    </p:spTree>
    <p:extLst>
      <p:ext uri="{BB962C8B-B14F-4D97-AF65-F5344CB8AC3E}">
        <p14:creationId xmlns:p14="http://schemas.microsoft.com/office/powerpoint/2010/main" val="1115420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CA7542-8EB5-9342-BCC9-E6C59DCA9D85}"/>
              </a:ext>
            </a:extLst>
          </p:cNvPr>
          <p:cNvSpPr>
            <a:spLocks noGrp="1"/>
          </p:cNvSpPr>
          <p:nvPr>
            <p:ph type="title"/>
          </p:nvPr>
        </p:nvSpPr>
        <p:spPr/>
        <p:txBody>
          <a:bodyPr/>
          <a:lstStyle/>
          <a:p>
            <a:r>
              <a:rPr lang="da-DK" dirty="0"/>
              <a:t>Sprogfunktioner fortsat…</a:t>
            </a:r>
          </a:p>
        </p:txBody>
      </p:sp>
      <p:sp>
        <p:nvSpPr>
          <p:cNvPr id="3" name="Pladsholder til indhold 2">
            <a:extLst>
              <a:ext uri="{FF2B5EF4-FFF2-40B4-BE49-F238E27FC236}">
                <a16:creationId xmlns:a16="http://schemas.microsoft.com/office/drawing/2014/main" id="{A55A21DE-DA9B-4317-95F3-253E43DC766D}"/>
              </a:ext>
            </a:extLst>
          </p:cNvPr>
          <p:cNvSpPr>
            <a:spLocks noGrp="1"/>
          </p:cNvSpPr>
          <p:nvPr>
            <p:ph idx="1"/>
          </p:nvPr>
        </p:nvSpPr>
        <p:spPr/>
        <p:txBody>
          <a:bodyPr>
            <a:normAutofit/>
          </a:bodyPr>
          <a:lstStyle/>
          <a:p>
            <a:pPr marL="0" indent="0">
              <a:buNone/>
            </a:pPr>
            <a:endParaRPr lang="da-DK" dirty="0"/>
          </a:p>
          <a:p>
            <a:pPr marL="0" indent="0">
              <a:buNone/>
            </a:pPr>
            <a:r>
              <a:rPr lang="da-DK" dirty="0"/>
              <a:t>Sociale medier er domineret af ekspressive (afs.) og </a:t>
            </a:r>
            <a:r>
              <a:rPr lang="da-DK" dirty="0" err="1"/>
              <a:t>fatiske</a:t>
            </a:r>
            <a:r>
              <a:rPr lang="da-DK" dirty="0"/>
              <a:t> (sociale) sprogfunktioner. </a:t>
            </a:r>
          </a:p>
          <a:p>
            <a:pPr marL="0" indent="0">
              <a:buNone/>
            </a:pPr>
            <a:endParaRPr lang="da-DK" dirty="0"/>
          </a:p>
          <a:p>
            <a:pPr marL="0" indent="0" algn="ctr">
              <a:buNone/>
            </a:pPr>
            <a:r>
              <a:rPr lang="da-DK" dirty="0"/>
              <a:t>Afsender og fællesskab. PLUS æstetiske (meddelelsesdesign).</a:t>
            </a:r>
          </a:p>
          <a:p>
            <a:pPr marL="0" indent="0" algn="ctr">
              <a:buNone/>
            </a:pPr>
            <a:endParaRPr lang="da-DK" dirty="0"/>
          </a:p>
          <a:p>
            <a:pPr marL="0" indent="0">
              <a:buNone/>
            </a:pPr>
            <a:endParaRPr lang="da-DK" dirty="0"/>
          </a:p>
        </p:txBody>
      </p:sp>
    </p:spTree>
    <p:extLst>
      <p:ext uri="{BB962C8B-B14F-4D97-AF65-F5344CB8AC3E}">
        <p14:creationId xmlns:p14="http://schemas.microsoft.com/office/powerpoint/2010/main" val="161745282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9288</TotalTime>
  <Words>3074</Words>
  <Application>Microsoft Office PowerPoint</Application>
  <PresentationFormat>Widescreen</PresentationFormat>
  <Paragraphs>259</Paragraphs>
  <Slides>38</Slides>
  <Notes>0</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38</vt:i4>
      </vt:variant>
    </vt:vector>
  </HeadingPairs>
  <TitlesOfParts>
    <vt:vector size="47" baseType="lpstr">
      <vt:lpstr>Arial</vt:lpstr>
      <vt:lpstr>Calibri</vt:lpstr>
      <vt:lpstr>Calibri Light</vt:lpstr>
      <vt:lpstr>ls-font-icons</vt:lpstr>
      <vt:lpstr>Roboto</vt:lpstr>
      <vt:lpstr>Times New Roman</vt:lpstr>
      <vt:lpstr>var(--font-content)</vt:lpstr>
      <vt:lpstr>Wingdings</vt:lpstr>
      <vt:lpstr>Office-tema</vt:lpstr>
      <vt:lpstr>Sprog i sociale medier</vt:lpstr>
      <vt:lpstr>Sprog er interaktion</vt:lpstr>
      <vt:lpstr>Øvelse (s.16)</vt:lpstr>
      <vt:lpstr>Kommunikation og interaktion</vt:lpstr>
      <vt:lpstr>Når man kommunikerer </vt:lpstr>
      <vt:lpstr>Turtagning (s.21 f.)</vt:lpstr>
      <vt:lpstr>Øvelse (s.23)</vt:lpstr>
      <vt:lpstr>Roman Jakobsons 1960´erne</vt:lpstr>
      <vt:lpstr>Sprogfunktioner fortsat…</vt:lpstr>
      <vt:lpstr>Øvelse (s.26-27)</vt:lpstr>
      <vt:lpstr>Øvelse (s.27)</vt:lpstr>
      <vt:lpstr>Turtagning</vt:lpstr>
      <vt:lpstr>Øvelse (s.30)</vt:lpstr>
      <vt:lpstr>Turtagning på sociale medier</vt:lpstr>
      <vt:lpstr>(turtagning på SOME)</vt:lpstr>
      <vt:lpstr>(fortsat)</vt:lpstr>
      <vt:lpstr>Digital minimalrespons</vt:lpstr>
      <vt:lpstr>Opsamling</vt:lpstr>
      <vt:lpstr>Virkeligheden</vt:lpstr>
      <vt:lpstr>Ægte eksempler</vt:lpstr>
      <vt:lpstr>PowerPoint-præsentation</vt:lpstr>
      <vt:lpstr>Den knap så sovende baby</vt:lpstr>
      <vt:lpstr>PowerPoint-præsentation</vt:lpstr>
      <vt:lpstr>PowerPoint-præsentation</vt:lpstr>
      <vt:lpstr>PowerPoint-præsentation</vt:lpstr>
      <vt:lpstr>Kap. 2 ”Det sociale medielandskab” Hvad er sociale medier faktisk?</vt:lpstr>
      <vt:lpstr>Privat eller offentlig Vores adfærd afhænger af rummet</vt:lpstr>
      <vt:lpstr>Goffman om backstage (privat) og frontstage (off.)</vt:lpstr>
      <vt:lpstr>Joshua Meyrowitz 1985 (mediesociolog)</vt:lpstr>
      <vt:lpstr>Øvelse</vt:lpstr>
      <vt:lpstr>SOME – mellem privat og offentlig</vt:lpstr>
      <vt:lpstr>Øvelse</vt:lpstr>
      <vt:lpstr>PowerPoint-præsentation</vt:lpstr>
      <vt:lpstr>(Klassisk kommunikation – husk)</vt:lpstr>
      <vt:lpstr>Sociale mediers forandringsmønster kan til en vis grad kædes sammen med</vt:lpstr>
      <vt:lpstr>(fortsat)</vt:lpstr>
      <vt:lpstr>Projekt    2 blokke, derefter oplæg </vt:lpstr>
      <vt:lpstr>Grupper 2q</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Sprog i sociale medier</dc:title>
  <dc:creator>Lisbeth Vejlgaard Sørensen</dc:creator>
  <cp:lastModifiedBy>Lisbeth Vejlgaard Sørensen</cp:lastModifiedBy>
  <cp:revision>1</cp:revision>
  <cp:lastPrinted>2024-06-21T10:28:46Z</cp:lastPrinted>
  <dcterms:created xsi:type="dcterms:W3CDTF">2024-01-12T07:43:33Z</dcterms:created>
  <dcterms:modified xsi:type="dcterms:W3CDTF">2024-11-04T08:56:26Z</dcterms:modified>
</cp:coreProperties>
</file>