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583F1C-7794-4F7B-8FCF-2CA1BF9A1F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Repetition af nervesystemet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EA5E60D-F3FC-4A1C-A729-4F125DF72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6894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5CD28-FB60-4EFC-9914-3950CCFA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CNS og PNS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2557C13-CEC5-40D3-A44F-38C652BF0F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75" y="2272506"/>
            <a:ext cx="71532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71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74032DB-3375-415B-AED6-A55D75F6D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/>
              <a:t>nervecellen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EBC6E62-097D-4F6D-911A-6B518312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7185A645-B2FC-4896-B910-0578ED7B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152170"/>
            <a:ext cx="5456279" cy="4528711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168410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902803D-2124-465F-906B-3FD26AC3B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2200">
                <a:solidFill>
                  <a:srgbClr val="FFFFFF"/>
                </a:solidFill>
              </a:rPr>
              <a:t>Aktionspotentialet (AP)</a:t>
            </a:r>
          </a:p>
        </p:txBody>
      </p:sp>
      <p:sp>
        <p:nvSpPr>
          <p:cNvPr id="51" name="Content Placeholder 8">
            <a:extLst>
              <a:ext uri="{FF2B5EF4-FFF2-40B4-BE49-F238E27FC236}">
                <a16:creationId xmlns:a16="http://schemas.microsoft.com/office/drawing/2014/main" id="{B623C490-783A-494F-8F08-A641173A6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endParaRPr lang="en-US" sz="140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18" descr="undefined">
            <a:extLst>
              <a:ext uri="{FF2B5EF4-FFF2-40B4-BE49-F238E27FC236}">
                <a16:creationId xmlns:a16="http://schemas.microsoft.com/office/drawing/2014/main" id="{654C6A6D-0996-41E0-9F21-66A1B0563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236654"/>
            <a:ext cx="6844045" cy="438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714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115B3A-4BCC-45FA-B31E-41DC9445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/>
              <a:t>synapse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E25DF4-7BF7-451E-8FCE-EA5999A07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6F59A4B-A726-494E-AA37-E60B25535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843" y="618518"/>
            <a:ext cx="4784593" cy="55960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1732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D940D22-D0B6-41E4-9888-BE8884D1F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/>
              <a:t>Fremmende synapse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409397-2CB6-4499-A327-ABF3AE329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E66A6D8-6651-455F-B32E-77481EBA6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960491"/>
            <a:ext cx="5456279" cy="491206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59647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B71724B-F35E-4BAA-BFBD-8A198540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/>
              <a:t>Hæmmende synapse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583EDAA-1551-462D-A619-6B21402FD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075224D-EE1B-47D6-8591-608051643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952766"/>
            <a:ext cx="5456279" cy="492751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675037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0C2ECA6-DFBC-45E4-B8B1-71BD1477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 err="1"/>
              <a:t>na</a:t>
            </a:r>
            <a:r>
              <a:rPr lang="da-DK" sz="3200" dirty="0"/>
              <a:t>+/k+ pumpen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4F838C0-735A-496F-8357-AC033C770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E324E0B3-2EC7-40B6-893D-8DD1A3D4C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049864"/>
            <a:ext cx="5456279" cy="473332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765920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7FBF16A-277E-493B-965E-00F53E864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/>
              <a:t>Blodhjerne barriere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CB4D22A-6580-4B70-86BA-469EE82E4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3E91199-5E4F-4A21-B504-CADCBDE80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680447"/>
            <a:ext cx="5456279" cy="547215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62681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4C456B2-6579-44B8-92D3-B189D5187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/>
              <a:t>Hjernens stofskifte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E9C44E-4720-4BAB-9005-5EBE19260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2A41755-0A78-437B-86D6-1CCAC4A73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581323"/>
            <a:ext cx="5456279" cy="367040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016382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dsløb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Tw Cen MT</vt:lpstr>
      <vt:lpstr>Kredsløb</vt:lpstr>
      <vt:lpstr>Repetition af nervesystemet</vt:lpstr>
      <vt:lpstr>CNS og PNS</vt:lpstr>
      <vt:lpstr>nervecellen</vt:lpstr>
      <vt:lpstr>Aktionspotentialet (AP)</vt:lpstr>
      <vt:lpstr>synapse</vt:lpstr>
      <vt:lpstr>Fremmende synapse</vt:lpstr>
      <vt:lpstr>Hæmmende synapse</vt:lpstr>
      <vt:lpstr>na+/k+ pumpen</vt:lpstr>
      <vt:lpstr>Blodhjerne barriere</vt:lpstr>
      <vt:lpstr>Hjernens stofskifte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 af nervesystemet</dc:title>
  <dc:creator>Kirstin Godsk</dc:creator>
  <cp:lastModifiedBy>Kirstin Godsk</cp:lastModifiedBy>
  <cp:revision>1</cp:revision>
  <dcterms:created xsi:type="dcterms:W3CDTF">2020-11-04T09:41:00Z</dcterms:created>
  <dcterms:modified xsi:type="dcterms:W3CDTF">2020-11-04T09:41:34Z</dcterms:modified>
</cp:coreProperties>
</file>