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0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B064A-2582-414E-8E25-ABE8F04856E0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16B6-01CF-4B61-A532-D3418A72F4D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364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16B6-01CF-4B61-A532-D3418A72F4D8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2839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0D4F-CFA9-142C-E756-FACC65B2C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DEE0E98-35FE-78CD-F7F1-C538C2AE5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98EBD9-1FB9-9C8F-B496-7B71047C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8A83DE-C477-F595-9760-785CA300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A09298-1B41-F91F-5CE5-D800DEB3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8787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641F4-F579-682F-9550-3A7619AB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F60D3E7-3CE9-2CD5-CD78-28CD0A7AA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4420D8-99F4-875D-E95F-00452D85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40B15D-ED91-794B-52D5-48B548BB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D69346-4F79-DCB8-F9CE-3B55AABA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150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7BF057D-2816-11B8-6846-3C0F9179B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DDC03D-D185-5391-C73E-DE29F77B0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3D5226-5256-D1D5-E57A-92FC1E41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D1C9A4-7EB6-6A02-9327-96A2AC42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3E1767-F201-B2E1-5D5B-EDC3B0A2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888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DE89B-2AC6-3759-162B-8A1AAF71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26B5E3-AA8C-4DC2-796F-4079D79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C017C0-5E25-39C2-738C-886F8988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18E804-979F-83D1-0405-4ABEB2B2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79E71D-D754-986C-034F-812E59AD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773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C8C96-CE06-C92F-838F-2131E096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67656E-5F3D-70AE-B08A-849DFCA2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884354-1079-A2D6-29E2-E713232D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0E1C7A-9007-BD6D-04B2-078C5C1C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8D82CA-2188-906F-CD1B-48B382F3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4187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1EE76-7DD5-08C8-6558-6FA32B25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0CE80C-0499-7AB3-1B35-F58E1EB38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0EE83EC-D201-D7A0-0862-319E7146C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FF0A7E-B401-4CDB-5011-B91B40D1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1E6562-BA68-F268-AC63-FE95B122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268801-9298-63FF-05A7-76E25C3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7297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E10E4-A206-54C9-1745-C4389DF5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4D184F-57EF-34DA-43AD-8611FB12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1A22DF-EA77-9E46-E030-3F6756B45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3ED052F-0FF4-87CB-478A-B954BFDB9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ABEFAAB-9B3A-3C11-1159-920440262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4590965-B55D-1E69-6D46-F69410CC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1E685CB-3C13-5692-EEA4-713C84CB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60C0644-D4EE-C6B4-D15E-18345AF1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6967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C977F-19E9-B7FB-97E4-64638347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098388-D3A2-C4D4-1A8E-633C5763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4AE3812-A7FD-3ED0-D677-5C129CCC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8477C8D-CBEF-4362-6A9F-CA4BEE4B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248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AFD055F-6AB0-E0D5-5819-B5330341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53F027C-8C61-BE89-C3B1-92D5CB37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FE3A79D-3ED1-AA22-AC79-888BEAF8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920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AE91A-AF4C-520F-D2BD-2C094E1A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0C9955-819D-FB21-9705-2CA325FE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67AB8B-36B3-3FF5-CE15-B5D31D838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A72B67-A90D-A003-81A3-B639F333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9B473C-DFB7-4830-8315-98745F36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025B1B-ED74-F541-C97A-61DAAB54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8098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AA81-40A1-73EB-5EB5-1B1FB418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71EA253-A0FA-D13E-1BD5-6526E2247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314B69-1F14-87B4-0DEB-339FBB4C6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E508C4-00C7-029E-EAA8-1D9877D6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AE4D32-4042-3372-BEE6-53D904B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B9CFCA-F1DB-4DF4-3F45-86A87624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63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B8F8C8B-EF42-028A-68C4-2470386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9FD3DE-89F2-B75D-0B59-F25CAD0D9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E98E6F-8829-930D-EA9A-5B6F4E919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65D9B-7DCF-45E5-A447-B33B8F35BFD8}" type="datetimeFigureOut">
              <a:rPr lang="en-DK" smtClean="0"/>
              <a:t>10/11/2024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D10CB2-49A7-A6DE-14AD-3BA6CABF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8D4101-7F98-458E-EF91-285AD7F87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8958D-67A3-4FFC-BE06-24AA2A9BBBF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801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2C5A181-E905-4B83-AFEF-B225FF30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37" y="453918"/>
            <a:ext cx="2144220" cy="1868815"/>
          </a:xfrm>
          <a:prstGeom prst="rect">
            <a:avLst/>
          </a:prstGeom>
          <a:solidFill>
            <a:srgbClr val="90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øbenhavn – 1970'erne | Bogmarkedet">
            <a:extLst>
              <a:ext uri="{FF2B5EF4-FFF2-40B4-BE49-F238E27FC236}">
                <a16:creationId xmlns:a16="http://schemas.microsoft.com/office/drawing/2014/main" id="{2CCF01B4-CA75-2555-0153-10E8FDAB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36"/>
          <a:stretch/>
        </p:blipFill>
        <p:spPr bwMode="auto">
          <a:xfrm>
            <a:off x="2759441" y="453918"/>
            <a:ext cx="2128525" cy="18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nmark i 1970'erne | Historie 3-6 | Gyldendals fagportaler">
            <a:extLst>
              <a:ext uri="{FF2B5EF4-FFF2-40B4-BE49-F238E27FC236}">
                <a16:creationId xmlns:a16="http://schemas.microsoft.com/office/drawing/2014/main" id="{53ACDD33-371E-E9D4-B9CC-0A050A30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/>
          <a:stretch/>
        </p:blipFill>
        <p:spPr bwMode="auto">
          <a:xfrm>
            <a:off x="455134" y="2482591"/>
            <a:ext cx="4425623" cy="39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rise i 1970'erne | Arbejdermuseet">
            <a:extLst>
              <a:ext uri="{FF2B5EF4-FFF2-40B4-BE49-F238E27FC236}">
                <a16:creationId xmlns:a16="http://schemas.microsoft.com/office/drawing/2014/main" id="{D8B4E425-A284-9760-A04F-330D7018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r="35122"/>
          <a:stretch/>
        </p:blipFill>
        <p:spPr bwMode="auto">
          <a:xfrm>
            <a:off x="5039582" y="455276"/>
            <a:ext cx="2128524" cy="39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634A21A-3D5D-4DFA-99F4-16A0319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1624" y="453918"/>
            <a:ext cx="4413176" cy="3918209"/>
          </a:xfrm>
          <a:prstGeom prst="rect">
            <a:avLst/>
          </a:prstGeom>
          <a:solidFill>
            <a:srgbClr val="90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787C5EF-2C59-273D-7039-2FD944619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9540" y="1028700"/>
            <a:ext cx="3985260" cy="2400300"/>
          </a:xfrm>
        </p:spPr>
        <p:txBody>
          <a:bodyPr>
            <a:normAutofit/>
          </a:bodyPr>
          <a:lstStyle/>
          <a:p>
            <a:pPr algn="l"/>
            <a:endParaRPr lang="da-DK" sz="1500" dirty="0">
              <a:solidFill>
                <a:srgbClr val="FFFFFF"/>
              </a:solidFill>
            </a:endParaRPr>
          </a:p>
          <a:p>
            <a:pPr algn="l"/>
            <a:endParaRPr lang="da-DK" sz="1500" dirty="0">
              <a:solidFill>
                <a:srgbClr val="FFFFFF"/>
              </a:solidFill>
            </a:endParaRPr>
          </a:p>
          <a:p>
            <a:pPr algn="l"/>
            <a:endParaRPr lang="da-DK" sz="1500" dirty="0">
              <a:solidFill>
                <a:srgbClr val="FFFFFF"/>
              </a:solidFill>
            </a:endParaRPr>
          </a:p>
          <a:p>
            <a:pPr algn="l"/>
            <a:r>
              <a:rPr lang="da-DK" sz="4000" dirty="0">
                <a:solidFill>
                  <a:srgbClr val="FFFFFF"/>
                </a:solidFill>
              </a:rPr>
              <a:t>Krise i 1970’erne</a:t>
            </a:r>
            <a:endParaRPr lang="en-DK" sz="4000" dirty="0">
              <a:solidFill>
                <a:srgbClr val="FFFFFF"/>
              </a:solidFill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45CA7EE-A5CB-4305-88A0-F94C85A7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580" y="4533661"/>
            <a:ext cx="2108279" cy="1867139"/>
          </a:xfrm>
          <a:prstGeom prst="rect">
            <a:avLst/>
          </a:prstGeom>
          <a:solidFill>
            <a:srgbClr val="905F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Kvindekamp og kønsroller, 1960-1985">
            <a:extLst>
              <a:ext uri="{FF2B5EF4-FFF2-40B4-BE49-F238E27FC236}">
                <a16:creationId xmlns:a16="http://schemas.microsoft.com/office/drawing/2014/main" id="{5B59BBE5-9D13-6E0D-F2E0-3868D0A2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5525"/>
          <a:stretch/>
        </p:blipFill>
        <p:spPr bwMode="auto">
          <a:xfrm>
            <a:off x="7318437" y="4535267"/>
            <a:ext cx="2136433" cy="18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ise i 1970'erne | Arbejdermuseet">
            <a:extLst>
              <a:ext uri="{FF2B5EF4-FFF2-40B4-BE49-F238E27FC236}">
                <a16:creationId xmlns:a16="http://schemas.microsoft.com/office/drawing/2014/main" id="{07DD536F-A1F0-73D1-AF72-4924BC67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9702" b="2"/>
          <a:stretch/>
        </p:blipFill>
        <p:spPr bwMode="auto">
          <a:xfrm>
            <a:off x="9609169" y="4535267"/>
            <a:ext cx="2125631" cy="18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A2F6B9-D07C-E986-E80C-A4D19B73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Krise i 1970’erne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2AA7D5-EF8A-4BDC-7A9A-3D0DD19E2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500"/>
              <a:t>Udlandsgæld vokser fra 1974 – 1978</a:t>
            </a:r>
          </a:p>
          <a:p>
            <a:pPr marL="0"/>
            <a:endParaRPr lang="en-US" sz="1500"/>
          </a:p>
          <a:p>
            <a:pPr marL="0"/>
            <a:r>
              <a:rPr lang="en-US" sz="1500"/>
              <a:t>–opbygning af velfærdsstaten  har kostet og viser sig i udlandsgæld fra 1950’erne og 69’erne</a:t>
            </a:r>
          </a:p>
          <a:p>
            <a:pPr marL="0"/>
            <a:endParaRPr lang="en-US" sz="1500"/>
          </a:p>
          <a:p>
            <a:pPr marL="0"/>
            <a:r>
              <a:rPr lang="en-US" sz="1500"/>
              <a:t>Oliekriserne 1973 og  1978</a:t>
            </a:r>
            <a:r>
              <a:rPr lang="en-US" sz="1500">
                <a:sym typeface="Wingdings" panose="05000000000000000000" pitchFamily="2" charset="2"/>
              </a:rPr>
              <a:t> massiv arbejdsløshed især for unge</a:t>
            </a:r>
          </a:p>
          <a:p>
            <a:pPr marL="0"/>
            <a:endParaRPr lang="en-US" sz="1500"/>
          </a:p>
          <a:p>
            <a:pPr marL="0"/>
            <a:r>
              <a:rPr lang="en-US" sz="1500"/>
              <a:t>Større bevidsthed om energiforbrug</a:t>
            </a:r>
          </a:p>
          <a:p>
            <a:pPr marL="0"/>
            <a:r>
              <a:rPr lang="en-US" sz="1500"/>
              <a:t>Stram indkomstpolitik og krisepakker</a:t>
            </a:r>
          </a:p>
        </p:txBody>
      </p:sp>
      <p:pic>
        <p:nvPicPr>
          <p:cNvPr id="5" name="Picture 6" descr="Krise i 1970'erne | Arbejdermuseet">
            <a:extLst>
              <a:ext uri="{FF2B5EF4-FFF2-40B4-BE49-F238E27FC236}">
                <a16:creationId xmlns:a16="http://schemas.microsoft.com/office/drawing/2014/main" id="{DCB3A22D-94AA-0D94-DCF8-2D38C6B108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1477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0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lattedamernes strejke: Hvordan klassekamp ændrede kvindernes perspektiv –  Revolution">
            <a:extLst>
              <a:ext uri="{FF2B5EF4-FFF2-40B4-BE49-F238E27FC236}">
                <a16:creationId xmlns:a16="http://schemas.microsoft.com/office/drawing/2014/main" id="{28676235-C67E-F24E-E47A-E4479F8A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r="2" b="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NMARK I EUROPA 1972-1990 - INDFØDSRETSPRØVE.DK INDFØDSRETSPRØVE.DK">
            <a:extLst>
              <a:ext uri="{FF2B5EF4-FFF2-40B4-BE49-F238E27FC236}">
                <a16:creationId xmlns:a16="http://schemas.microsoft.com/office/drawing/2014/main" id="{18C69AFF-57BB-7D65-AAFF-2615E37C7E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r="2" b="2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lder til ligelønskampen | Arbejdermuseet">
            <a:extLst>
              <a:ext uri="{FF2B5EF4-FFF2-40B4-BE49-F238E27FC236}">
                <a16:creationId xmlns:a16="http://schemas.microsoft.com/office/drawing/2014/main" id="{DB66F3A5-D28D-C3D4-85DD-1792782B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-1" b="-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5" name="Freeform: Shape 2064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73B8D-5CD5-03F1-CAB6-E00B94F0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internationale perspektiv</a:t>
            </a:r>
            <a:b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 2. feministiske bølge  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68E0DE-CCFE-758F-157E-7555DECDF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1972 </a:t>
            </a:r>
            <a:r>
              <a:rPr lang="en-US" sz="2400" dirty="0" err="1"/>
              <a:t>medlem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EF</a:t>
            </a:r>
          </a:p>
          <a:p>
            <a:r>
              <a:rPr lang="en-US" sz="2400" dirty="0" err="1"/>
              <a:t>Multinationel</a:t>
            </a:r>
            <a:r>
              <a:rPr lang="en-US" sz="2400" dirty="0"/>
              <a:t> </a:t>
            </a:r>
            <a:r>
              <a:rPr lang="en-US" sz="2400" dirty="0" err="1"/>
              <a:t>selskaber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Ulovlige</a:t>
            </a:r>
            <a:r>
              <a:rPr lang="en-US" sz="2400" dirty="0"/>
              <a:t> </a:t>
            </a:r>
            <a:r>
              <a:rPr lang="en-US" sz="2400" dirty="0" err="1"/>
              <a:t>strejker</a:t>
            </a:r>
            <a:r>
              <a:rPr lang="en-US" sz="2400" dirty="0"/>
              <a:t> 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bølge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feminisme</a:t>
            </a:r>
            <a:r>
              <a:rPr lang="en-US" sz="2400" dirty="0"/>
              <a:t> for at </a:t>
            </a:r>
            <a:r>
              <a:rPr lang="en-US" sz="2400" dirty="0" err="1"/>
              <a:t>få</a:t>
            </a:r>
            <a:r>
              <a:rPr lang="en-US" sz="2400" dirty="0"/>
              <a:t> </a:t>
            </a:r>
            <a:r>
              <a:rPr lang="en-US" sz="2400" dirty="0" err="1"/>
              <a:t>ligeløn</a:t>
            </a:r>
            <a:r>
              <a:rPr lang="en-US" sz="2400" dirty="0"/>
              <a:t> </a:t>
            </a:r>
          </a:p>
          <a:p>
            <a:r>
              <a:rPr lang="en-US" sz="2400" dirty="0"/>
              <a:t>De </a:t>
            </a:r>
            <a:r>
              <a:rPr lang="en-US" sz="2400" dirty="0" err="1"/>
              <a:t>brudte</a:t>
            </a:r>
            <a:r>
              <a:rPr lang="en-US" sz="2400" dirty="0"/>
              <a:t> </a:t>
            </a:r>
            <a:r>
              <a:rPr lang="en-US" sz="2400" dirty="0" err="1"/>
              <a:t>ægteskaber</a:t>
            </a:r>
            <a:r>
              <a:rPr lang="en-US" sz="2400" dirty="0"/>
              <a:t> </a:t>
            </a:r>
          </a:p>
          <a:p>
            <a:endParaRPr lang="en-US" sz="1700" dirty="0"/>
          </a:p>
        </p:txBody>
      </p:sp>
      <p:pic>
        <p:nvPicPr>
          <p:cNvPr id="2056" name="Picture 8" descr="Dansk skilsmisse-undersøgelse: Alder, penge og konflikt har betydning for,  hvor godt du klarer den | Kroppen | DR">
            <a:extLst>
              <a:ext uri="{FF2B5EF4-FFF2-40B4-BE49-F238E27FC236}">
                <a16:creationId xmlns:a16="http://schemas.microsoft.com/office/drawing/2014/main" id="{ACCC90B1-97C3-5926-62C2-0F959EF2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9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1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B7D4E-61A0-6163-C59A-18FCA482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Politik på andre måder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Bertel Haarder om 50-året for Jordskredsvalget: I dag ligner dansk politik  en fredelig søndagsskole - Altinget - Alt om politik: altinget.dk">
            <a:extLst>
              <a:ext uri="{FF2B5EF4-FFF2-40B4-BE49-F238E27FC236}">
                <a16:creationId xmlns:a16="http://schemas.microsoft.com/office/drawing/2014/main" id="{4EF78D6F-8D4A-28BE-301A-8AB25EC825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 bwMode="auto">
          <a:xfrm>
            <a:off x="7684008" y="1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2E9609-2821-A691-F51F-C28BF8C4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Ideologisk krise </a:t>
            </a:r>
          </a:p>
          <a:p>
            <a:r>
              <a:rPr lang="en-US" sz="2000"/>
              <a:t>Voksende skatter</a:t>
            </a:r>
          </a:p>
          <a:p>
            <a:r>
              <a:rPr lang="en-US" sz="2000"/>
              <a:t>Jordskredsvalget 1973 </a:t>
            </a:r>
            <a:r>
              <a:rPr lang="en-US" sz="2000">
                <a:sym typeface="Wingdings" panose="05000000000000000000" pitchFamily="2" charset="2"/>
              </a:rPr>
              <a:t> Fremskridtspartiet og Centrum-Demokraterne kommer ind i folketinget.</a:t>
            </a:r>
            <a:r>
              <a:rPr lang="en-US" sz="2000"/>
              <a:t> </a:t>
            </a:r>
          </a:p>
          <a:p>
            <a:r>
              <a:rPr lang="en-US" sz="2000"/>
              <a:t>Græsrodsbevægelser; Greenpeace, Nej til Atomkraft, rødstrømperne, NOAH, OOA, vietnambevægelsen m.m.</a:t>
            </a:r>
          </a:p>
          <a:p>
            <a:r>
              <a:rPr lang="en-US" sz="2000"/>
              <a:t>Oprør fra midten i 1978</a:t>
            </a:r>
          </a:p>
        </p:txBody>
      </p:sp>
      <p:pic>
        <p:nvPicPr>
          <p:cNvPr id="4102" name="Picture 6" descr="Civil ulydighed og vores aktioner - Greenpeace Danmark">
            <a:extLst>
              <a:ext uri="{FF2B5EF4-FFF2-40B4-BE49-F238E27FC236}">
                <a16:creationId xmlns:a16="http://schemas.microsoft.com/office/drawing/2014/main" id="{6C3C072C-6A80-B7BB-1B02-57C75C0A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6" b="3156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ødstrømperne vakte opsigt og skabte resultater - KVINFO">
            <a:extLst>
              <a:ext uri="{FF2B5EF4-FFF2-40B4-BE49-F238E27FC236}">
                <a16:creationId xmlns:a16="http://schemas.microsoft.com/office/drawing/2014/main" id="{F2F48FF4-A2C4-9372-1455-608DB562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7" b="10980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5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43740B-6DC8-521A-DCE9-9CE64B25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da-DK" sz="3600">
                <a:solidFill>
                  <a:schemeClr val="bg1"/>
                </a:solidFill>
              </a:rPr>
              <a:t>Kunst og litteratur</a:t>
            </a:r>
            <a:endParaRPr lang="en-DK" sz="3600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8C3B93-E813-B61D-8015-C1B2D924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438" y="777240"/>
            <a:ext cx="3644635" cy="4999093"/>
          </a:xfrm>
        </p:spPr>
        <p:txBody>
          <a:bodyPr>
            <a:normAutofit fontScale="77500" lnSpcReduction="20000"/>
          </a:bodyPr>
          <a:lstStyle/>
          <a:p>
            <a:r>
              <a:rPr lang="da-DK" sz="3500" dirty="0"/>
              <a:t>Kvindelitteraturen vender sig med sexismen og objektivisering af kvinderne.</a:t>
            </a:r>
          </a:p>
          <a:p>
            <a:r>
              <a:rPr lang="da-DK" sz="3500" dirty="0"/>
              <a:t>Litteraturen skulle politiseres for at skabe bevidsthed om kvindeundertrykkelse og undertrykkelse på arbejdspladserne</a:t>
            </a:r>
          </a:p>
          <a:p>
            <a:r>
              <a:rPr lang="da-DK" sz="3500" dirty="0"/>
              <a:t>Ingen klassekamp uden kvindekamp </a:t>
            </a:r>
            <a:r>
              <a:rPr lang="da-DK" sz="3500" dirty="0">
                <a:sym typeface="Wingdings" panose="05000000000000000000" pitchFamily="2" charset="2"/>
              </a:rPr>
              <a:t> alt er politisk.</a:t>
            </a:r>
          </a:p>
          <a:p>
            <a:r>
              <a:rPr lang="da-DK" sz="3500" dirty="0">
                <a:sym typeface="Wingdings" panose="05000000000000000000" pitchFamily="2" charset="2"/>
              </a:rPr>
              <a:t>Kvindebasis-grupper</a:t>
            </a:r>
          </a:p>
          <a:p>
            <a:endParaRPr lang="da-DK" sz="1700" dirty="0">
              <a:sym typeface="Wingdings" panose="05000000000000000000" pitchFamily="2" charset="2"/>
            </a:endParaRPr>
          </a:p>
          <a:p>
            <a:endParaRPr lang="en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9B7E9D-94D1-3F88-6B22-6F02F676C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3" y="1412489"/>
            <a:ext cx="3644635" cy="4363844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Fri kærlighed af Suzanne Brøgger</a:t>
            </a:r>
          </a:p>
          <a:p>
            <a:r>
              <a:rPr lang="da-DK" dirty="0"/>
              <a:t>Charlotte Strandgård: Når vi alle bliver mødre</a:t>
            </a:r>
          </a:p>
          <a:p>
            <a:r>
              <a:rPr lang="da-DK" dirty="0"/>
              <a:t>Trille: Hej, hej søster</a:t>
            </a:r>
          </a:p>
          <a:p>
            <a:r>
              <a:rPr lang="da-DK" dirty="0"/>
              <a:t>Vita Andersen Tryghedsnarkomaner (1977=</a:t>
            </a:r>
          </a:p>
          <a:p>
            <a:r>
              <a:rPr lang="da-DK" sz="2000" dirty="0"/>
              <a:t> </a:t>
            </a: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44955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olvognens julemandshær i antikapitalistisk aktion (julen 1974) - Konfront">
            <a:extLst>
              <a:ext uri="{FF2B5EF4-FFF2-40B4-BE49-F238E27FC236}">
                <a16:creationId xmlns:a16="http://schemas.microsoft.com/office/drawing/2014/main" id="{131C7D8D-80B6-A929-1B4E-7FD1594EB5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904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828AB-D784-5F3E-6C8A-D6DAE02D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Kunst og litteratur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F1E022-5E2E-7673-8166-94A3213D5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Kvinder skriver for kvinder’</a:t>
            </a:r>
          </a:p>
          <a:p>
            <a:r>
              <a:rPr lang="en-US" sz="1400"/>
              <a:t>kvindelitteraturen bliver et kampmiddel</a:t>
            </a:r>
          </a:p>
          <a:p>
            <a:r>
              <a:rPr lang="en-US" sz="1400"/>
              <a:t>Arbejderlitteraturens opgør</a:t>
            </a:r>
          </a:p>
          <a:p>
            <a:r>
              <a:rPr lang="en-US" sz="1400"/>
              <a:t>Litteraturen en fælles bevidsthed</a:t>
            </a:r>
          </a:p>
          <a:p>
            <a:endParaRPr lang="en-US" sz="1400"/>
          </a:p>
          <a:p>
            <a:r>
              <a:rPr lang="en-US" sz="1400"/>
              <a:t>Kvinderne skriver ud fra erfaringer fx i dokumentarisme,  rapporter og  interviews smeltet sammen med fiktion,  noveller, knækprosa, romaner, gadeteater,   o.l.</a:t>
            </a:r>
          </a:p>
          <a:p>
            <a:r>
              <a:rPr lang="en-US" sz="1400"/>
              <a:t>Alle former for kommunikation indeholder ideologi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5271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324DD3D-44BC-C73F-5E94-E3713AC4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767"/>
          <a:stretch/>
        </p:blipFill>
        <p:spPr>
          <a:xfrm>
            <a:off x="20" y="853"/>
            <a:ext cx="2743179" cy="3417511"/>
          </a:xfrm>
          <a:prstGeom prst="rect">
            <a:avLst/>
          </a:prstGeom>
        </p:spPr>
      </p:pic>
      <p:pic>
        <p:nvPicPr>
          <p:cNvPr id="6148" name="Picture 4" descr="Forhåndsvisning af bogside: 1 af 3. Klik for at åbne forhåndsvisningen.">
            <a:extLst>
              <a:ext uri="{FF2B5EF4-FFF2-40B4-BE49-F238E27FC236}">
                <a16:creationId xmlns:a16="http://schemas.microsoft.com/office/drawing/2014/main" id="{8FCFA638-FC19-7ED1-1178-0EC4780C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6371"/>
          <a:stretch/>
        </p:blipFill>
        <p:spPr bwMode="auto">
          <a:xfrm>
            <a:off x="20" y="3417677"/>
            <a:ext cx="2743179" cy="34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6161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7493E2-EC21-E94A-11C4-BD66DBD2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2" y="1015409"/>
            <a:ext cx="4231758" cy="11251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Bekendelseslitteratur</a:t>
            </a:r>
            <a:br>
              <a:rPr lang="en-US" sz="25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5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8F2CC9-DC9D-773E-D6C4-A9803D38F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5962" y="1645919"/>
            <a:ext cx="5593738" cy="521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Enkelt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genkendeligt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sprog</a:t>
            </a: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Litteratur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forstås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læses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alle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kvinder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Skellet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mellem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privat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offentlige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nedbrydes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Hverdagsrealisme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Litteraturen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taler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læserne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Temaer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arbejdsforhold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arbejdspladserne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parforhold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utyghed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arbejdsløshed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m.m.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Forfattere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afdækker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politiske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økonomiske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- 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hverdagen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Holdningstilkendegivelser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bevidsthed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spiller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rolle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litteraturen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Realisme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præger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litteraturen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53523B-4CB3-5624-B10F-994ED3D7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9876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6146" name="Picture 2" descr="“Kvinde kend din krop”">
            <a:extLst>
              <a:ext uri="{FF2B5EF4-FFF2-40B4-BE49-F238E27FC236}">
                <a16:creationId xmlns:a16="http://schemas.microsoft.com/office/drawing/2014/main" id="{5B8AFB6D-F10F-3F0E-3C04-2A98F7D160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594"/>
          <a:stretch/>
        </p:blipFill>
        <p:spPr bwMode="auto">
          <a:xfrm>
            <a:off x="9487536" y="3417676"/>
            <a:ext cx="2704463" cy="34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300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Office-tema</vt:lpstr>
      <vt:lpstr>PowerPoint-præsentation</vt:lpstr>
      <vt:lpstr>Krise i 1970’erne</vt:lpstr>
      <vt:lpstr>Det internationale perspektiv og 2. feministiske bølge  </vt:lpstr>
      <vt:lpstr>Politik på andre måder</vt:lpstr>
      <vt:lpstr>Kunst og litteratur</vt:lpstr>
      <vt:lpstr>Kunst og litteratur</vt:lpstr>
      <vt:lpstr>Bekendelseslitteratur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Agnethe Christiansen</dc:creator>
  <cp:lastModifiedBy>Agnethe Christiansen</cp:lastModifiedBy>
  <cp:revision>3</cp:revision>
  <dcterms:created xsi:type="dcterms:W3CDTF">2024-11-10T18:45:55Z</dcterms:created>
  <dcterms:modified xsi:type="dcterms:W3CDTF">2024-11-10T19:52:30Z</dcterms:modified>
</cp:coreProperties>
</file>