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57" r:id="rId8"/>
  </p:sldIdLst>
  <p:sldSz cx="9144000" cy="6858000" type="screen4x3"/>
  <p:notesSz cx="6858000" cy="9144000"/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inne Fisker" userId="865cbf73-e6bf-407b-9b1e-234886f5dcd7" providerId="ADAL" clId="{49F7F37B-DB95-4E85-B8F8-93E68F183DB2}"/>
    <pc:docChg chg="delSld">
      <pc:chgData name="Stinne Fisker" userId="865cbf73-e6bf-407b-9b1e-234886f5dcd7" providerId="ADAL" clId="{49F7F37B-DB95-4E85-B8F8-93E68F183DB2}" dt="2024-11-15T08:05:16.005" v="0" actId="2696"/>
      <pc:docMkLst>
        <pc:docMk/>
      </pc:docMkLst>
      <pc:sldChg chg="del">
        <pc:chgData name="Stinne Fisker" userId="865cbf73-e6bf-407b-9b1e-234886f5dcd7" providerId="ADAL" clId="{49F7F37B-DB95-4E85-B8F8-93E68F183DB2}" dt="2024-11-15T08:05:16.005" v="0" actId="2696"/>
        <pc:sldMkLst>
          <pc:docMk/>
          <pc:sldMk cId="3202449170" sldId="263"/>
        </pc:sldMkLst>
      </pc:sldChg>
    </pc:docChg>
  </pc:docChgLst>
  <pc:docChgLst>
    <pc:chgData name="Stinne Fisker" userId="865cbf73-e6bf-407b-9b1e-234886f5dcd7" providerId="ADAL" clId="{215854C4-CFE6-4037-86C9-7F26DBDECA39}"/>
    <pc:docChg chg="custSel modSld">
      <pc:chgData name="Stinne Fisker" userId="865cbf73-e6bf-407b-9b1e-234886f5dcd7" providerId="ADAL" clId="{215854C4-CFE6-4037-86C9-7F26DBDECA39}" dt="2023-12-04T11:39:45.418" v="22" actId="5793"/>
      <pc:docMkLst>
        <pc:docMk/>
      </pc:docMkLst>
      <pc:sldChg chg="modSp mod">
        <pc:chgData name="Stinne Fisker" userId="865cbf73-e6bf-407b-9b1e-234886f5dcd7" providerId="ADAL" clId="{215854C4-CFE6-4037-86C9-7F26DBDECA39}" dt="2023-12-04T11:38:52.246" v="0" actId="20577"/>
        <pc:sldMkLst>
          <pc:docMk/>
          <pc:sldMk cId="0" sldId="258"/>
        </pc:sldMkLst>
        <pc:spChg chg="mod">
          <ac:chgData name="Stinne Fisker" userId="865cbf73-e6bf-407b-9b1e-234886f5dcd7" providerId="ADAL" clId="{215854C4-CFE6-4037-86C9-7F26DBDECA39}" dt="2023-12-04T11:38:52.246" v="0" actId="20577"/>
          <ac:spMkLst>
            <pc:docMk/>
            <pc:sldMk cId="0" sldId="258"/>
            <ac:spMk id="14337" creationId="{00000000-0000-0000-0000-000000000000}"/>
          </ac:spMkLst>
        </pc:spChg>
      </pc:sldChg>
      <pc:sldChg chg="modSp mod">
        <pc:chgData name="Stinne Fisker" userId="865cbf73-e6bf-407b-9b1e-234886f5dcd7" providerId="ADAL" clId="{215854C4-CFE6-4037-86C9-7F26DBDECA39}" dt="2023-12-04T11:38:55.964" v="1" actId="20577"/>
        <pc:sldMkLst>
          <pc:docMk/>
          <pc:sldMk cId="0" sldId="259"/>
        </pc:sldMkLst>
        <pc:spChg chg="mod">
          <ac:chgData name="Stinne Fisker" userId="865cbf73-e6bf-407b-9b1e-234886f5dcd7" providerId="ADAL" clId="{215854C4-CFE6-4037-86C9-7F26DBDECA39}" dt="2023-12-04T11:38:55.964" v="1" actId="20577"/>
          <ac:spMkLst>
            <pc:docMk/>
            <pc:sldMk cId="0" sldId="259"/>
            <ac:spMk id="15361" creationId="{00000000-0000-0000-0000-000000000000}"/>
          </ac:spMkLst>
        </pc:spChg>
      </pc:sldChg>
      <pc:sldChg chg="modSp mod">
        <pc:chgData name="Stinne Fisker" userId="865cbf73-e6bf-407b-9b1e-234886f5dcd7" providerId="ADAL" clId="{215854C4-CFE6-4037-86C9-7F26DBDECA39}" dt="2023-12-04T11:39:00.372" v="2" actId="20577"/>
        <pc:sldMkLst>
          <pc:docMk/>
          <pc:sldMk cId="0" sldId="260"/>
        </pc:sldMkLst>
        <pc:spChg chg="mod">
          <ac:chgData name="Stinne Fisker" userId="865cbf73-e6bf-407b-9b1e-234886f5dcd7" providerId="ADAL" clId="{215854C4-CFE6-4037-86C9-7F26DBDECA39}" dt="2023-12-04T11:39:00.372" v="2" actId="20577"/>
          <ac:spMkLst>
            <pc:docMk/>
            <pc:sldMk cId="0" sldId="260"/>
            <ac:spMk id="16385" creationId="{00000000-0000-0000-0000-000000000000}"/>
          </ac:spMkLst>
        </pc:spChg>
      </pc:sldChg>
      <pc:sldChg chg="modSp mod">
        <pc:chgData name="Stinne Fisker" userId="865cbf73-e6bf-407b-9b1e-234886f5dcd7" providerId="ADAL" clId="{215854C4-CFE6-4037-86C9-7F26DBDECA39}" dt="2023-12-04T11:39:15.548" v="15" actId="20577"/>
        <pc:sldMkLst>
          <pc:docMk/>
          <pc:sldMk cId="0" sldId="261"/>
        </pc:sldMkLst>
        <pc:spChg chg="mod">
          <ac:chgData name="Stinne Fisker" userId="865cbf73-e6bf-407b-9b1e-234886f5dcd7" providerId="ADAL" clId="{215854C4-CFE6-4037-86C9-7F26DBDECA39}" dt="2023-12-04T11:39:07.952" v="7" actId="20577"/>
          <ac:spMkLst>
            <pc:docMk/>
            <pc:sldMk cId="0" sldId="261"/>
            <ac:spMk id="2" creationId="{00000000-0000-0000-0000-000000000000}"/>
          </ac:spMkLst>
        </pc:spChg>
        <pc:spChg chg="mod">
          <ac:chgData name="Stinne Fisker" userId="865cbf73-e6bf-407b-9b1e-234886f5dcd7" providerId="ADAL" clId="{215854C4-CFE6-4037-86C9-7F26DBDECA39}" dt="2023-12-04T11:39:15.548" v="15" actId="20577"/>
          <ac:spMkLst>
            <pc:docMk/>
            <pc:sldMk cId="0" sldId="261"/>
            <ac:spMk id="3" creationId="{C8ED98B7-112E-46B1-95EB-AE613C15D9EE}"/>
          </ac:spMkLst>
        </pc:spChg>
        <pc:spChg chg="mod">
          <ac:chgData name="Stinne Fisker" userId="865cbf73-e6bf-407b-9b1e-234886f5dcd7" providerId="ADAL" clId="{215854C4-CFE6-4037-86C9-7F26DBDECA39}" dt="2023-12-04T11:39:11.388" v="12" actId="20577"/>
          <ac:spMkLst>
            <pc:docMk/>
            <pc:sldMk cId="0" sldId="261"/>
            <ac:spMk id="5" creationId="{00000000-0000-0000-0000-000000000000}"/>
          </ac:spMkLst>
        </pc:spChg>
      </pc:sldChg>
      <pc:sldChg chg="modSp mod">
        <pc:chgData name="Stinne Fisker" userId="865cbf73-e6bf-407b-9b1e-234886f5dcd7" providerId="ADAL" clId="{215854C4-CFE6-4037-86C9-7F26DBDECA39}" dt="2023-12-04T11:39:45.418" v="22" actId="5793"/>
        <pc:sldMkLst>
          <pc:docMk/>
          <pc:sldMk cId="1768099417" sldId="262"/>
        </pc:sldMkLst>
        <pc:spChg chg="mod">
          <ac:chgData name="Stinne Fisker" userId="865cbf73-e6bf-407b-9b1e-234886f5dcd7" providerId="ADAL" clId="{215854C4-CFE6-4037-86C9-7F26DBDECA39}" dt="2023-12-04T11:39:45.418" v="22" actId="5793"/>
          <ac:spMkLst>
            <pc:docMk/>
            <pc:sldMk cId="1768099417" sldId="262"/>
            <ac:spMk id="4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2D973-5A97-4F19-805B-2C9E887BDFF5}" type="datetimeFigureOut">
              <a:rPr lang="da-DK"/>
              <a:pPr>
                <a:defRPr/>
              </a:pPr>
              <a:t>15-11-2024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8204D-8343-4C58-84D0-F6ECEB224138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4DB7D-52FC-489D-82D7-097BEA772323}" type="datetimeFigureOut">
              <a:rPr lang="da-DK"/>
              <a:pPr>
                <a:defRPr/>
              </a:pPr>
              <a:t>15-11-2024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59445B-4F98-46D9-B628-4DC02CD80BE3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3144D-4113-4670-8AF6-2E809DC52D16}" type="datetimeFigureOut">
              <a:rPr lang="da-DK"/>
              <a:pPr>
                <a:defRPr/>
              </a:pPr>
              <a:t>15-11-2024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000948-C12D-47B6-94CE-C63E27B10390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54290F-8619-47D0-B89E-16762C30A94B}" type="datetimeFigureOut">
              <a:rPr lang="da-DK"/>
              <a:pPr>
                <a:defRPr/>
              </a:pPr>
              <a:t>15-11-2024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87AE9E-0266-4666-AB5B-73EA6072A323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C6AD89-C3CC-4F76-A4AB-4C5E28CBCDF7}" type="datetimeFigureOut">
              <a:rPr lang="da-DK"/>
              <a:pPr>
                <a:defRPr/>
              </a:pPr>
              <a:t>15-11-2024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067CA-B350-4199-AD15-4121BEACA8F1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FC1036-C55F-4A7C-974C-DEEF1660A555}" type="datetimeFigureOut">
              <a:rPr lang="da-DK"/>
              <a:pPr>
                <a:defRPr/>
              </a:pPr>
              <a:t>15-11-2024</a:t>
            </a:fld>
            <a:endParaRPr lang="da-DK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F6CBD9-E9B9-4745-83C3-87C4BE71721E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1FD82-2370-4407-8ED2-D885411B4F8C}" type="datetimeFigureOut">
              <a:rPr lang="da-DK"/>
              <a:pPr>
                <a:defRPr/>
              </a:pPr>
              <a:t>15-11-2024</a:t>
            </a:fld>
            <a:endParaRPr lang="da-DK"/>
          </a:p>
        </p:txBody>
      </p:sp>
      <p:sp>
        <p:nvSpPr>
          <p:cNvPr id="8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9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FD637-5BC5-4043-81D0-CE4FA47B7A72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9F8D2-05D5-4DD4-A58D-CC4FAF0D0494}" type="datetimeFigureOut">
              <a:rPr lang="da-DK"/>
              <a:pPr>
                <a:defRPr/>
              </a:pPr>
              <a:t>15-11-2024</a:t>
            </a:fld>
            <a:endParaRPr lang="da-DK"/>
          </a:p>
        </p:txBody>
      </p:sp>
      <p:sp>
        <p:nvSpPr>
          <p:cNvPr id="4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5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1C8578-8741-414A-BFF8-8213F21C982F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3B6CB-D3DF-4DC8-981C-A1C2082D3486}" type="datetimeFigureOut">
              <a:rPr lang="da-DK"/>
              <a:pPr>
                <a:defRPr/>
              </a:pPr>
              <a:t>15-11-2024</a:t>
            </a:fld>
            <a:endParaRPr lang="da-DK"/>
          </a:p>
        </p:txBody>
      </p:sp>
      <p:sp>
        <p:nvSpPr>
          <p:cNvPr id="3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4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485137-51F7-4535-82CF-9ECD2DE0FDE0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ABB69D-B826-4AAF-A200-C8B9D293102D}" type="datetimeFigureOut">
              <a:rPr lang="da-DK"/>
              <a:pPr>
                <a:defRPr/>
              </a:pPr>
              <a:t>15-11-2024</a:t>
            </a:fld>
            <a:endParaRPr lang="da-DK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4CD08-1785-41DE-A3A9-8BA24FCF5599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a-DK" noProof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FB440-8521-4177-B7B2-855F540A5E3D}" type="datetimeFigureOut">
              <a:rPr lang="da-DK"/>
              <a:pPr>
                <a:defRPr/>
              </a:pPr>
              <a:t>15-11-2024</a:t>
            </a:fld>
            <a:endParaRPr lang="da-DK"/>
          </a:p>
        </p:txBody>
      </p:sp>
      <p:sp>
        <p:nvSpPr>
          <p:cNvPr id="6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7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DD7F9E-23A9-4C02-85F1-A9FBEBC5B286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5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dsholder til titel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/>
              <a:t>Klik for at redigere titeltypografi i masteren</a:t>
            </a:r>
          </a:p>
        </p:txBody>
      </p:sp>
      <p:sp>
        <p:nvSpPr>
          <p:cNvPr id="1027" name="Pladsholder til teks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DC27042-B41E-4981-AFEC-D38E09E783F0}" type="datetimeFigureOut">
              <a:rPr lang="da-DK"/>
              <a:pPr>
                <a:defRPr/>
              </a:pPr>
              <a:t>15-11-2024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848F889-549B-4A46-9D28-F0E82E0D612B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med afrundet, diagonalt hjørne 6"/>
          <p:cNvSpPr/>
          <p:nvPr/>
        </p:nvSpPr>
        <p:spPr>
          <a:xfrm>
            <a:off x="611560" y="1772816"/>
            <a:ext cx="4680520" cy="2376264"/>
          </a:xfrm>
          <a:prstGeom prst="round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3200" dirty="0">
                <a:solidFill>
                  <a:schemeClr val="tx1"/>
                </a:solidFill>
              </a:rPr>
              <a:t>Kristendommen under det romerske imperium samt tidlig middelalder (Overblik s. 47)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Pladsholder til indhold 2"/>
          <p:cNvSpPr>
            <a:spLocks noGrp="1"/>
          </p:cNvSpPr>
          <p:nvPr>
            <p:ph idx="1"/>
          </p:nvPr>
        </p:nvSpPr>
        <p:spPr>
          <a:xfrm>
            <a:off x="755576" y="692696"/>
            <a:ext cx="7570787" cy="5544616"/>
          </a:xfr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/>
          <a:lstStyle/>
          <a:p>
            <a:r>
              <a:rPr lang="da-DK" sz="2800" b="1" dirty="0"/>
              <a:t>Hvorfor blev kristendommen den mest udbredte religion fra mellemøsten til Vesteuropa?</a:t>
            </a:r>
          </a:p>
          <a:p>
            <a:endParaRPr lang="da-DK" sz="2800" b="1" dirty="0"/>
          </a:p>
          <a:p>
            <a:pPr marL="0" indent="0">
              <a:buNone/>
            </a:pPr>
            <a:endParaRPr lang="da-DK" sz="2400" dirty="0"/>
          </a:p>
          <a:p>
            <a:endParaRPr lang="da-DK" sz="2800" i="1" dirty="0"/>
          </a:p>
          <a:p>
            <a:pPr marL="0" indent="0">
              <a:buNone/>
            </a:pPr>
            <a:endParaRPr lang="da-DK" i="1" dirty="0"/>
          </a:p>
          <a:p>
            <a:endParaRPr lang="da-DK" dirty="0"/>
          </a:p>
          <a:p>
            <a:endParaRPr lang="da-DK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Pladsholder til indhold 2"/>
          <p:cNvSpPr>
            <a:spLocks noGrp="1"/>
          </p:cNvSpPr>
          <p:nvPr>
            <p:ph idx="1"/>
          </p:nvPr>
        </p:nvSpPr>
        <p:spPr>
          <a:xfrm>
            <a:off x="755576" y="548680"/>
            <a:ext cx="7354887" cy="4525962"/>
          </a:xfr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/>
          <a:lstStyle/>
          <a:p>
            <a:r>
              <a:rPr lang="da-DK" b="1" dirty="0"/>
              <a:t>Hvorfor var kristendommen især populær blandt de svagere grupperinger i middelaldersamfundet?</a:t>
            </a:r>
          </a:p>
          <a:p>
            <a:endParaRPr lang="da-DK" dirty="0"/>
          </a:p>
          <a:p>
            <a:endParaRPr lang="da-DK" dirty="0"/>
          </a:p>
        </p:txBody>
      </p:sp>
      <p:pic>
        <p:nvPicPr>
          <p:cNvPr id="4098" name="Picture 2" descr="http://cdn.freeprintablecoloringpages.net/samples/Fantasy_And_Medieval/Poor_Peasa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328" y="4629371"/>
            <a:ext cx="1654340" cy="22116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Pladsholder til indhold 2"/>
          <p:cNvSpPr>
            <a:spLocks noGrp="1"/>
          </p:cNvSpPr>
          <p:nvPr>
            <p:ph idx="1"/>
          </p:nvPr>
        </p:nvSpPr>
        <p:spPr>
          <a:xfrm>
            <a:off x="858044" y="476672"/>
            <a:ext cx="7427912" cy="4752528"/>
          </a:xfr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/>
          <a:lstStyle/>
          <a:p>
            <a:r>
              <a:rPr lang="da-DK" b="1" dirty="0"/>
              <a:t>Hvorfor fik paven en meget magtfuld position i Vesteuropa?</a:t>
            </a:r>
          </a:p>
          <a:p>
            <a:endParaRPr lang="da-DK" b="1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pPr marL="0" indent="0">
              <a:buNone/>
            </a:pPr>
            <a:endParaRPr lang="da-DK" dirty="0"/>
          </a:p>
        </p:txBody>
      </p:sp>
      <p:pic>
        <p:nvPicPr>
          <p:cNvPr id="3074" name="Picture 2" descr="http://medievaleurope.mrdonn.org/popead3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3158" y="4941168"/>
            <a:ext cx="1378067" cy="19168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Pladsholder til indhold 2"/>
          <p:cNvSpPr>
            <a:spLocks noGrp="1"/>
          </p:cNvSpPr>
          <p:nvPr>
            <p:ph idx="1"/>
          </p:nvPr>
        </p:nvSpPr>
        <p:spPr>
          <a:xfrm>
            <a:off x="179512" y="306998"/>
            <a:ext cx="4320480" cy="3204681"/>
          </a:xfr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/>
          <a:lstStyle/>
          <a:p>
            <a:r>
              <a:rPr lang="da-DK" sz="1800" dirty="0"/>
              <a:t>Hvordan var organisationen af kirken i Vesteuropa anderledes fra organisationen af kirken i det Østromerske rige? (Se nedenfor)</a:t>
            </a:r>
          </a:p>
          <a:p>
            <a:pPr>
              <a:buFont typeface="Arial" charset="0"/>
              <a:buNone/>
            </a:pPr>
            <a:r>
              <a:rPr lang="da-DK" sz="1800" dirty="0"/>
              <a:t>	Og hvilken konsekvens fik denne forskellighed?</a:t>
            </a:r>
          </a:p>
          <a:p>
            <a:pPr>
              <a:buFont typeface="Arial" charset="0"/>
              <a:buNone/>
            </a:pPr>
            <a:r>
              <a:rPr lang="da-DK" sz="1800" dirty="0"/>
              <a:t>	</a:t>
            </a:r>
            <a:r>
              <a:rPr lang="da-DK" sz="1600" i="1" dirty="0"/>
              <a:t>	</a:t>
            </a:r>
            <a:endParaRPr lang="da-DK" sz="1800" i="1" dirty="0"/>
          </a:p>
        </p:txBody>
      </p:sp>
      <p:pic>
        <p:nvPicPr>
          <p:cNvPr id="2050" name="Picture 2" descr="http://www.denstoredanske.dk/@api/deki/files/88600/=daol-4-3.jpg?size=webvie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10" y="306998"/>
            <a:ext cx="4296039" cy="3240360"/>
          </a:xfrm>
          <a:prstGeom prst="rect">
            <a:avLst/>
          </a:prstGeom>
          <a:noFill/>
        </p:spPr>
      </p:pic>
      <p:sp>
        <p:nvSpPr>
          <p:cNvPr id="2" name="Tekstboks 1"/>
          <p:cNvSpPr txBox="1"/>
          <p:nvPr/>
        </p:nvSpPr>
        <p:spPr>
          <a:xfrm>
            <a:off x="179512" y="3717032"/>
            <a:ext cx="4320480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da-DK" i="1" u="sng" dirty="0"/>
              <a:t>Vesteuropa (det tidl. vestromerske rige):</a:t>
            </a:r>
          </a:p>
          <a:p>
            <a:endParaRPr lang="da-DK" i="1" u="sng" dirty="0"/>
          </a:p>
          <a:p>
            <a:endParaRPr lang="da-DK" i="1" u="sng" dirty="0"/>
          </a:p>
          <a:p>
            <a:endParaRPr lang="da-DK" i="1" u="sng" dirty="0"/>
          </a:p>
          <a:p>
            <a:endParaRPr lang="da-DK" i="1" u="sng" dirty="0"/>
          </a:p>
        </p:txBody>
      </p:sp>
      <p:sp>
        <p:nvSpPr>
          <p:cNvPr id="5" name="Tekstboks 4"/>
          <p:cNvSpPr txBox="1"/>
          <p:nvPr/>
        </p:nvSpPr>
        <p:spPr>
          <a:xfrm>
            <a:off x="4619569" y="3707378"/>
            <a:ext cx="4320480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da-DK" i="1" u="sng" dirty="0"/>
              <a:t>Det østromerske rige:</a:t>
            </a:r>
          </a:p>
          <a:p>
            <a:endParaRPr lang="da-DK" i="1" u="sng" dirty="0"/>
          </a:p>
          <a:p>
            <a:endParaRPr lang="da-DK" i="1" u="sng" dirty="0"/>
          </a:p>
          <a:p>
            <a:endParaRPr lang="da-DK" i="1" u="sng" dirty="0"/>
          </a:p>
          <a:p>
            <a:endParaRPr lang="da-DK" i="1" u="sng" dirty="0"/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C8ED98B7-112E-46B1-95EB-AE613C15D9EE}"/>
              </a:ext>
            </a:extLst>
          </p:cNvPr>
          <p:cNvSpPr txBox="1"/>
          <p:nvPr/>
        </p:nvSpPr>
        <p:spPr>
          <a:xfrm>
            <a:off x="611560" y="5373216"/>
            <a:ext cx="7992888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da-DK" dirty="0"/>
              <a:t>Konsekvens:</a:t>
            </a:r>
          </a:p>
          <a:p>
            <a:endParaRPr lang="da-DK" dirty="0"/>
          </a:p>
          <a:p>
            <a:endParaRPr lang="da-DK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indhold 2"/>
          <p:cNvSpPr>
            <a:spLocks noGrp="1"/>
          </p:cNvSpPr>
          <p:nvPr>
            <p:ph idx="1"/>
          </p:nvPr>
        </p:nvSpPr>
        <p:spPr>
          <a:xfrm>
            <a:off x="786606" y="656692"/>
            <a:ext cx="7570787" cy="5544616"/>
          </a:xfr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/>
          <a:lstStyle/>
          <a:p>
            <a:r>
              <a:rPr lang="da-DK" sz="2000" b="1" dirty="0"/>
              <a:t>Bonusspørgsmål (</a:t>
            </a:r>
            <a:r>
              <a:rPr lang="da-DK" sz="2000" b="1" dirty="0" err="1"/>
              <a:t>meeeeget</a:t>
            </a:r>
            <a:r>
              <a:rPr lang="da-DK" sz="2000" b="1" dirty="0"/>
              <a:t> vigtigt)</a:t>
            </a:r>
          </a:p>
          <a:p>
            <a:r>
              <a:rPr lang="da-DK" sz="2000" b="1" dirty="0"/>
              <a:t>Staten (kongen, fyrsten) og kirken var de to mest magtfulde instanser i middelalderen. De to var afhængige af hinanden – hvorfor? (ikke nævnt i lektien) (Vi snakker Vesteuropa)</a:t>
            </a:r>
          </a:p>
          <a:p>
            <a:endParaRPr lang="da-DK" sz="2000" b="1" dirty="0"/>
          </a:p>
          <a:p>
            <a:pPr marL="0" indent="0">
              <a:buNone/>
            </a:pPr>
            <a:endParaRPr lang="da-DK" sz="2400" i="1" dirty="0"/>
          </a:p>
          <a:p>
            <a:endParaRPr lang="da-DK" i="1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768099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4525963"/>
          </a:xfr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rtlCol="0">
            <a:normAutofit fontScale="6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a-DK" dirty="0"/>
              <a:t>	</a:t>
            </a:r>
            <a:r>
              <a:rPr lang="da-DK" dirty="0" err="1"/>
              <a:t>Gruppearb</a:t>
            </a:r>
            <a:r>
              <a:rPr lang="da-DK" dirty="0"/>
              <a:t>.: lav disposition til mundtlig fremlæggelse af side 59-62 i </a:t>
            </a:r>
            <a:r>
              <a:rPr lang="da-DK" i="1" dirty="0"/>
              <a:t>Overblik</a:t>
            </a:r>
            <a:r>
              <a:rPr lang="da-DK" dirty="0"/>
              <a:t>. Én gruppe vælges til fremlæggelse.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a-DK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a-DK" dirty="0"/>
              <a:t>	I skal gøre to ting: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i="1" u="sng" dirty="0"/>
              <a:t>ganske kort </a:t>
            </a:r>
            <a:r>
              <a:rPr lang="da-DK" dirty="0"/>
              <a:t>redegøre for sidernes indhold (mundtligt)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a-DK" dirty="0"/>
              <a:t>	</a:t>
            </a:r>
            <a:r>
              <a:rPr lang="da-DK" sz="2900" i="1" dirty="0"/>
              <a:t>En hjælp at: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da-DK" sz="2900" i="1" dirty="0"/>
              <a:t>Lave underoverskrifter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da-DK" sz="2900" i="1" dirty="0"/>
              <a:t>Bestemme fokus for afsnittet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da-DK" dirty="0"/>
              <a:t> samt tage stilling til to spørgsmål og præsentere jeres svar (mundtligt):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da-DK" dirty="0"/>
              <a:t>Hvorfor var bandlysning så forfærdeligt – kunne Kejser Henrik ikke undvære sakramenterne og kirkens tjenester?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da-DK" dirty="0"/>
              <a:t>Hvordan kunne kulturmødet mellem araberne og de kristne på den ene side give anledning til sammenstød og det på den anden side give anledning til udvikling?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239</Words>
  <Application>Microsoft Office PowerPoint</Application>
  <PresentationFormat>Skærmshow (4:3)</PresentationFormat>
  <Paragraphs>36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0" baseType="lpstr">
      <vt:lpstr>Arial</vt:lpstr>
      <vt:lpstr>Calibri</vt:lpstr>
      <vt:lpstr>Kontortema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>Aalborghus Gymnasium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Kristendommen under det romerske imperium samt tidlig middelalder (Overblik s. 47)</dc:title>
  <dc:creator>Stinne Fisker</dc:creator>
  <cp:lastModifiedBy>Stinne Fisker</cp:lastModifiedBy>
  <cp:revision>59</cp:revision>
  <dcterms:created xsi:type="dcterms:W3CDTF">2011-01-20T09:29:04Z</dcterms:created>
  <dcterms:modified xsi:type="dcterms:W3CDTF">2024-11-15T08:05:23Z</dcterms:modified>
</cp:coreProperties>
</file>