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9" r:id="rId4"/>
    <p:sldId id="260" r:id="rId5"/>
    <p:sldId id="262" r:id="rId6"/>
    <p:sldId id="264" r:id="rId7"/>
    <p:sldId id="265" r:id="rId8"/>
    <p:sldId id="266" r:id="rId9"/>
    <p:sldId id="258" r:id="rId10"/>
    <p:sldId id="267" r:id="rId11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4EFA34-EDA2-4C5B-A2E9-709CB895DB71}" v="5" dt="2024-11-11T10:16:41.2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D14EFA34-EDA2-4C5B-A2E9-709CB895DB71}"/>
    <pc:docChg chg="undo custSel addSld delSld modSld sldOrd">
      <pc:chgData name="Kirstin Godsk" userId="75e39c0b-5185-405b-8958-e7f885f74107" providerId="ADAL" clId="{D14EFA34-EDA2-4C5B-A2E9-709CB895DB71}" dt="2024-11-11T11:53:35.390" v="2057" actId="20577"/>
      <pc:docMkLst>
        <pc:docMk/>
      </pc:docMkLst>
      <pc:sldChg chg="addSp delSp modSp del mod setBg">
        <pc:chgData name="Kirstin Godsk" userId="75e39c0b-5185-405b-8958-e7f885f74107" providerId="ADAL" clId="{D14EFA34-EDA2-4C5B-A2E9-709CB895DB71}" dt="2024-11-11T09:40:42.598" v="494" actId="2696"/>
        <pc:sldMkLst>
          <pc:docMk/>
          <pc:sldMk cId="4267780741" sldId="257"/>
        </pc:sldMkLst>
        <pc:spChg chg="mod">
          <ac:chgData name="Kirstin Godsk" userId="75e39c0b-5185-405b-8958-e7f885f74107" providerId="ADAL" clId="{D14EFA34-EDA2-4C5B-A2E9-709CB895DB71}" dt="2024-11-11T09:30:30.761" v="131" actId="20577"/>
          <ac:spMkLst>
            <pc:docMk/>
            <pc:sldMk cId="4267780741" sldId="257"/>
            <ac:spMk id="2" creationId="{148C8BFC-0DF1-2CA0-753A-3C3F02F7A2D0}"/>
          </ac:spMkLst>
        </pc:spChg>
        <pc:spChg chg="del">
          <ac:chgData name="Kirstin Godsk" userId="75e39c0b-5185-405b-8958-e7f885f74107" providerId="ADAL" clId="{D14EFA34-EDA2-4C5B-A2E9-709CB895DB71}" dt="2024-11-11T09:22:16.922" v="0" actId="22"/>
          <ac:spMkLst>
            <pc:docMk/>
            <pc:sldMk cId="4267780741" sldId="257"/>
            <ac:spMk id="3" creationId="{168813AA-6F60-4BC9-1DD8-B69D1A74AE5F}"/>
          </ac:spMkLst>
        </pc:spChg>
        <pc:spChg chg="add">
          <ac:chgData name="Kirstin Godsk" userId="75e39c0b-5185-405b-8958-e7f885f74107" providerId="ADAL" clId="{D14EFA34-EDA2-4C5B-A2E9-709CB895DB71}" dt="2024-11-11T09:29:07.827" v="11" actId="26606"/>
          <ac:spMkLst>
            <pc:docMk/>
            <pc:sldMk cId="4267780741" sldId="257"/>
            <ac:spMk id="10" creationId="{D12DDE76-C203-4047-9998-63900085B5E8}"/>
          </ac:spMkLst>
        </pc:spChg>
        <pc:picChg chg="add mod ord">
          <ac:chgData name="Kirstin Godsk" userId="75e39c0b-5185-405b-8958-e7f885f74107" providerId="ADAL" clId="{D14EFA34-EDA2-4C5B-A2E9-709CB895DB71}" dt="2024-11-11T09:29:07.827" v="11" actId="26606"/>
          <ac:picMkLst>
            <pc:docMk/>
            <pc:sldMk cId="4267780741" sldId="257"/>
            <ac:picMk id="5" creationId="{A6CE685B-54B7-4E3F-406B-4D87281BDA82}"/>
          </ac:picMkLst>
        </pc:picChg>
      </pc:sldChg>
      <pc:sldChg chg="addSp delSp modSp new mod setBg">
        <pc:chgData name="Kirstin Godsk" userId="75e39c0b-5185-405b-8958-e7f885f74107" providerId="ADAL" clId="{D14EFA34-EDA2-4C5B-A2E9-709CB895DB71}" dt="2024-11-11T10:32:00.974" v="1882" actId="20577"/>
        <pc:sldMkLst>
          <pc:docMk/>
          <pc:sldMk cId="2481315460" sldId="258"/>
        </pc:sldMkLst>
        <pc:spChg chg="mod">
          <ac:chgData name="Kirstin Godsk" userId="75e39c0b-5185-405b-8958-e7f885f74107" providerId="ADAL" clId="{D14EFA34-EDA2-4C5B-A2E9-709CB895DB71}" dt="2024-11-11T10:32:00.974" v="1882" actId="20577"/>
          <ac:spMkLst>
            <pc:docMk/>
            <pc:sldMk cId="2481315460" sldId="258"/>
            <ac:spMk id="2" creationId="{D9E072E4-5C52-0607-4CE9-FDA480B12027}"/>
          </ac:spMkLst>
        </pc:spChg>
        <pc:spChg chg="del">
          <ac:chgData name="Kirstin Godsk" userId="75e39c0b-5185-405b-8958-e7f885f74107" providerId="ADAL" clId="{D14EFA34-EDA2-4C5B-A2E9-709CB895DB71}" dt="2024-11-11T09:27:01.637" v="2" actId="22"/>
          <ac:spMkLst>
            <pc:docMk/>
            <pc:sldMk cId="2481315460" sldId="258"/>
            <ac:spMk id="3" creationId="{1D083309-0A3A-C6EA-F089-CD95639670B0}"/>
          </ac:spMkLst>
        </pc:spChg>
        <pc:spChg chg="add del">
          <ac:chgData name="Kirstin Godsk" userId="75e39c0b-5185-405b-8958-e7f885f74107" providerId="ADAL" clId="{D14EFA34-EDA2-4C5B-A2E9-709CB895DB71}" dt="2024-11-11T09:30:44.394" v="132" actId="26606"/>
          <ac:spMkLst>
            <pc:docMk/>
            <pc:sldMk cId="2481315460" sldId="258"/>
            <ac:spMk id="10" creationId="{D4771268-CB57-404A-9271-370EB28F6090}"/>
          </ac:spMkLst>
        </pc:spChg>
        <pc:spChg chg="add del">
          <ac:chgData name="Kirstin Godsk" userId="75e39c0b-5185-405b-8958-e7f885f74107" providerId="ADAL" clId="{D14EFA34-EDA2-4C5B-A2E9-709CB895DB71}" dt="2024-11-11T10:08:13.075" v="1178" actId="26606"/>
          <ac:spMkLst>
            <pc:docMk/>
            <pc:sldMk cId="2481315460" sldId="258"/>
            <ac:spMk id="15" creationId="{D12DDE76-C203-4047-9998-63900085B5E8}"/>
          </ac:spMkLst>
        </pc:spChg>
        <pc:spChg chg="add">
          <ac:chgData name="Kirstin Godsk" userId="75e39c0b-5185-405b-8958-e7f885f74107" providerId="ADAL" clId="{D14EFA34-EDA2-4C5B-A2E9-709CB895DB71}" dt="2024-11-11T10:08:13.075" v="1178" actId="26606"/>
          <ac:spMkLst>
            <pc:docMk/>
            <pc:sldMk cId="2481315460" sldId="258"/>
            <ac:spMk id="19" creationId="{9BFDF627-D1DE-3126-B99F-2F0C4DD2F9C5}"/>
          </ac:spMkLst>
        </pc:spChg>
        <pc:spChg chg="add">
          <ac:chgData name="Kirstin Godsk" userId="75e39c0b-5185-405b-8958-e7f885f74107" providerId="ADAL" clId="{D14EFA34-EDA2-4C5B-A2E9-709CB895DB71}" dt="2024-11-11T10:08:13.075" v="1178" actId="26606"/>
          <ac:spMkLst>
            <pc:docMk/>
            <pc:sldMk cId="2481315460" sldId="258"/>
            <ac:spMk id="22" creationId="{B95B9BA8-1D69-4796-85F5-B6D0BD52354B}"/>
          </ac:spMkLst>
        </pc:spChg>
        <pc:picChg chg="add mod ord">
          <ac:chgData name="Kirstin Godsk" userId="75e39c0b-5185-405b-8958-e7f885f74107" providerId="ADAL" clId="{D14EFA34-EDA2-4C5B-A2E9-709CB895DB71}" dt="2024-11-11T10:08:13.075" v="1178" actId="26606"/>
          <ac:picMkLst>
            <pc:docMk/>
            <pc:sldMk cId="2481315460" sldId="258"/>
            <ac:picMk id="5" creationId="{EA5D84D3-400E-4DBA-2AFB-808448AA6C5D}"/>
          </ac:picMkLst>
        </pc:picChg>
      </pc:sldChg>
      <pc:sldChg chg="addSp delSp modSp new mod setBg setClrOvrMap">
        <pc:chgData name="Kirstin Godsk" userId="75e39c0b-5185-405b-8958-e7f885f74107" providerId="ADAL" clId="{D14EFA34-EDA2-4C5B-A2E9-709CB895DB71}" dt="2024-11-11T10:11:20.529" v="1202"/>
        <pc:sldMkLst>
          <pc:docMk/>
          <pc:sldMk cId="2991580733" sldId="259"/>
        </pc:sldMkLst>
        <pc:spChg chg="mod">
          <ac:chgData name="Kirstin Godsk" userId="75e39c0b-5185-405b-8958-e7f885f74107" providerId="ADAL" clId="{D14EFA34-EDA2-4C5B-A2E9-709CB895DB71}" dt="2024-11-11T10:10:07.895" v="1187" actId="26606"/>
          <ac:spMkLst>
            <pc:docMk/>
            <pc:sldMk cId="2991580733" sldId="259"/>
            <ac:spMk id="2" creationId="{0D3BF2B8-06B7-ACA9-EEFC-8A3A10B8FBC4}"/>
          </ac:spMkLst>
        </pc:spChg>
        <pc:spChg chg="mod">
          <ac:chgData name="Kirstin Godsk" userId="75e39c0b-5185-405b-8958-e7f885f74107" providerId="ADAL" clId="{D14EFA34-EDA2-4C5B-A2E9-709CB895DB71}" dt="2024-11-11T10:11:20.529" v="1202"/>
          <ac:spMkLst>
            <pc:docMk/>
            <pc:sldMk cId="2991580733" sldId="259"/>
            <ac:spMk id="3" creationId="{488D4F99-B579-01EB-9F26-E45261331906}"/>
          </ac:spMkLst>
        </pc:spChg>
        <pc:spChg chg="add del">
          <ac:chgData name="Kirstin Godsk" userId="75e39c0b-5185-405b-8958-e7f885f74107" providerId="ADAL" clId="{D14EFA34-EDA2-4C5B-A2E9-709CB895DB71}" dt="2024-11-11T10:10:07.895" v="1187" actId="26606"/>
          <ac:spMkLst>
            <pc:docMk/>
            <pc:sldMk cId="2991580733" sldId="259"/>
            <ac:spMk id="8" creationId="{5E7AA7E8-8006-4E1F-A566-FCF37EE6F35D}"/>
          </ac:spMkLst>
        </pc:spChg>
        <pc:spChg chg="add">
          <ac:chgData name="Kirstin Godsk" userId="75e39c0b-5185-405b-8958-e7f885f74107" providerId="ADAL" clId="{D14EFA34-EDA2-4C5B-A2E9-709CB895DB71}" dt="2024-11-11T10:10:07.895" v="1187" actId="26606"/>
          <ac:spMkLst>
            <pc:docMk/>
            <pc:sldMk cId="2991580733" sldId="259"/>
            <ac:spMk id="15" creationId="{5FEF463D-EE6B-46FF-B7C7-74B09A96C8AB}"/>
          </ac:spMkLst>
        </pc:spChg>
        <pc:spChg chg="add">
          <ac:chgData name="Kirstin Godsk" userId="75e39c0b-5185-405b-8958-e7f885f74107" providerId="ADAL" clId="{D14EFA34-EDA2-4C5B-A2E9-709CB895DB71}" dt="2024-11-11T10:10:07.895" v="1187" actId="26606"/>
          <ac:spMkLst>
            <pc:docMk/>
            <pc:sldMk cId="2991580733" sldId="259"/>
            <ac:spMk id="21" creationId="{30B5ED20-499B-41E7-95BE-8BBD3131456F}"/>
          </ac:spMkLst>
        </pc:spChg>
        <pc:spChg chg="add">
          <ac:chgData name="Kirstin Godsk" userId="75e39c0b-5185-405b-8958-e7f885f74107" providerId="ADAL" clId="{D14EFA34-EDA2-4C5B-A2E9-709CB895DB71}" dt="2024-11-11T10:10:07.895" v="1187" actId="26606"/>
          <ac:spMkLst>
            <pc:docMk/>
            <pc:sldMk cId="2991580733" sldId="259"/>
            <ac:spMk id="23" creationId="{35A51D22-76EA-4C70-B5C9-ED3946924CB7}"/>
          </ac:spMkLst>
        </pc:spChg>
        <pc:grpChg chg="add">
          <ac:chgData name="Kirstin Godsk" userId="75e39c0b-5185-405b-8958-e7f885f74107" providerId="ADAL" clId="{D14EFA34-EDA2-4C5B-A2E9-709CB895DB71}" dt="2024-11-11T10:10:07.895" v="1187" actId="26606"/>
          <ac:grpSpMkLst>
            <pc:docMk/>
            <pc:sldMk cId="2991580733" sldId="259"/>
            <ac:grpSpMk id="17" creationId="{11A27B3A-460C-4100-99B5-817F25979F6C}"/>
          </ac:grpSpMkLst>
        </pc:grpChg>
        <pc:cxnChg chg="add del">
          <ac:chgData name="Kirstin Godsk" userId="75e39c0b-5185-405b-8958-e7f885f74107" providerId="ADAL" clId="{D14EFA34-EDA2-4C5B-A2E9-709CB895DB71}" dt="2024-11-11T10:10:07.895" v="1187" actId="26606"/>
          <ac:cxnSpMkLst>
            <pc:docMk/>
            <pc:sldMk cId="2991580733" sldId="259"/>
            <ac:cxnSpMk id="10" creationId="{56020367-4FD5-4596-8E10-C5F095CD8DBF}"/>
          </ac:cxnSpMkLst>
        </pc:cxnChg>
      </pc:sldChg>
      <pc:sldChg chg="addSp delSp modSp new mod setBg addAnim setClrOvrMap">
        <pc:chgData name="Kirstin Godsk" userId="75e39c0b-5185-405b-8958-e7f885f74107" providerId="ADAL" clId="{D14EFA34-EDA2-4C5B-A2E9-709CB895DB71}" dt="2024-11-11T10:11:30.485" v="1203" actId="20577"/>
        <pc:sldMkLst>
          <pc:docMk/>
          <pc:sldMk cId="4113840557" sldId="260"/>
        </pc:sldMkLst>
        <pc:spChg chg="mod">
          <ac:chgData name="Kirstin Godsk" userId="75e39c0b-5185-405b-8958-e7f885f74107" providerId="ADAL" clId="{D14EFA34-EDA2-4C5B-A2E9-709CB895DB71}" dt="2024-11-11T10:10:13.218" v="1188" actId="26606"/>
          <ac:spMkLst>
            <pc:docMk/>
            <pc:sldMk cId="4113840557" sldId="260"/>
            <ac:spMk id="2" creationId="{D179C60F-B1BF-F63B-9A56-BACA44799751}"/>
          </ac:spMkLst>
        </pc:spChg>
        <pc:spChg chg="add del mod">
          <ac:chgData name="Kirstin Godsk" userId="75e39c0b-5185-405b-8958-e7f885f74107" providerId="ADAL" clId="{D14EFA34-EDA2-4C5B-A2E9-709CB895DB71}" dt="2024-11-11T10:11:30.485" v="1203" actId="20577"/>
          <ac:spMkLst>
            <pc:docMk/>
            <pc:sldMk cId="4113840557" sldId="260"/>
            <ac:spMk id="3" creationId="{E6A20826-514F-61B3-FC70-BE043CAAEE51}"/>
          </ac:spMkLst>
        </pc:spChg>
        <pc:spChg chg="add del">
          <ac:chgData name="Kirstin Godsk" userId="75e39c0b-5185-405b-8958-e7f885f74107" providerId="ADAL" clId="{D14EFA34-EDA2-4C5B-A2E9-709CB895DB71}" dt="2024-11-11T10:10:13.218" v="1188" actId="26606"/>
          <ac:spMkLst>
            <pc:docMk/>
            <pc:sldMk cId="4113840557" sldId="260"/>
            <ac:spMk id="5" creationId="{5E7AA7E8-8006-4E1F-A566-FCF37EE6F35D}"/>
          </ac:spMkLst>
        </pc:spChg>
        <pc:spChg chg="add del">
          <ac:chgData name="Kirstin Godsk" userId="75e39c0b-5185-405b-8958-e7f885f74107" providerId="ADAL" clId="{D14EFA34-EDA2-4C5B-A2E9-709CB895DB71}" dt="2024-11-11T09:35:50.201" v="317" actId="26606"/>
          <ac:spMkLst>
            <pc:docMk/>
            <pc:sldMk cId="4113840557" sldId="260"/>
            <ac:spMk id="8" creationId="{5E7AA7E8-8006-4E1F-A566-FCF37EE6F35D}"/>
          </ac:spMkLst>
        </pc:spChg>
        <pc:spChg chg="add">
          <ac:chgData name="Kirstin Godsk" userId="75e39c0b-5185-405b-8958-e7f885f74107" providerId="ADAL" clId="{D14EFA34-EDA2-4C5B-A2E9-709CB895DB71}" dt="2024-11-11T10:10:13.218" v="1188" actId="26606"/>
          <ac:spMkLst>
            <pc:docMk/>
            <pc:sldMk cId="4113840557" sldId="260"/>
            <ac:spMk id="11" creationId="{5FEF463D-EE6B-46FF-B7C7-74B09A96C8AB}"/>
          </ac:spMkLst>
        </pc:spChg>
        <pc:spChg chg="add">
          <ac:chgData name="Kirstin Godsk" userId="75e39c0b-5185-405b-8958-e7f885f74107" providerId="ADAL" clId="{D14EFA34-EDA2-4C5B-A2E9-709CB895DB71}" dt="2024-11-11T10:10:13.218" v="1188" actId="26606"/>
          <ac:spMkLst>
            <pc:docMk/>
            <pc:sldMk cId="4113840557" sldId="260"/>
            <ac:spMk id="17" creationId="{30B5ED20-499B-41E7-95BE-8BBD3131456F}"/>
          </ac:spMkLst>
        </pc:spChg>
        <pc:spChg chg="add">
          <ac:chgData name="Kirstin Godsk" userId="75e39c0b-5185-405b-8958-e7f885f74107" providerId="ADAL" clId="{D14EFA34-EDA2-4C5B-A2E9-709CB895DB71}" dt="2024-11-11T10:10:13.218" v="1188" actId="26606"/>
          <ac:spMkLst>
            <pc:docMk/>
            <pc:sldMk cId="4113840557" sldId="260"/>
            <ac:spMk id="19" creationId="{35A51D22-76EA-4C70-B5C9-ED3946924CB7}"/>
          </ac:spMkLst>
        </pc:spChg>
        <pc:grpChg chg="add">
          <ac:chgData name="Kirstin Godsk" userId="75e39c0b-5185-405b-8958-e7f885f74107" providerId="ADAL" clId="{D14EFA34-EDA2-4C5B-A2E9-709CB895DB71}" dt="2024-11-11T10:10:13.218" v="1188" actId="26606"/>
          <ac:grpSpMkLst>
            <pc:docMk/>
            <pc:sldMk cId="4113840557" sldId="260"/>
            <ac:grpSpMk id="13" creationId="{11A27B3A-460C-4100-99B5-817F25979F6C}"/>
          </ac:grpSpMkLst>
        </pc:grpChg>
        <pc:cxnChg chg="add del">
          <ac:chgData name="Kirstin Godsk" userId="75e39c0b-5185-405b-8958-e7f885f74107" providerId="ADAL" clId="{D14EFA34-EDA2-4C5B-A2E9-709CB895DB71}" dt="2024-11-11T10:10:13.218" v="1188" actId="26606"/>
          <ac:cxnSpMkLst>
            <pc:docMk/>
            <pc:sldMk cId="4113840557" sldId="260"/>
            <ac:cxnSpMk id="6" creationId="{56020367-4FD5-4596-8E10-C5F095CD8DBF}"/>
          </ac:cxnSpMkLst>
        </pc:cxnChg>
        <pc:cxnChg chg="add del">
          <ac:chgData name="Kirstin Godsk" userId="75e39c0b-5185-405b-8958-e7f885f74107" providerId="ADAL" clId="{D14EFA34-EDA2-4C5B-A2E9-709CB895DB71}" dt="2024-11-11T09:35:50.201" v="317" actId="26606"/>
          <ac:cxnSpMkLst>
            <pc:docMk/>
            <pc:sldMk cId="4113840557" sldId="260"/>
            <ac:cxnSpMk id="10" creationId="{56020367-4FD5-4596-8E10-C5F095CD8DBF}"/>
          </ac:cxnSpMkLst>
        </pc:cxnChg>
      </pc:sldChg>
      <pc:sldChg chg="addSp delSp modSp new del mod setBg addAnim">
        <pc:chgData name="Kirstin Godsk" userId="75e39c0b-5185-405b-8958-e7f885f74107" providerId="ADAL" clId="{D14EFA34-EDA2-4C5B-A2E9-709CB895DB71}" dt="2024-11-11T10:11:35.052" v="1204" actId="2696"/>
        <pc:sldMkLst>
          <pc:docMk/>
          <pc:sldMk cId="2947288964" sldId="261"/>
        </pc:sldMkLst>
        <pc:spChg chg="mod">
          <ac:chgData name="Kirstin Godsk" userId="75e39c0b-5185-405b-8958-e7f885f74107" providerId="ADAL" clId="{D14EFA34-EDA2-4C5B-A2E9-709CB895DB71}" dt="2024-11-11T09:42:21.333" v="598" actId="26606"/>
          <ac:spMkLst>
            <pc:docMk/>
            <pc:sldMk cId="2947288964" sldId="261"/>
            <ac:spMk id="2" creationId="{87CA3444-08DB-EB78-CA16-5B1C87253748}"/>
          </ac:spMkLst>
        </pc:spChg>
        <pc:spChg chg="mod">
          <ac:chgData name="Kirstin Godsk" userId="75e39c0b-5185-405b-8958-e7f885f74107" providerId="ADAL" clId="{D14EFA34-EDA2-4C5B-A2E9-709CB895DB71}" dt="2024-11-11T09:42:21.333" v="598" actId="26606"/>
          <ac:spMkLst>
            <pc:docMk/>
            <pc:sldMk cId="2947288964" sldId="261"/>
            <ac:spMk id="3" creationId="{DA2FEFE7-74FD-DE9D-3070-A1D0F5C51F84}"/>
          </ac:spMkLst>
        </pc:spChg>
        <pc:spChg chg="add del">
          <ac:chgData name="Kirstin Godsk" userId="75e39c0b-5185-405b-8958-e7f885f74107" providerId="ADAL" clId="{D14EFA34-EDA2-4C5B-A2E9-709CB895DB71}" dt="2024-11-11T09:42:21.302" v="597" actId="26606"/>
          <ac:spMkLst>
            <pc:docMk/>
            <pc:sldMk cId="2947288964" sldId="261"/>
            <ac:spMk id="8" creationId="{09588DA8-065E-4F6F-8EFD-43104AB2E0CF}"/>
          </ac:spMkLst>
        </pc:spChg>
        <pc:spChg chg="add del">
          <ac:chgData name="Kirstin Godsk" userId="75e39c0b-5185-405b-8958-e7f885f74107" providerId="ADAL" clId="{D14EFA34-EDA2-4C5B-A2E9-709CB895DB71}" dt="2024-11-11T09:42:21.302" v="597" actId="26606"/>
          <ac:spMkLst>
            <pc:docMk/>
            <pc:sldMk cId="2947288964" sldId="261"/>
            <ac:spMk id="10" creationId="{C4285719-470E-454C-AF62-8323075F1F5B}"/>
          </ac:spMkLst>
        </pc:spChg>
        <pc:spChg chg="add del">
          <ac:chgData name="Kirstin Godsk" userId="75e39c0b-5185-405b-8958-e7f885f74107" providerId="ADAL" clId="{D14EFA34-EDA2-4C5B-A2E9-709CB895DB71}" dt="2024-11-11T09:42:21.302" v="597" actId="26606"/>
          <ac:spMkLst>
            <pc:docMk/>
            <pc:sldMk cId="2947288964" sldId="261"/>
            <ac:spMk id="12" creationId="{CD9FE4EF-C4D8-49A0-B2FF-81D8DB7D8A24}"/>
          </ac:spMkLst>
        </pc:spChg>
        <pc:spChg chg="add del">
          <ac:chgData name="Kirstin Godsk" userId="75e39c0b-5185-405b-8958-e7f885f74107" providerId="ADAL" clId="{D14EFA34-EDA2-4C5B-A2E9-709CB895DB71}" dt="2024-11-11T09:42:21.302" v="597" actId="26606"/>
          <ac:spMkLst>
            <pc:docMk/>
            <pc:sldMk cId="2947288964" sldId="261"/>
            <ac:spMk id="14" creationId="{4300840D-0A0B-4512-BACA-B439D5B9C57C}"/>
          </ac:spMkLst>
        </pc:spChg>
        <pc:spChg chg="add del">
          <ac:chgData name="Kirstin Godsk" userId="75e39c0b-5185-405b-8958-e7f885f74107" providerId="ADAL" clId="{D14EFA34-EDA2-4C5B-A2E9-709CB895DB71}" dt="2024-11-11T09:42:21.302" v="597" actId="26606"/>
          <ac:spMkLst>
            <pc:docMk/>
            <pc:sldMk cId="2947288964" sldId="261"/>
            <ac:spMk id="16" creationId="{D2B78728-A580-49A7-84F9-6EF6F583ADE0}"/>
          </ac:spMkLst>
        </pc:spChg>
        <pc:spChg chg="add del">
          <ac:chgData name="Kirstin Godsk" userId="75e39c0b-5185-405b-8958-e7f885f74107" providerId="ADAL" clId="{D14EFA34-EDA2-4C5B-A2E9-709CB895DB71}" dt="2024-11-11T09:42:21.302" v="597" actId="26606"/>
          <ac:spMkLst>
            <pc:docMk/>
            <pc:sldMk cId="2947288964" sldId="261"/>
            <ac:spMk id="18" creationId="{38FAA1A1-D861-433F-88FA-1E9D6FD31D11}"/>
          </ac:spMkLst>
        </pc:spChg>
        <pc:spChg chg="add del">
          <ac:chgData name="Kirstin Godsk" userId="75e39c0b-5185-405b-8958-e7f885f74107" providerId="ADAL" clId="{D14EFA34-EDA2-4C5B-A2E9-709CB895DB71}" dt="2024-11-11T09:42:21.302" v="597" actId="26606"/>
          <ac:spMkLst>
            <pc:docMk/>
            <pc:sldMk cId="2947288964" sldId="261"/>
            <ac:spMk id="20" creationId="{8D71EDA1-87BF-4D5D-AB79-F346FD19278A}"/>
          </ac:spMkLst>
        </pc:spChg>
        <pc:spChg chg="add">
          <ac:chgData name="Kirstin Godsk" userId="75e39c0b-5185-405b-8958-e7f885f74107" providerId="ADAL" clId="{D14EFA34-EDA2-4C5B-A2E9-709CB895DB71}" dt="2024-11-11T09:42:21.333" v="598" actId="26606"/>
          <ac:spMkLst>
            <pc:docMk/>
            <pc:sldMk cId="2947288964" sldId="261"/>
            <ac:spMk id="22" creationId="{787F4F1C-8D3D-4EC1-B72D-A0470A5A08B8}"/>
          </ac:spMkLst>
        </pc:spChg>
        <pc:grpChg chg="add">
          <ac:chgData name="Kirstin Godsk" userId="75e39c0b-5185-405b-8958-e7f885f74107" providerId="ADAL" clId="{D14EFA34-EDA2-4C5B-A2E9-709CB895DB71}" dt="2024-11-11T09:42:21.333" v="598" actId="26606"/>
          <ac:grpSpMkLst>
            <pc:docMk/>
            <pc:sldMk cId="2947288964" sldId="261"/>
            <ac:grpSpMk id="23" creationId="{D1E3DD61-64DB-46AD-B249-E273CD86B051}"/>
          </ac:grpSpMkLst>
        </pc:grpChg>
      </pc:sldChg>
      <pc:sldChg chg="addSp delSp modSp new mod setBg">
        <pc:chgData name="Kirstin Godsk" userId="75e39c0b-5185-405b-8958-e7f885f74107" providerId="ADAL" clId="{D14EFA34-EDA2-4C5B-A2E9-709CB895DB71}" dt="2024-11-11T10:16:12.543" v="1230" actId="255"/>
        <pc:sldMkLst>
          <pc:docMk/>
          <pc:sldMk cId="2743395547" sldId="262"/>
        </pc:sldMkLst>
        <pc:spChg chg="mod">
          <ac:chgData name="Kirstin Godsk" userId="75e39c0b-5185-405b-8958-e7f885f74107" providerId="ADAL" clId="{D14EFA34-EDA2-4C5B-A2E9-709CB895DB71}" dt="2024-11-11T10:16:01.878" v="1228" actId="1076"/>
          <ac:spMkLst>
            <pc:docMk/>
            <pc:sldMk cId="2743395547" sldId="262"/>
            <ac:spMk id="2" creationId="{FD7386D1-A19F-AF5A-9C1C-FBFC4BA808D7}"/>
          </ac:spMkLst>
        </pc:spChg>
        <pc:spChg chg="mod ord">
          <ac:chgData name="Kirstin Godsk" userId="75e39c0b-5185-405b-8958-e7f885f74107" providerId="ADAL" clId="{D14EFA34-EDA2-4C5B-A2E9-709CB895DB71}" dt="2024-11-11T10:16:12.543" v="1230" actId="255"/>
          <ac:spMkLst>
            <pc:docMk/>
            <pc:sldMk cId="2743395547" sldId="262"/>
            <ac:spMk id="3" creationId="{F5EC6B01-F931-6BB5-3BAA-C5AE3E0E8EDD}"/>
          </ac:spMkLst>
        </pc:spChg>
        <pc:spChg chg="add del">
          <ac:chgData name="Kirstin Godsk" userId="75e39c0b-5185-405b-8958-e7f885f74107" providerId="ADAL" clId="{D14EFA34-EDA2-4C5B-A2E9-709CB895DB71}" dt="2024-11-11T10:01:07.282" v="1047" actId="26606"/>
          <ac:spMkLst>
            <pc:docMk/>
            <pc:sldMk cId="2743395547" sldId="262"/>
            <ac:spMk id="1031" creationId="{B95B9BA8-1D69-4796-85F5-B6D0BD52354B}"/>
          </ac:spMkLst>
        </pc:spChg>
        <pc:spChg chg="add del">
          <ac:chgData name="Kirstin Godsk" userId="75e39c0b-5185-405b-8958-e7f885f74107" providerId="ADAL" clId="{D14EFA34-EDA2-4C5B-A2E9-709CB895DB71}" dt="2024-11-11T10:04:34.742" v="1071" actId="26606"/>
          <ac:spMkLst>
            <pc:docMk/>
            <pc:sldMk cId="2743395547" sldId="262"/>
            <ac:spMk id="1040" creationId="{B95B9BA8-1D69-4796-85F5-B6D0BD52354B}"/>
          </ac:spMkLst>
        </pc:spChg>
        <pc:spChg chg="add">
          <ac:chgData name="Kirstin Godsk" userId="75e39c0b-5185-405b-8958-e7f885f74107" providerId="ADAL" clId="{D14EFA34-EDA2-4C5B-A2E9-709CB895DB71}" dt="2024-11-11T10:04:34.742" v="1071" actId="26606"/>
          <ac:spMkLst>
            <pc:docMk/>
            <pc:sldMk cId="2743395547" sldId="262"/>
            <ac:spMk id="1045" creationId="{B95B9BA8-1D69-4796-85F5-B6D0BD52354B}"/>
          </ac:spMkLst>
        </pc:spChg>
        <pc:grpChg chg="add del">
          <ac:chgData name="Kirstin Godsk" userId="75e39c0b-5185-405b-8958-e7f885f74107" providerId="ADAL" clId="{D14EFA34-EDA2-4C5B-A2E9-709CB895DB71}" dt="2024-11-11T10:04:34.742" v="1071" actId="26606"/>
          <ac:grpSpMkLst>
            <pc:docMk/>
            <pc:sldMk cId="2743395547" sldId="262"/>
            <ac:grpSpMk id="1033" creationId="{D44E3F87-3D58-4B03-86B2-15A5C5B9C964}"/>
          </ac:grpSpMkLst>
        </pc:grpChg>
        <pc:picChg chg="add mod">
          <ac:chgData name="Kirstin Godsk" userId="75e39c0b-5185-405b-8958-e7f885f74107" providerId="ADAL" clId="{D14EFA34-EDA2-4C5B-A2E9-709CB895DB71}" dt="2024-11-11T10:04:34.742" v="1071" actId="26606"/>
          <ac:picMkLst>
            <pc:docMk/>
            <pc:sldMk cId="2743395547" sldId="262"/>
            <ac:picMk id="1026" creationId="{C7223C8B-CCDF-A534-F4C5-57AE5E25BA2B}"/>
          </ac:picMkLst>
        </pc:picChg>
      </pc:sldChg>
      <pc:sldChg chg="addSp delSp modSp new mod setBg">
        <pc:chgData name="Kirstin Godsk" userId="75e39c0b-5185-405b-8958-e7f885f74107" providerId="ADAL" clId="{D14EFA34-EDA2-4C5B-A2E9-709CB895DB71}" dt="2024-11-11T10:13:33.076" v="1211" actId="27636"/>
        <pc:sldMkLst>
          <pc:docMk/>
          <pc:sldMk cId="3085466746" sldId="263"/>
        </pc:sldMkLst>
        <pc:spChg chg="mod">
          <ac:chgData name="Kirstin Godsk" userId="75e39c0b-5185-405b-8958-e7f885f74107" providerId="ADAL" clId="{D14EFA34-EDA2-4C5B-A2E9-709CB895DB71}" dt="2024-11-11T09:46:44.852" v="689" actId="26606"/>
          <ac:spMkLst>
            <pc:docMk/>
            <pc:sldMk cId="3085466746" sldId="263"/>
            <ac:spMk id="2" creationId="{C0E7B76B-D7A8-5C51-329C-40B61577A6FF}"/>
          </ac:spMkLst>
        </pc:spChg>
        <pc:spChg chg="mod ord">
          <ac:chgData name="Kirstin Godsk" userId="75e39c0b-5185-405b-8958-e7f885f74107" providerId="ADAL" clId="{D14EFA34-EDA2-4C5B-A2E9-709CB895DB71}" dt="2024-11-11T10:13:33.076" v="1211" actId="27636"/>
          <ac:spMkLst>
            <pc:docMk/>
            <pc:sldMk cId="3085466746" sldId="263"/>
            <ac:spMk id="3" creationId="{5B90D08A-0B0C-0B6F-41CC-275AB842FBFE}"/>
          </ac:spMkLst>
        </pc:spChg>
        <pc:spChg chg="add">
          <ac:chgData name="Kirstin Godsk" userId="75e39c0b-5185-405b-8958-e7f885f74107" providerId="ADAL" clId="{D14EFA34-EDA2-4C5B-A2E9-709CB895DB71}" dt="2024-11-11T09:46:44.852" v="689" actId="26606"/>
          <ac:spMkLst>
            <pc:docMk/>
            <pc:sldMk cId="3085466746" sldId="263"/>
            <ac:spMk id="14" creationId="{B95B9BA8-1D69-4796-85F5-B6D0BD52354B}"/>
          </ac:spMkLst>
        </pc:spChg>
        <pc:grpChg chg="add del">
          <ac:chgData name="Kirstin Godsk" userId="75e39c0b-5185-405b-8958-e7f885f74107" providerId="ADAL" clId="{D14EFA34-EDA2-4C5B-A2E9-709CB895DB71}" dt="2024-11-11T09:46:44.852" v="688" actId="26606"/>
          <ac:grpSpMkLst>
            <pc:docMk/>
            <pc:sldMk cId="3085466746" sldId="263"/>
            <ac:grpSpMk id="10" creationId="{6258F736-B256-8039-9DC6-F4E49A5C5AD5}"/>
          </ac:grpSpMkLst>
        </pc:grpChg>
        <pc:picChg chg="add mod">
          <ac:chgData name="Kirstin Godsk" userId="75e39c0b-5185-405b-8958-e7f885f74107" providerId="ADAL" clId="{D14EFA34-EDA2-4C5B-A2E9-709CB895DB71}" dt="2024-11-11T09:46:44.852" v="689" actId="26606"/>
          <ac:picMkLst>
            <pc:docMk/>
            <pc:sldMk cId="3085466746" sldId="263"/>
            <ac:picMk id="5" creationId="{98BD20C5-843C-B5E1-F68D-68F1D07B7399}"/>
          </ac:picMkLst>
        </pc:picChg>
      </pc:sldChg>
      <pc:sldChg chg="addSp delSp modSp new mod setBg">
        <pc:chgData name="Kirstin Godsk" userId="75e39c0b-5185-405b-8958-e7f885f74107" providerId="ADAL" clId="{D14EFA34-EDA2-4C5B-A2E9-709CB895DB71}" dt="2024-11-11T10:21:50.961" v="1469" actId="20577"/>
        <pc:sldMkLst>
          <pc:docMk/>
          <pc:sldMk cId="669770243" sldId="264"/>
        </pc:sldMkLst>
        <pc:spChg chg="mod">
          <ac:chgData name="Kirstin Godsk" userId="75e39c0b-5185-405b-8958-e7f885f74107" providerId="ADAL" clId="{D14EFA34-EDA2-4C5B-A2E9-709CB895DB71}" dt="2024-11-11T10:02:04.158" v="1058" actId="26606"/>
          <ac:spMkLst>
            <pc:docMk/>
            <pc:sldMk cId="669770243" sldId="264"/>
            <ac:spMk id="2" creationId="{621444A9-A67D-9691-42D5-8D96D24D69E1}"/>
          </ac:spMkLst>
        </pc:spChg>
        <pc:spChg chg="del">
          <ac:chgData name="Kirstin Godsk" userId="75e39c0b-5185-405b-8958-e7f885f74107" providerId="ADAL" clId="{D14EFA34-EDA2-4C5B-A2E9-709CB895DB71}" dt="2024-11-11T10:01:35.015" v="1050"/>
          <ac:spMkLst>
            <pc:docMk/>
            <pc:sldMk cId="669770243" sldId="264"/>
            <ac:spMk id="3" creationId="{E18FB0F3-55A7-E966-2E38-93179EF3B543}"/>
          </ac:spMkLst>
        </pc:spChg>
        <pc:spChg chg="add mod">
          <ac:chgData name="Kirstin Godsk" userId="75e39c0b-5185-405b-8958-e7f885f74107" providerId="ADAL" clId="{D14EFA34-EDA2-4C5B-A2E9-709CB895DB71}" dt="2024-11-11T10:21:50.961" v="1469" actId="20577"/>
          <ac:spMkLst>
            <pc:docMk/>
            <pc:sldMk cId="669770243" sldId="264"/>
            <ac:spMk id="2054" creationId="{86A4739A-FC5E-5972-562A-69909ECE5D22}"/>
          </ac:spMkLst>
        </pc:spChg>
        <pc:spChg chg="add del">
          <ac:chgData name="Kirstin Godsk" userId="75e39c0b-5185-405b-8958-e7f885f74107" providerId="ADAL" clId="{D14EFA34-EDA2-4C5B-A2E9-709CB895DB71}" dt="2024-11-11T10:02:39.841" v="1070" actId="26606"/>
          <ac:spMkLst>
            <pc:docMk/>
            <pc:sldMk cId="669770243" sldId="264"/>
            <ac:spMk id="2057" creationId="{B95B9BA8-1D69-4796-85F5-B6D0BD52354B}"/>
          </ac:spMkLst>
        </pc:spChg>
        <pc:spChg chg="add">
          <ac:chgData name="Kirstin Godsk" userId="75e39c0b-5185-405b-8958-e7f885f74107" providerId="ADAL" clId="{D14EFA34-EDA2-4C5B-A2E9-709CB895DB71}" dt="2024-11-11T10:02:39.841" v="1070" actId="26606"/>
          <ac:spMkLst>
            <pc:docMk/>
            <pc:sldMk cId="669770243" sldId="264"/>
            <ac:spMk id="2070" creationId="{B95B9BA8-1D69-4796-85F5-B6D0BD52354B}"/>
          </ac:spMkLst>
        </pc:spChg>
        <pc:grpChg chg="add del">
          <ac:chgData name="Kirstin Godsk" userId="75e39c0b-5185-405b-8958-e7f885f74107" providerId="ADAL" clId="{D14EFA34-EDA2-4C5B-A2E9-709CB895DB71}" dt="2024-11-11T10:02:39.841" v="1070" actId="26606"/>
          <ac:grpSpMkLst>
            <pc:docMk/>
            <pc:sldMk cId="669770243" sldId="264"/>
            <ac:grpSpMk id="2059" creationId="{D44E3F87-3D58-4B03-86B2-15A5C5B9C964}"/>
          </ac:grpSpMkLst>
        </pc:grpChg>
        <pc:picChg chg="add mod">
          <ac:chgData name="Kirstin Godsk" userId="75e39c0b-5185-405b-8958-e7f885f74107" providerId="ADAL" clId="{D14EFA34-EDA2-4C5B-A2E9-709CB895DB71}" dt="2024-11-11T10:02:39.841" v="1070" actId="26606"/>
          <ac:picMkLst>
            <pc:docMk/>
            <pc:sldMk cId="669770243" sldId="264"/>
            <ac:picMk id="2050" creationId="{6E5420DA-32F2-E45F-0E27-2D5636695D89}"/>
          </ac:picMkLst>
        </pc:picChg>
      </pc:sldChg>
      <pc:sldChg chg="addSp delSp modSp new mod setBg">
        <pc:chgData name="Kirstin Godsk" userId="75e39c0b-5185-405b-8958-e7f885f74107" providerId="ADAL" clId="{D14EFA34-EDA2-4C5B-A2E9-709CB895DB71}" dt="2024-11-11T10:28:58.842" v="1861" actId="20577"/>
        <pc:sldMkLst>
          <pc:docMk/>
          <pc:sldMk cId="2168310672" sldId="265"/>
        </pc:sldMkLst>
        <pc:spChg chg="mod">
          <ac:chgData name="Kirstin Godsk" userId="75e39c0b-5185-405b-8958-e7f885f74107" providerId="ADAL" clId="{D14EFA34-EDA2-4C5B-A2E9-709CB895DB71}" dt="2024-11-11T10:02:32.696" v="1069" actId="20577"/>
          <ac:spMkLst>
            <pc:docMk/>
            <pc:sldMk cId="2168310672" sldId="265"/>
            <ac:spMk id="2" creationId="{001D545D-2E1F-0D42-2F08-016DA26CBC7A}"/>
          </ac:spMkLst>
        </pc:spChg>
        <pc:spChg chg="del">
          <ac:chgData name="Kirstin Godsk" userId="75e39c0b-5185-405b-8958-e7f885f74107" providerId="ADAL" clId="{D14EFA34-EDA2-4C5B-A2E9-709CB895DB71}" dt="2024-11-11T10:02:08.977" v="1060"/>
          <ac:spMkLst>
            <pc:docMk/>
            <pc:sldMk cId="2168310672" sldId="265"/>
            <ac:spMk id="3" creationId="{3B0EBDF0-ADE9-6555-A53A-085EECBF4372}"/>
          </ac:spMkLst>
        </pc:spChg>
        <pc:spChg chg="add mod">
          <ac:chgData name="Kirstin Godsk" userId="75e39c0b-5185-405b-8958-e7f885f74107" providerId="ADAL" clId="{D14EFA34-EDA2-4C5B-A2E9-709CB895DB71}" dt="2024-11-11T10:28:58.842" v="1861" actId="20577"/>
          <ac:spMkLst>
            <pc:docMk/>
            <pc:sldMk cId="2168310672" sldId="265"/>
            <ac:spMk id="3080" creationId="{AC5ABBB5-C852-317B-6CE8-951ECC5E3138}"/>
          </ac:spMkLst>
        </pc:spChg>
        <pc:spChg chg="add">
          <ac:chgData name="Kirstin Godsk" userId="75e39c0b-5185-405b-8958-e7f885f74107" providerId="ADAL" clId="{D14EFA34-EDA2-4C5B-A2E9-709CB895DB71}" dt="2024-11-11T10:02:25.738" v="1062" actId="26606"/>
          <ac:spMkLst>
            <pc:docMk/>
            <pc:sldMk cId="2168310672" sldId="265"/>
            <ac:spMk id="3083" creationId="{5A0118C5-4F8D-4CF4-BADD-53FEACC6C42A}"/>
          </ac:spMkLst>
        </pc:spChg>
        <pc:spChg chg="add">
          <ac:chgData name="Kirstin Godsk" userId="75e39c0b-5185-405b-8958-e7f885f74107" providerId="ADAL" clId="{D14EFA34-EDA2-4C5B-A2E9-709CB895DB71}" dt="2024-11-11T10:02:25.738" v="1062" actId="26606"/>
          <ac:spMkLst>
            <pc:docMk/>
            <pc:sldMk cId="2168310672" sldId="265"/>
            <ac:spMk id="3100" creationId="{C4C270DE-0BEB-4372-B440-7EADA6FAFA55}"/>
          </ac:spMkLst>
        </pc:spChg>
        <pc:spChg chg="add">
          <ac:chgData name="Kirstin Godsk" userId="75e39c0b-5185-405b-8958-e7f885f74107" providerId="ADAL" clId="{D14EFA34-EDA2-4C5B-A2E9-709CB895DB71}" dt="2024-11-11T10:02:25.738" v="1062" actId="26606"/>
          <ac:spMkLst>
            <pc:docMk/>
            <pc:sldMk cId="2168310672" sldId="265"/>
            <ac:spMk id="3102" creationId="{757ACA0C-8702-4043-8D4D-582EAEDF1CF8}"/>
          </ac:spMkLst>
        </pc:spChg>
        <pc:grpChg chg="add">
          <ac:chgData name="Kirstin Godsk" userId="75e39c0b-5185-405b-8958-e7f885f74107" providerId="ADAL" clId="{D14EFA34-EDA2-4C5B-A2E9-709CB895DB71}" dt="2024-11-11T10:02:25.738" v="1062" actId="26606"/>
          <ac:grpSpMkLst>
            <pc:docMk/>
            <pc:sldMk cId="2168310672" sldId="265"/>
            <ac:grpSpMk id="3085" creationId="{D92F9A1A-77F4-4E16-958B-64BB489FFEBC}"/>
          </ac:grpSpMkLst>
        </pc:grpChg>
        <pc:picChg chg="add mod">
          <ac:chgData name="Kirstin Godsk" userId="75e39c0b-5185-405b-8958-e7f885f74107" providerId="ADAL" clId="{D14EFA34-EDA2-4C5B-A2E9-709CB895DB71}" dt="2024-11-11T10:02:25.738" v="1062" actId="26606"/>
          <ac:picMkLst>
            <pc:docMk/>
            <pc:sldMk cId="2168310672" sldId="265"/>
            <ac:picMk id="3074" creationId="{B0E2FB30-BCBE-A50E-95C3-6A33AC67CE0E}"/>
          </ac:picMkLst>
        </pc:picChg>
        <pc:picChg chg="add mod">
          <ac:chgData name="Kirstin Godsk" userId="75e39c0b-5185-405b-8958-e7f885f74107" providerId="ADAL" clId="{D14EFA34-EDA2-4C5B-A2E9-709CB895DB71}" dt="2024-11-11T10:02:25.738" v="1062" actId="26606"/>
          <ac:picMkLst>
            <pc:docMk/>
            <pc:sldMk cId="2168310672" sldId="265"/>
            <ac:picMk id="3076" creationId="{E2328BFC-5D06-E997-A848-833F27D8511F}"/>
          </ac:picMkLst>
        </pc:picChg>
      </pc:sldChg>
      <pc:sldChg chg="addSp delSp modSp new mod ord setBg">
        <pc:chgData name="Kirstin Godsk" userId="75e39c0b-5185-405b-8958-e7f885f74107" providerId="ADAL" clId="{D14EFA34-EDA2-4C5B-A2E9-709CB895DB71}" dt="2024-11-11T10:18:38.055" v="1298"/>
        <pc:sldMkLst>
          <pc:docMk/>
          <pc:sldMk cId="2382799168" sldId="266"/>
        </pc:sldMkLst>
        <pc:spChg chg="mod">
          <ac:chgData name="Kirstin Godsk" userId="75e39c0b-5185-405b-8958-e7f885f74107" providerId="ADAL" clId="{D14EFA34-EDA2-4C5B-A2E9-709CB895DB71}" dt="2024-11-11T10:17:21.502" v="1294" actId="26606"/>
          <ac:spMkLst>
            <pc:docMk/>
            <pc:sldMk cId="2382799168" sldId="266"/>
            <ac:spMk id="2" creationId="{64E79EE3-01EA-ADDC-F5B8-D0D361267F0C}"/>
          </ac:spMkLst>
        </pc:spChg>
        <pc:spChg chg="del">
          <ac:chgData name="Kirstin Godsk" userId="75e39c0b-5185-405b-8958-e7f885f74107" providerId="ADAL" clId="{D14EFA34-EDA2-4C5B-A2E9-709CB895DB71}" dt="2024-11-11T10:16:41.248" v="1232"/>
          <ac:spMkLst>
            <pc:docMk/>
            <pc:sldMk cId="2382799168" sldId="266"/>
            <ac:spMk id="3" creationId="{6DC53CF0-534B-10DC-0DBB-8E7D2175A111}"/>
          </ac:spMkLst>
        </pc:spChg>
        <pc:spChg chg="add">
          <ac:chgData name="Kirstin Godsk" userId="75e39c0b-5185-405b-8958-e7f885f74107" providerId="ADAL" clId="{D14EFA34-EDA2-4C5B-A2E9-709CB895DB71}" dt="2024-11-11T10:17:08.624" v="1291" actId="26606"/>
          <ac:spMkLst>
            <pc:docMk/>
            <pc:sldMk cId="2382799168" sldId="266"/>
            <ac:spMk id="8" creationId="{8080679B-525D-27B9-394A-6FC794C83511}"/>
          </ac:spMkLst>
        </pc:spChg>
        <pc:spChg chg="add del">
          <ac:chgData name="Kirstin Godsk" userId="75e39c0b-5185-405b-8958-e7f885f74107" providerId="ADAL" clId="{D14EFA34-EDA2-4C5B-A2E9-709CB895DB71}" dt="2024-11-11T10:17:21.502" v="1294" actId="26606"/>
          <ac:spMkLst>
            <pc:docMk/>
            <pc:sldMk cId="2382799168" sldId="266"/>
            <ac:spMk id="11" creationId="{B95B9BA8-1D69-4796-85F5-B6D0BD52354B}"/>
          </ac:spMkLst>
        </pc:spChg>
        <pc:spChg chg="add del">
          <ac:chgData name="Kirstin Godsk" userId="75e39c0b-5185-405b-8958-e7f885f74107" providerId="ADAL" clId="{D14EFA34-EDA2-4C5B-A2E9-709CB895DB71}" dt="2024-11-11T10:17:21.502" v="1294" actId="26606"/>
          <ac:spMkLst>
            <pc:docMk/>
            <pc:sldMk cId="2382799168" sldId="266"/>
            <ac:spMk id="16" creationId="{B95B9BA8-1D69-4796-85F5-B6D0BD52354B}"/>
          </ac:spMkLst>
        </pc:spChg>
        <pc:picChg chg="add mod">
          <ac:chgData name="Kirstin Godsk" userId="75e39c0b-5185-405b-8958-e7f885f74107" providerId="ADAL" clId="{D14EFA34-EDA2-4C5B-A2E9-709CB895DB71}" dt="2024-11-11T10:17:38.620" v="1296" actId="1076"/>
          <ac:picMkLst>
            <pc:docMk/>
            <pc:sldMk cId="2382799168" sldId="266"/>
            <ac:picMk id="4" creationId="{EACFEE8D-2400-B65B-BB11-1AFF440133A4}"/>
          </ac:picMkLst>
        </pc:picChg>
      </pc:sldChg>
      <pc:sldChg chg="addSp modSp new mod setBg">
        <pc:chgData name="Kirstin Godsk" userId="75e39c0b-5185-405b-8958-e7f885f74107" providerId="ADAL" clId="{D14EFA34-EDA2-4C5B-A2E9-709CB895DB71}" dt="2024-11-11T11:53:35.390" v="2057" actId="20577"/>
        <pc:sldMkLst>
          <pc:docMk/>
          <pc:sldMk cId="1417886750" sldId="267"/>
        </pc:sldMkLst>
        <pc:spChg chg="mod">
          <ac:chgData name="Kirstin Godsk" userId="75e39c0b-5185-405b-8958-e7f885f74107" providerId="ADAL" clId="{D14EFA34-EDA2-4C5B-A2E9-709CB895DB71}" dt="2024-11-11T10:19:41.131" v="1367" actId="26606"/>
          <ac:spMkLst>
            <pc:docMk/>
            <pc:sldMk cId="1417886750" sldId="267"/>
            <ac:spMk id="2" creationId="{6BB52772-861B-E29F-C141-29F4AC39D924}"/>
          </ac:spMkLst>
        </pc:spChg>
        <pc:spChg chg="mod">
          <ac:chgData name="Kirstin Godsk" userId="75e39c0b-5185-405b-8958-e7f885f74107" providerId="ADAL" clId="{D14EFA34-EDA2-4C5B-A2E9-709CB895DB71}" dt="2024-11-11T11:53:35.390" v="2057" actId="20577"/>
          <ac:spMkLst>
            <pc:docMk/>
            <pc:sldMk cId="1417886750" sldId="267"/>
            <ac:spMk id="3" creationId="{526490D2-DAE8-8B2A-C613-F01369BA5B5C}"/>
          </ac:spMkLst>
        </pc:spChg>
        <pc:spChg chg="add">
          <ac:chgData name="Kirstin Godsk" userId="75e39c0b-5185-405b-8958-e7f885f74107" providerId="ADAL" clId="{D14EFA34-EDA2-4C5B-A2E9-709CB895DB71}" dt="2024-11-11T10:19:41.131" v="1367" actId="26606"/>
          <ac:spMkLst>
            <pc:docMk/>
            <pc:sldMk cId="1417886750" sldId="267"/>
            <ac:spMk id="10" creationId="{B95B9BA8-1D69-4796-85F5-B6D0BD52354B}"/>
          </ac:spMkLst>
        </pc:spChg>
        <pc:picChg chg="add">
          <ac:chgData name="Kirstin Godsk" userId="75e39c0b-5185-405b-8958-e7f885f74107" providerId="ADAL" clId="{D14EFA34-EDA2-4C5B-A2E9-709CB895DB71}" dt="2024-11-11T10:19:41.131" v="1367" actId="26606"/>
          <ac:picMkLst>
            <pc:docMk/>
            <pc:sldMk cId="1417886750" sldId="267"/>
            <ac:picMk id="7" creationId="{3DE1190C-9A2A-D057-322C-AA2712DCC89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220336-3E11-36F2-E193-144D7940A1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C19C63C-ABD1-17FA-6103-A3E9361DA3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6F56F99-FE54-68F8-6CB1-AFA139B8C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3981-F06F-4CFA-A618-BB78F307AF2E}" type="datetimeFigureOut">
              <a:rPr lang="en-DK" smtClean="0"/>
              <a:t>11/11/2024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118B588-AA2D-A1DE-D724-EAF6DC905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36CCAEC-C70E-9D9A-6902-1170CC74C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B09F-6095-4ABD-88BD-E62B2FAFEB38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522983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411872-06BC-EA13-300B-518561E2B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40A00B-503D-E73A-DB1F-73BF0E803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F794806-52E1-B898-17F4-4A5FDD688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3981-F06F-4CFA-A618-BB78F307AF2E}" type="datetimeFigureOut">
              <a:rPr lang="en-DK" smtClean="0"/>
              <a:t>11/11/2024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12365AD-28FC-371D-1C6E-62C7C4ADF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8BD627B-9F81-87FC-2A79-A798C0631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B09F-6095-4ABD-88BD-E62B2FAFEB38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820463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2D53DA-BE21-9C78-CDD2-B1A1A127C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AB3C0D6-C1B9-629D-E9AA-14B5535F5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B5B1D3E-6C70-1EB0-BD4E-19DB87234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3981-F06F-4CFA-A618-BB78F307AF2E}" type="datetimeFigureOut">
              <a:rPr lang="en-DK" smtClean="0"/>
              <a:t>11/11/2024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FBD7681-0A2D-ACD2-01CE-57F96B9F5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623475-B8A5-2699-4AF8-090A842B0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B09F-6095-4ABD-88BD-E62B2FAFEB38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559769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CBD03F-16CD-5537-4814-A1DE6F431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415B61-671C-E599-5368-7DF31A8D3B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811161C-CC8F-400C-16D1-8D729E5F05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3F7435A-5D4F-8E91-5FC2-22BEDCA0E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3981-F06F-4CFA-A618-BB78F307AF2E}" type="datetimeFigureOut">
              <a:rPr lang="en-DK" smtClean="0"/>
              <a:t>11/11/2024</a:t>
            </a:fld>
            <a:endParaRPr lang="en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54DCE15-C5E4-0B91-756E-30F992437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D3E2186-A352-79C7-2074-6D7F6866D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B09F-6095-4ABD-88BD-E62B2FAFEB38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228351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94AF37-1A0E-F565-4214-2051B6DF0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333960C-34B1-3159-559E-2CC2E5B71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FD977C4-1A0E-4A5B-3523-0815258791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6DB886D-4AE4-9189-4B7F-71410A52F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46191D0-34CB-D2C5-D4F2-BB759DC559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132BB8D-5C57-3928-03E3-B0D34ADC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3981-F06F-4CFA-A618-BB78F307AF2E}" type="datetimeFigureOut">
              <a:rPr lang="en-DK" smtClean="0"/>
              <a:t>11/11/2024</a:t>
            </a:fld>
            <a:endParaRPr lang="en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4415A6B-A6DD-0A21-DB9C-EB74C14E0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874ACF4-6D64-9359-627C-51F78AB1B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B09F-6095-4ABD-88BD-E62B2FAFEB38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132887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38AC54-C05F-A994-ABF7-0F0DB335B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9E7A7E3-AD88-BE18-F9D0-B62D6107C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3981-F06F-4CFA-A618-BB78F307AF2E}" type="datetimeFigureOut">
              <a:rPr lang="en-DK" smtClean="0"/>
              <a:t>11/11/2024</a:t>
            </a:fld>
            <a:endParaRPr lang="en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C31EE24-F4A9-4108-FC8C-6591ED0F9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363D0DE-8835-30F3-907C-ABD7768B1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B09F-6095-4ABD-88BD-E62B2FAFEB38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488026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ACA4FAC-6B47-A608-94A3-FEB9E4BBA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3981-F06F-4CFA-A618-BB78F307AF2E}" type="datetimeFigureOut">
              <a:rPr lang="en-DK" smtClean="0"/>
              <a:t>11/11/2024</a:t>
            </a:fld>
            <a:endParaRPr lang="en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A1067CF-441D-CF83-93EE-560B678F6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FED3C45-78C5-9DBB-600B-14C2F8E4E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B09F-6095-4ABD-88BD-E62B2FAFEB38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337531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FBEB58-B959-C8B4-F5C1-0F8D75554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4401125-50FE-5BE5-FF25-55D37C3C9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011E513-6913-1268-FABC-54145B300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E3BF1C0-0104-A003-DE54-409F42A92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3981-F06F-4CFA-A618-BB78F307AF2E}" type="datetimeFigureOut">
              <a:rPr lang="en-DK" smtClean="0"/>
              <a:t>11/11/2024</a:t>
            </a:fld>
            <a:endParaRPr lang="en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302269C-0CD1-CABA-96BD-4DA73D29A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09D95ED-7DA9-F1B7-DC1C-B247EBC1A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B09F-6095-4ABD-88BD-E62B2FAFEB38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398191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E05346-C4C0-D227-D839-659468FCF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229D136-53DB-BDD5-2318-AA60F9CB93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6443EE-2FF3-B1A5-CC74-70935C0A7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6A58794-3052-D21A-A17B-69C7050F9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3981-F06F-4CFA-A618-BB78F307AF2E}" type="datetimeFigureOut">
              <a:rPr lang="en-DK" smtClean="0"/>
              <a:t>11/11/2024</a:t>
            </a:fld>
            <a:endParaRPr lang="en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946A198-4169-471B-AD12-736ED9125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634A820-8951-C314-B159-B1C036CF5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B09F-6095-4ABD-88BD-E62B2FAFEB38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19927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66D003-E9D5-855E-B480-3F289B738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FD40FDC-D387-A48D-F140-B83BA12E84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396CE21-739F-8BF4-DCE8-42ABE9C0D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3981-F06F-4CFA-A618-BB78F307AF2E}" type="datetimeFigureOut">
              <a:rPr lang="en-DK" smtClean="0"/>
              <a:t>11/11/2024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D80B07B-8D0F-691F-2D88-FFE49217C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54BF14E-E57B-E513-C97F-8DAFCD803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B09F-6095-4ABD-88BD-E62B2FAFEB38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067716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25D1199-7B7B-A1C1-D728-59A02B3855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AF008F6-4F9E-CDDD-B8CE-DE626E0999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A36C121-D6BF-2B3C-39A7-AB4643BEA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3981-F06F-4CFA-A618-BB78F307AF2E}" type="datetimeFigureOut">
              <a:rPr lang="en-DK" smtClean="0"/>
              <a:t>11/11/2024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8CD05F6-6AAE-A481-C8E5-93EF7A871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A521190-833E-F86B-2F69-0120D1859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B09F-6095-4ABD-88BD-E62B2FAFEB38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31117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6930A43-A28A-C52D-9C74-21FA518DB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BF78180-7861-383C-0540-F389E73087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910C4AE-DD0A-39BE-916F-7AA7D550E3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B13981-F06F-4CFA-A618-BB78F307AF2E}" type="datetimeFigureOut">
              <a:rPr lang="en-DK" smtClean="0"/>
              <a:t>11/11/2024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FF3C38F-EF8A-CDBA-FF69-974839A1EE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18D071C-08AD-00B3-5550-43755C34CB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57B09F-6095-4ABD-88BD-E62B2FAFEB38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108155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En nærbillede af nerve-cellen">
            <a:extLst>
              <a:ext uri="{FF2B5EF4-FFF2-40B4-BE49-F238E27FC236}">
                <a16:creationId xmlns:a16="http://schemas.microsoft.com/office/drawing/2014/main" id="{95792CD4-98B5-A356-A7C6-AC4C1880EE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0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A240AB5-06FC-E01E-0B8C-FCECA6EE6A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da-DK" sz="4800">
                <a:solidFill>
                  <a:schemeClr val="bg1"/>
                </a:solidFill>
              </a:rPr>
              <a:t>Rusmidler</a:t>
            </a:r>
            <a:endParaRPr lang="en-DK" sz="4800">
              <a:solidFill>
                <a:schemeClr val="bg1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19F9E71-A101-6AE2-635F-A2F7E04BAF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endParaRPr lang="en-DK" sz="200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13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E7B76B-D7A8-5C51-329C-40B61577A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3" y="1641752"/>
            <a:ext cx="4391025" cy="1323439"/>
          </a:xfrm>
        </p:spPr>
        <p:txBody>
          <a:bodyPr anchor="t">
            <a:normAutofit/>
          </a:bodyPr>
          <a:lstStyle/>
          <a:p>
            <a:r>
              <a:rPr lang="da-DK" sz="4000">
                <a:solidFill>
                  <a:schemeClr val="bg1"/>
                </a:solidFill>
              </a:rPr>
              <a:t>Belønningssystemet</a:t>
            </a:r>
            <a:endParaRPr lang="en-DK" sz="4000">
              <a:solidFill>
                <a:schemeClr val="bg1"/>
              </a:solidFill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8BD20C5-843C-B5E1-F68D-68F1D07B7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316" y="1429488"/>
            <a:ext cx="5226392" cy="4579200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B90D08A-0B0C-0B6F-41CC-275AB842F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1824" y="2569029"/>
            <a:ext cx="4391025" cy="3031671"/>
          </a:xfrm>
        </p:spPr>
        <p:txBody>
          <a:bodyPr>
            <a:normAutofit/>
          </a:bodyPr>
          <a:lstStyle/>
          <a:p>
            <a:r>
              <a:rPr lang="da-DK" sz="1600" dirty="0">
                <a:solidFill>
                  <a:schemeClr val="bg1"/>
                </a:solidFill>
              </a:rPr>
              <a:t>Vigtigste opgave at sikre vores overlevelse</a:t>
            </a:r>
          </a:p>
          <a:p>
            <a:r>
              <a:rPr lang="da-DK" sz="1600" dirty="0">
                <a:solidFill>
                  <a:schemeClr val="bg1"/>
                </a:solidFill>
              </a:rPr>
              <a:t>Når vores basale drifter (Sult, tørst, sex) bliver tilfredsstillet udløses transmitterstoffet dopamin</a:t>
            </a:r>
          </a:p>
          <a:p>
            <a:r>
              <a:rPr lang="da-DK" sz="1600" dirty="0">
                <a:solidFill>
                  <a:schemeClr val="bg1"/>
                </a:solidFill>
              </a:rPr>
              <a:t>Dette udnytter rusmidler – de kan aktivere belønningssystemet og udløse velvære og eufori</a:t>
            </a:r>
          </a:p>
          <a:p>
            <a:r>
              <a:rPr lang="da-DK" sz="1600" dirty="0">
                <a:solidFill>
                  <a:schemeClr val="bg1"/>
                </a:solidFill>
              </a:rPr>
              <a:t>Vigtigste områder i hjernen er neuroner i VTA, </a:t>
            </a:r>
            <a:r>
              <a:rPr lang="da-DK" sz="1600" dirty="0" err="1">
                <a:solidFill>
                  <a:schemeClr val="bg1"/>
                </a:solidFill>
              </a:rPr>
              <a:t>Nucleus</a:t>
            </a:r>
            <a:r>
              <a:rPr lang="da-DK" sz="1600" dirty="0">
                <a:solidFill>
                  <a:schemeClr val="bg1"/>
                </a:solidFill>
              </a:rPr>
              <a:t> </a:t>
            </a:r>
            <a:r>
              <a:rPr lang="da-DK" sz="1600" dirty="0" err="1">
                <a:solidFill>
                  <a:schemeClr val="bg1"/>
                </a:solidFill>
              </a:rPr>
              <a:t>accumbens</a:t>
            </a:r>
            <a:r>
              <a:rPr lang="da-DK" sz="1600" dirty="0">
                <a:solidFill>
                  <a:schemeClr val="bg1"/>
                </a:solidFill>
              </a:rPr>
              <a:t> samt det limbiske system og frontale cortex</a:t>
            </a:r>
            <a:endParaRPr lang="en-DK" sz="1600" dirty="0">
              <a:solidFill>
                <a:schemeClr val="bg1"/>
              </a:solidFill>
            </a:endParaRPr>
          </a:p>
          <a:p>
            <a:endParaRPr lang="en-DK" sz="2400" dirty="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466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FEF463D-EE6B-46FF-B7C7-74B09A96C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1A27B3A-460C-4100-99B5-817F25979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7089" y="1498602"/>
            <a:ext cx="4403345" cy="3940174"/>
            <a:chOff x="827089" y="1498602"/>
            <a:chExt cx="4403345" cy="3940174"/>
          </a:xfrm>
          <a:effectLst>
            <a:outerShdw blurRad="381000" dist="1524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5450488-7F33-43E4-B4DA-CAB50A1CC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E5154B2-BEF9-4C08-B6B1-9DED9F17C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bg1">
                <a:alpha val="8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0D3BF2B8-06B7-ACA9-EEFC-8A3A10B8F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127" y="2023558"/>
            <a:ext cx="3521265" cy="24912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latin typeface="+mj-lt"/>
                <a:ea typeface="+mj-ea"/>
                <a:cs typeface="+mj-cs"/>
              </a:rPr>
              <a:t>Hash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0B5ED20-499B-41E7-95BE-8BBD31314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5A51D22-76EA-4C70-B5C9-ED3946924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D4F99-B579-01EB-9F26-E45261331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75" y="1311088"/>
            <a:ext cx="5276850" cy="432726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 err="1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Aktive</a:t>
            </a:r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stof</a:t>
            </a:r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: THC </a:t>
            </a:r>
            <a:r>
              <a:rPr lang="en-US" sz="2400" kern="1200" dirty="0" err="1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eller</a:t>
            </a:r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cannabinol.</a:t>
            </a:r>
          </a:p>
          <a:p>
            <a:pPr marL="0" indent="0">
              <a:buNone/>
            </a:pPr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Binder sig </a:t>
            </a:r>
            <a:r>
              <a:rPr lang="en-US" sz="2400" kern="1200" dirty="0" err="1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til</a:t>
            </a:r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cannabinol </a:t>
            </a:r>
            <a:r>
              <a:rPr lang="en-US" sz="2400" kern="1200" dirty="0" err="1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receptorer</a:t>
            </a:r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indent="0">
              <a:buNone/>
            </a:pPr>
            <a:r>
              <a:rPr lang="en-US" sz="2400" dirty="0" err="1">
                <a:solidFill>
                  <a:schemeClr val="tx1">
                    <a:alpha val="80000"/>
                  </a:schemeClr>
                </a:solidFill>
              </a:rPr>
              <a:t>Påvirker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alpha val="80000"/>
                  </a:schemeClr>
                </a:solidFill>
              </a:rPr>
              <a:t>hjernens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alpha val="80000"/>
                  </a:schemeClr>
                </a:solidFill>
              </a:rPr>
              <a:t>limbiske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system </a:t>
            </a:r>
            <a:r>
              <a:rPr lang="en-US" sz="2400" dirty="0" err="1">
                <a:solidFill>
                  <a:schemeClr val="tx1">
                    <a:alpha val="80000"/>
                  </a:schemeClr>
                </a:solidFill>
              </a:rPr>
              <a:t>dvs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alpha val="80000"/>
                  </a:schemeClr>
                </a:solidFill>
              </a:rPr>
              <a:t>følelseslivet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alpha val="80000"/>
                  </a:schemeClr>
                </a:solidFill>
              </a:rPr>
              <a:t>samt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alpha val="80000"/>
                  </a:schemeClr>
                </a:solidFill>
              </a:rPr>
              <a:t>hukommelsen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alpha val="80000"/>
                  </a:schemeClr>
                </a:solidFill>
              </a:rPr>
              <a:t>og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alpha val="80000"/>
                  </a:schemeClr>
                </a:solidFill>
              </a:rPr>
              <a:t>indlæring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2400" kern="1200" dirty="0" err="1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Hæmmer</a:t>
            </a:r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nervesignalets</a:t>
            </a:r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overførsel</a:t>
            </a:r>
            <a:endParaRPr lang="en-US" sz="2400" kern="1200" dirty="0">
              <a:solidFill>
                <a:schemeClr val="tx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sz="2400" kern="1200" dirty="0">
                <a:latin typeface="+mn-lt"/>
                <a:ea typeface="+mn-ea"/>
                <a:cs typeface="+mn-cs"/>
              </a:rPr>
              <a:t>Bruges </a:t>
            </a:r>
            <a:r>
              <a:rPr lang="en-US" sz="2400" kern="1200" dirty="0" err="1">
                <a:latin typeface="+mn-lt"/>
                <a:ea typeface="+mn-ea"/>
                <a:cs typeface="+mn-cs"/>
              </a:rPr>
              <a:t>som</a:t>
            </a:r>
            <a:r>
              <a:rPr lang="en-US" sz="24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+mn-cs"/>
              </a:rPr>
              <a:t>medicinsk</a:t>
            </a:r>
            <a:r>
              <a:rPr lang="en-US" sz="24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+mn-cs"/>
              </a:rPr>
              <a:t>behandling</a:t>
            </a:r>
            <a:r>
              <a:rPr lang="en-US" sz="24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+mn-cs"/>
              </a:rPr>
              <a:t>til</a:t>
            </a:r>
            <a:r>
              <a:rPr lang="en-US" sz="24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+mn-cs"/>
              </a:rPr>
              <a:t>bla</a:t>
            </a:r>
            <a:r>
              <a:rPr lang="en-US" sz="2400" kern="1200" dirty="0">
                <a:latin typeface="+mn-lt"/>
                <a:ea typeface="+mn-ea"/>
                <a:cs typeface="+mn-cs"/>
              </a:rPr>
              <a:t>. </a:t>
            </a:r>
            <a:r>
              <a:rPr lang="en-US" sz="2400" kern="1200" dirty="0" err="1">
                <a:latin typeface="+mn-lt"/>
                <a:ea typeface="+mn-ea"/>
                <a:cs typeface="+mn-cs"/>
              </a:rPr>
              <a:t>Sklerose</a:t>
            </a:r>
            <a:r>
              <a:rPr lang="en-US" sz="24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+mn-cs"/>
              </a:rPr>
              <a:t>patienter</a:t>
            </a:r>
            <a:r>
              <a:rPr lang="en-US" sz="24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+mn-cs"/>
              </a:rPr>
              <a:t>pga</a:t>
            </a:r>
            <a:r>
              <a:rPr lang="en-US" sz="2400" kern="1200" dirty="0">
                <a:latin typeface="+mn-lt"/>
                <a:ea typeface="+mn-ea"/>
                <a:cs typeface="+mn-cs"/>
              </a:rPr>
              <a:t> sin </a:t>
            </a:r>
            <a:r>
              <a:rPr lang="en-US" sz="2400" kern="1200" dirty="0" err="1">
                <a:latin typeface="+mn-lt"/>
                <a:ea typeface="+mn-ea"/>
                <a:cs typeface="+mn-cs"/>
              </a:rPr>
              <a:t>lindrende</a:t>
            </a:r>
            <a:r>
              <a:rPr lang="en-US" sz="24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+mn-cs"/>
              </a:rPr>
              <a:t>effekt</a:t>
            </a:r>
            <a:r>
              <a:rPr lang="en-US" sz="24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+mn-cs"/>
              </a:rPr>
              <a:t>på</a:t>
            </a:r>
            <a:r>
              <a:rPr lang="en-US" sz="24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+mn-cs"/>
              </a:rPr>
              <a:t>smerter</a:t>
            </a:r>
            <a:endParaRPr lang="en-US" sz="2400" kern="1200" dirty="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sz="2400" kern="1200" dirty="0">
              <a:solidFill>
                <a:schemeClr val="tx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15807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FEF463D-EE6B-46FF-B7C7-74B09A96C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1A27B3A-460C-4100-99B5-817F25979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7089" y="1498602"/>
            <a:ext cx="4403345" cy="3940174"/>
            <a:chOff x="827089" y="1498602"/>
            <a:chExt cx="4403345" cy="3940174"/>
          </a:xfrm>
          <a:effectLst>
            <a:outerShdw blurRad="381000" dist="1524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5450488-7F33-43E4-B4DA-CAB50A1CC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E5154B2-BEF9-4C08-B6B1-9DED9F17C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bg1">
                <a:alpha val="8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D179C60F-B1BF-F63B-9A56-BACA44799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127" y="2023558"/>
            <a:ext cx="3521265" cy="24912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latin typeface="+mj-lt"/>
                <a:ea typeface="+mj-ea"/>
                <a:cs typeface="+mj-cs"/>
              </a:rPr>
              <a:t>Hash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0B5ED20-499B-41E7-95BE-8BBD31314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5A51D22-76EA-4C70-B5C9-ED3946924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6A20826-514F-61B3-FC70-BE043CAAE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75" y="1311088"/>
            <a:ext cx="5276850" cy="432726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 err="1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Fedtopløselig</a:t>
            </a:r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og</a:t>
            </a:r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ophobes</a:t>
            </a:r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I </a:t>
            </a:r>
            <a:r>
              <a:rPr lang="en-US" sz="2400" kern="1200" dirty="0" err="1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kroppens</a:t>
            </a:r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fedtvæv</a:t>
            </a:r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>
                <a:solidFill>
                  <a:schemeClr val="tx1">
                    <a:alpha val="80000"/>
                  </a:schemeClr>
                </a:solidFill>
              </a:rPr>
              <a:t>H</a:t>
            </a:r>
            <a:r>
              <a:rPr lang="en-US" sz="2400" kern="1200" dirty="0" err="1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ashs</a:t>
            </a:r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virkning</a:t>
            </a:r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kan</a:t>
            </a:r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spores I </a:t>
            </a:r>
            <a:r>
              <a:rPr lang="en-US" sz="2400" kern="1200" dirty="0" err="1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flere</a:t>
            </a:r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måneder</a:t>
            </a:r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efter</a:t>
            </a:r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indtag</a:t>
            </a:r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None/>
            </a:pPr>
            <a:endParaRPr lang="en-US" sz="2400" kern="1200" dirty="0">
              <a:solidFill>
                <a:schemeClr val="tx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sz="2400" kern="1200" dirty="0">
              <a:solidFill>
                <a:schemeClr val="tx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38405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5" name="Rectangle 1044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D7386D1-A19F-AF5A-9C1C-FBFC4BA80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7874"/>
            <a:ext cx="4391024" cy="1323439"/>
          </a:xfrm>
        </p:spPr>
        <p:txBody>
          <a:bodyPr anchor="t">
            <a:normAutofit/>
          </a:bodyPr>
          <a:lstStyle/>
          <a:p>
            <a:r>
              <a:rPr lang="da-DK" sz="4000" dirty="0">
                <a:solidFill>
                  <a:schemeClr val="bg1"/>
                </a:solidFill>
              </a:rPr>
              <a:t>Ecstasy</a:t>
            </a:r>
            <a:endParaRPr lang="en-DK" sz="4000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5EC6B01-F931-6BB5-3BAA-C5AE3E0E8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801"/>
            <a:ext cx="4391024" cy="3907970"/>
          </a:xfrm>
        </p:spPr>
        <p:txBody>
          <a:bodyPr>
            <a:normAutofit fontScale="25000" lnSpcReduction="20000"/>
          </a:bodyPr>
          <a:lstStyle/>
          <a:p>
            <a:r>
              <a:rPr lang="da-DK" sz="7200" dirty="0">
                <a:solidFill>
                  <a:schemeClr val="bg1">
                    <a:alpha val="80000"/>
                  </a:schemeClr>
                </a:solidFill>
              </a:rPr>
              <a:t>Designerdrug: Kan indeholde stryknin, heroin og amfetamin </a:t>
            </a:r>
            <a:r>
              <a:rPr lang="da-DK" sz="7200" dirty="0">
                <a:solidFill>
                  <a:schemeClr val="bg1">
                    <a:alpha val="80000"/>
                  </a:schemeClr>
                </a:solidFill>
                <a:sym typeface="Wingdings" panose="05000000000000000000" pitchFamily="2" charset="2"/>
              </a:rPr>
              <a:t> meget farlig cocktail</a:t>
            </a:r>
          </a:p>
          <a:p>
            <a:r>
              <a:rPr lang="da-DK" sz="7200" dirty="0">
                <a:solidFill>
                  <a:schemeClr val="bg1">
                    <a:alpha val="80000"/>
                  </a:schemeClr>
                </a:solidFill>
                <a:sym typeface="Wingdings" panose="05000000000000000000" pitchFamily="2" charset="2"/>
              </a:rPr>
              <a:t>Efterligner transmitterstofferne serotonin og dopamin i belønningssystemet</a:t>
            </a:r>
          </a:p>
          <a:p>
            <a:endParaRPr lang="da-DK" sz="5600" dirty="0">
              <a:solidFill>
                <a:schemeClr val="bg1">
                  <a:alpha val="80000"/>
                </a:schemeClr>
              </a:solidFill>
              <a:sym typeface="Wingdings" panose="05000000000000000000" pitchFamily="2" charset="2"/>
            </a:endParaRPr>
          </a:p>
          <a:p>
            <a:r>
              <a:rPr lang="da-DK" sz="3600" dirty="0">
                <a:solidFill>
                  <a:schemeClr val="bg1"/>
                </a:solidFill>
                <a:latin typeface="Arial" panose="020B0604020202020204" pitchFamily="34" charset="0"/>
              </a:rPr>
              <a:t>Dopamin: </a:t>
            </a:r>
            <a:endParaRPr lang="da-DK" sz="36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  <a:latin typeface="Arial" panose="020B0604020202020204" pitchFamily="34" charset="0"/>
              </a:rPr>
              <a:t>Belønning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  <a:latin typeface="Arial" panose="020B0604020202020204" pitchFamily="34" charset="0"/>
              </a:rPr>
              <a:t>Nydelse 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  <a:latin typeface="Arial" panose="020B0604020202020204" pitchFamily="34" charset="0"/>
              </a:rPr>
              <a:t>Eufori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  <a:latin typeface="Arial" panose="020B0604020202020204" pitchFamily="34" charset="0"/>
              </a:rPr>
              <a:t>Selektering i sanseindtryk</a:t>
            </a:r>
          </a:p>
          <a:p>
            <a:r>
              <a:rPr lang="da-DK" sz="3600" dirty="0">
                <a:solidFill>
                  <a:schemeClr val="bg1"/>
                </a:solidFill>
                <a:latin typeface="Arial" panose="020B0604020202020204" pitchFamily="34" charset="0"/>
              </a:rPr>
              <a:t>Serotonin:</a:t>
            </a:r>
            <a:endParaRPr lang="da-DK" sz="36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  <a:latin typeface="Arial" panose="020B0604020202020204" pitchFamily="34" charset="0"/>
              </a:rPr>
              <a:t>Humør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  <a:latin typeface="Arial" panose="020B0604020202020204" pitchFamily="34" charset="0"/>
              </a:rPr>
              <a:t>Hukommelse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  <a:latin typeface="Arial" panose="020B0604020202020204" pitchFamily="34" charset="0"/>
              </a:rPr>
              <a:t>Søvn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  <a:latin typeface="Arial" panose="020B0604020202020204" pitchFamily="34" charset="0"/>
              </a:rPr>
              <a:t>Kognition</a:t>
            </a:r>
          </a:p>
          <a:p>
            <a:pPr fontAlgn="base">
              <a:buFont typeface="Arial" panose="020B0604020202020204" pitchFamily="34" charset="0"/>
              <a:buChar char="•"/>
            </a:pPr>
            <a:endParaRPr lang="da-DK" sz="16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da-DK" sz="2200" dirty="0">
              <a:solidFill>
                <a:schemeClr val="bg1">
                  <a:alpha val="80000"/>
                </a:schemeClr>
              </a:solidFill>
              <a:sym typeface="Wingdings" panose="05000000000000000000" pitchFamily="2" charset="2"/>
            </a:endParaRPr>
          </a:p>
          <a:p>
            <a:endParaRPr lang="en-DK" sz="22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C7223C8B-CCDF-A534-F4C5-57AE5E25B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5999" y="1541842"/>
            <a:ext cx="5260976" cy="373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395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0" name="Rectangle 2069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21444A9-A67D-9691-42D5-8D96D24D6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4391024" cy="1323439"/>
          </a:xfrm>
        </p:spPr>
        <p:txBody>
          <a:bodyPr anchor="t">
            <a:normAutofit/>
          </a:bodyPr>
          <a:lstStyle/>
          <a:p>
            <a:r>
              <a:rPr lang="da-DK" sz="4000" dirty="0">
                <a:solidFill>
                  <a:schemeClr val="bg1"/>
                </a:solidFill>
              </a:rPr>
              <a:t>Ecstasy</a:t>
            </a:r>
            <a:endParaRPr lang="en-DK" sz="4000" dirty="0">
              <a:solidFill>
                <a:schemeClr val="bg1"/>
              </a:solidFill>
            </a:endParaRPr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86A4739A-FC5E-5972-562A-69909ECE5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6400"/>
            <a:ext cx="4391024" cy="2454300"/>
          </a:xfrm>
        </p:spPr>
        <p:txBody>
          <a:bodyPr>
            <a:normAutofit/>
          </a:bodyPr>
          <a:lstStyle/>
          <a:p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Hæmmer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genoptagelsen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af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serotonin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  <a:sym typeface="Wingdings" panose="05000000000000000000" pitchFamily="2" charset="2"/>
              </a:rPr>
              <a:t>flere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  <a:sym typeface="Wingdings" panose="05000000000000000000" pitchFamily="2" charset="2"/>
              </a:rPr>
              <a:t>Ap´er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  <a:sym typeface="Wingdings" panose="05000000000000000000" pitchFamily="2" charset="2"/>
              </a:rPr>
              <a:t>og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  <a:sym typeface="Wingdings" panose="05000000000000000000" pitchFamily="2" charset="2"/>
              </a:rPr>
              <a:t>kan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  <a:sym typeface="Wingdings" panose="05000000000000000000" pitchFamily="2" charset="2"/>
              </a:rPr>
              <a:t>holde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  <a:sym typeface="Wingdings" panose="05000000000000000000" pitchFamily="2" charset="2"/>
              </a:rPr>
              <a:t>én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  <a:sym typeface="Wingdings" panose="05000000000000000000" pitchFamily="2" charset="2"/>
              </a:rPr>
              <a:t>vågen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  <a:sym typeface="Wingdings" panose="05000000000000000000" pitchFamily="2" charset="2"/>
              </a:rPr>
              <a:t> hele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  <a:sym typeface="Wingdings" panose="05000000000000000000" pitchFamily="2" charset="2"/>
              </a:rPr>
              <a:t>natten</a:t>
            </a:r>
            <a:endParaRPr lang="en-US" sz="24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6E5420DA-32F2-E45F-0E27-2D5636695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5999" y="1456351"/>
            <a:ext cx="5260976" cy="390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770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Rectangle 3082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01D545D-2E1F-0D42-2F08-016DA26CB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907" y="282800"/>
            <a:ext cx="5217172" cy="1288673"/>
          </a:xfrm>
        </p:spPr>
        <p:txBody>
          <a:bodyPr anchor="b">
            <a:norm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Koffein</a:t>
            </a:r>
            <a:endParaRPr lang="en-DK" dirty="0">
              <a:solidFill>
                <a:schemeClr val="bg1"/>
              </a:solidFill>
            </a:endParaRPr>
          </a:p>
        </p:txBody>
      </p:sp>
      <p:sp>
        <p:nvSpPr>
          <p:cNvPr id="3080" name="Content Placeholder 3079">
            <a:extLst>
              <a:ext uri="{FF2B5EF4-FFF2-40B4-BE49-F238E27FC236}">
                <a16:creationId xmlns:a16="http://schemas.microsoft.com/office/drawing/2014/main" id="{AC5ABBB5-C852-317B-6CE8-951ECC5E3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906" y="1715151"/>
            <a:ext cx="5217173" cy="4351338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Virker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som</a:t>
            </a:r>
            <a:r>
              <a:rPr lang="en-US" dirty="0">
                <a:solidFill>
                  <a:schemeClr val="bg1"/>
                </a:solidFill>
              </a:rPr>
              <a:t> antagonist </a:t>
            </a:r>
            <a:r>
              <a:rPr lang="en-US" dirty="0" err="1">
                <a:solidFill>
                  <a:schemeClr val="bg1"/>
                </a:solidFill>
              </a:rPr>
              <a:t>til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adenosin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 ATP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bliver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ikke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omdannes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til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cAMP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og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herved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lukkes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kanalerne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så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K+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ikke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strømmer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ud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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stimulerende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effekt</a:t>
            </a:r>
            <a:endParaRPr lang="en-US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en-US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Adenosin</a:t>
            </a:r>
            <a:r>
              <a:rPr lang="en-US" sz="2000" dirty="0">
                <a:solidFill>
                  <a:schemeClr val="bg1"/>
                </a:solidFill>
                <a:sym typeface="Wingdings" panose="05000000000000000000" pitchFamily="2" charset="2"/>
              </a:rPr>
              <a:t>: </a:t>
            </a:r>
            <a:r>
              <a:rPr lang="en-US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Hæmmer</a:t>
            </a:r>
            <a:r>
              <a:rPr lang="en-US" sz="20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afsendelsen</a:t>
            </a:r>
            <a:r>
              <a:rPr lang="en-US" sz="20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af</a:t>
            </a:r>
            <a:r>
              <a:rPr lang="en-US" sz="2000" dirty="0">
                <a:solidFill>
                  <a:schemeClr val="bg1"/>
                </a:solidFill>
                <a:sym typeface="Wingdings" panose="05000000000000000000" pitchFamily="2" charset="2"/>
              </a:rPr>
              <a:t> et </a:t>
            </a:r>
            <a:r>
              <a:rPr lang="en-US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nervesignal</a:t>
            </a:r>
            <a:endParaRPr lang="en-US" sz="2000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grpSp>
        <p:nvGrpSpPr>
          <p:cNvPr id="3085" name="Graphic 4">
            <a:extLst>
              <a:ext uri="{FF2B5EF4-FFF2-40B4-BE49-F238E27FC236}">
                <a16:creationId xmlns:a16="http://schemas.microsoft.com/office/drawing/2014/main" id="{D92F9A1A-77F4-4E16-958B-64BB489FF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22349" y="739986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086" name="Freeform: Shape 3085">
              <a:extLst>
                <a:ext uri="{FF2B5EF4-FFF2-40B4-BE49-F238E27FC236}">
                  <a16:creationId xmlns:a16="http://schemas.microsoft.com/office/drawing/2014/main" id="{819A42ED-6B91-49E6-9BDB-6339893E9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7" name="Freeform: Shape 3086">
              <a:extLst>
                <a:ext uri="{FF2B5EF4-FFF2-40B4-BE49-F238E27FC236}">
                  <a16:creationId xmlns:a16="http://schemas.microsoft.com/office/drawing/2014/main" id="{3B732C3B-202D-4B4E-9C2B-283338B2A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8" name="Freeform: Shape 3087">
              <a:extLst>
                <a:ext uri="{FF2B5EF4-FFF2-40B4-BE49-F238E27FC236}">
                  <a16:creationId xmlns:a16="http://schemas.microsoft.com/office/drawing/2014/main" id="{E38433EC-2142-4B86-B9BA-25AFE26299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9" name="Freeform: Shape 3088">
              <a:extLst>
                <a:ext uri="{FF2B5EF4-FFF2-40B4-BE49-F238E27FC236}">
                  <a16:creationId xmlns:a16="http://schemas.microsoft.com/office/drawing/2014/main" id="{2F3A02D8-E8AA-47DC-B215-ED01D604E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0" name="Freeform: Shape 3089">
              <a:extLst>
                <a:ext uri="{FF2B5EF4-FFF2-40B4-BE49-F238E27FC236}">
                  <a16:creationId xmlns:a16="http://schemas.microsoft.com/office/drawing/2014/main" id="{B1A156CC-0ACD-4554-947F-A9FD30B6A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1" name="Freeform: Shape 3090">
              <a:extLst>
                <a:ext uri="{FF2B5EF4-FFF2-40B4-BE49-F238E27FC236}">
                  <a16:creationId xmlns:a16="http://schemas.microsoft.com/office/drawing/2014/main" id="{BBACA1F0-7581-48CC-BB3D-29D84E66B1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2" name="Freeform: Shape 3091">
              <a:extLst>
                <a:ext uri="{FF2B5EF4-FFF2-40B4-BE49-F238E27FC236}">
                  <a16:creationId xmlns:a16="http://schemas.microsoft.com/office/drawing/2014/main" id="{48C34CDB-6796-4AA3-9001-DA5B717D7C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3" name="Freeform: Shape 3092">
              <a:extLst>
                <a:ext uri="{FF2B5EF4-FFF2-40B4-BE49-F238E27FC236}">
                  <a16:creationId xmlns:a16="http://schemas.microsoft.com/office/drawing/2014/main" id="{79D783F9-0F69-4135-9961-9BAB1C1A6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4" name="Freeform: Shape 3093">
              <a:extLst>
                <a:ext uri="{FF2B5EF4-FFF2-40B4-BE49-F238E27FC236}">
                  <a16:creationId xmlns:a16="http://schemas.microsoft.com/office/drawing/2014/main" id="{4FFBBC22-B7E4-49E9-9BD1-36B5F62991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5" name="Freeform: Shape 3094">
              <a:extLst>
                <a:ext uri="{FF2B5EF4-FFF2-40B4-BE49-F238E27FC236}">
                  <a16:creationId xmlns:a16="http://schemas.microsoft.com/office/drawing/2014/main" id="{1E179D1A-1F7F-41FF-A993-7DB78E9EB3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6" name="Freeform: Shape 3095">
              <a:extLst>
                <a:ext uri="{FF2B5EF4-FFF2-40B4-BE49-F238E27FC236}">
                  <a16:creationId xmlns:a16="http://schemas.microsoft.com/office/drawing/2014/main" id="{8565B3A8-B9D8-4EA9-B3DA-DDB2A574BB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7" name="Freeform: Shape 3096">
              <a:extLst>
                <a:ext uri="{FF2B5EF4-FFF2-40B4-BE49-F238E27FC236}">
                  <a16:creationId xmlns:a16="http://schemas.microsoft.com/office/drawing/2014/main" id="{8891E65D-798E-4741-A582-606A91528E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8" name="Freeform: Shape 3097">
              <a:extLst>
                <a:ext uri="{FF2B5EF4-FFF2-40B4-BE49-F238E27FC236}">
                  <a16:creationId xmlns:a16="http://schemas.microsoft.com/office/drawing/2014/main" id="{A8BAB8E0-D711-471F-8EB7-6F8C42092B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B0E2FB30-BCBE-A50E-95C3-6A33AC67C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8207" y="322504"/>
            <a:ext cx="3781983" cy="293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undefined">
            <a:extLst>
              <a:ext uri="{FF2B5EF4-FFF2-40B4-BE49-F238E27FC236}">
                <a16:creationId xmlns:a16="http://schemas.microsoft.com/office/drawing/2014/main" id="{E2328BFC-5D06-E997-A848-833F27D85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8206" y="3376158"/>
            <a:ext cx="3781983" cy="293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0" name="Oval 3099">
            <a:extLst>
              <a:ext uri="{FF2B5EF4-FFF2-40B4-BE49-F238E27FC236}">
                <a16:creationId xmlns:a16="http://schemas.microsoft.com/office/drawing/2014/main" id="{C4C270DE-0BEB-4372-B440-7EADA6FAF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3877" y="4618784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02" name="Oval 3101">
            <a:extLst>
              <a:ext uri="{FF2B5EF4-FFF2-40B4-BE49-F238E27FC236}">
                <a16:creationId xmlns:a16="http://schemas.microsoft.com/office/drawing/2014/main" id="{757ACA0C-8702-4043-8D4D-582EAEDF1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3877" y="4618784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310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4E79EE3-01EA-ADDC-F5B8-D0D361267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4391025" cy="1323439"/>
          </a:xfrm>
        </p:spPr>
        <p:txBody>
          <a:bodyPr anchor="t">
            <a:normAutofit/>
          </a:bodyPr>
          <a:lstStyle/>
          <a:p>
            <a:r>
              <a:rPr lang="da-DK" sz="2800" dirty="0">
                <a:solidFill>
                  <a:schemeClr val="bg1"/>
                </a:solidFill>
              </a:rPr>
              <a:t>Rusmidlers virkning på CNS </a:t>
            </a:r>
            <a:r>
              <a:rPr lang="da-DK" sz="1400" dirty="0">
                <a:solidFill>
                  <a:schemeClr val="bg1"/>
                </a:solidFill>
              </a:rPr>
              <a:t>Figur fra Rusmidlernes biologi</a:t>
            </a:r>
            <a:endParaRPr lang="en-DK" sz="1400" dirty="0">
              <a:solidFill>
                <a:schemeClr val="bg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080679B-525D-27B9-394A-6FC794C83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6400"/>
            <a:ext cx="4391025" cy="2454300"/>
          </a:xfrm>
        </p:spPr>
        <p:txBody>
          <a:bodyPr>
            <a:normAutofit/>
          </a:bodyPr>
          <a:lstStyle/>
          <a:p>
            <a:endParaRPr lang="en-US" sz="240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4" name="Pladsholder til indhold 4">
            <a:extLst>
              <a:ext uri="{FF2B5EF4-FFF2-40B4-BE49-F238E27FC236}">
                <a16:creationId xmlns:a16="http://schemas.microsoft.com/office/drawing/2014/main" id="{EACFEE8D-2400-B65B-BB11-1AFF44013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4159" y="942331"/>
            <a:ext cx="4799270" cy="497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799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E072E4-5C52-0607-4CE9-FDA480B12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4391025" cy="1323439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Forskellige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rusmidlers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virkning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I </a:t>
            </a:r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synapsen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– </a:t>
            </a:r>
            <a:r>
              <a:rPr lang="en-US" sz="2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både</a:t>
            </a:r>
            <a:r>
              <a:rPr lang="en-US" sz="2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fremmende</a:t>
            </a:r>
            <a:r>
              <a:rPr lang="en-US" sz="2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og</a:t>
            </a:r>
            <a:r>
              <a:rPr lang="en-US" sz="2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hæmmende</a:t>
            </a:r>
            <a:r>
              <a:rPr lang="en-US" sz="2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2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16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Figur</a:t>
            </a:r>
            <a:r>
              <a:rPr lang="en-US" sz="1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fra</a:t>
            </a:r>
            <a:r>
              <a:rPr lang="en-US" sz="1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Rusmidlernes</a:t>
            </a:r>
            <a:r>
              <a:rPr lang="en-US" sz="1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biologi</a:t>
            </a:r>
            <a:endParaRPr lang="en-US" sz="16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9BFDF627-D1DE-3126-B99F-2F0C4DD2F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6400"/>
            <a:ext cx="4391025" cy="2454300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EA5D84D3-400E-4DBA-2AFB-808448AA6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437" y="1429488"/>
            <a:ext cx="296010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315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B52772-861B-E29F-C141-29F4AC39D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4391025" cy="1323439"/>
          </a:xfrm>
        </p:spPr>
        <p:txBody>
          <a:bodyPr anchor="t">
            <a:normAutofit/>
          </a:bodyPr>
          <a:lstStyle/>
          <a:p>
            <a:r>
              <a:rPr lang="da-DK" sz="4000" dirty="0">
                <a:solidFill>
                  <a:schemeClr val="bg1"/>
                </a:solidFill>
              </a:rPr>
              <a:t>Projekt rusmiddel</a:t>
            </a:r>
            <a:endParaRPr lang="en-DK" sz="4000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26490D2-DAE8-8B2A-C613-F01369BA5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6400"/>
            <a:ext cx="4391025" cy="2454300"/>
          </a:xfrm>
        </p:spPr>
        <p:txBody>
          <a:bodyPr>
            <a:normAutofit fontScale="77500" lnSpcReduction="20000"/>
          </a:bodyPr>
          <a:lstStyle/>
          <a:p>
            <a:r>
              <a:rPr lang="da-DK" sz="2400" b="1" dirty="0">
                <a:solidFill>
                  <a:schemeClr val="bg1">
                    <a:alpha val="80000"/>
                  </a:schemeClr>
                </a:solidFill>
              </a:rPr>
              <a:t>5 grupper:</a:t>
            </a:r>
          </a:p>
          <a:p>
            <a:r>
              <a:rPr lang="da-DK" sz="2400" dirty="0">
                <a:solidFill>
                  <a:schemeClr val="bg1">
                    <a:alpha val="80000"/>
                  </a:schemeClr>
                </a:solidFill>
              </a:rPr>
              <a:t>Hash: </a:t>
            </a:r>
            <a:r>
              <a:rPr lang="da-DK" sz="2400" dirty="0" err="1">
                <a:solidFill>
                  <a:schemeClr val="bg1">
                    <a:alpha val="80000"/>
                  </a:schemeClr>
                </a:solidFill>
              </a:rPr>
              <a:t>Haneen</a:t>
            </a:r>
            <a:r>
              <a:rPr lang="da-DK" sz="2400" dirty="0">
                <a:solidFill>
                  <a:schemeClr val="bg1">
                    <a:alpha val="80000"/>
                  </a:schemeClr>
                </a:solidFill>
              </a:rPr>
              <a:t>, Rawan, Maryan, Muna</a:t>
            </a:r>
          </a:p>
          <a:p>
            <a:r>
              <a:rPr lang="da-DK" sz="2400" dirty="0">
                <a:solidFill>
                  <a:schemeClr val="bg1">
                    <a:alpha val="80000"/>
                  </a:schemeClr>
                </a:solidFill>
              </a:rPr>
              <a:t>Alkohol: Muno, Joud, Clara, </a:t>
            </a:r>
            <a:r>
              <a:rPr lang="da-DK" sz="2400" dirty="0" err="1">
                <a:solidFill>
                  <a:schemeClr val="bg1">
                    <a:alpha val="80000"/>
                  </a:schemeClr>
                </a:solidFill>
              </a:rPr>
              <a:t>Thanujan</a:t>
            </a:r>
            <a:endParaRPr lang="da-DK" sz="2400" dirty="0">
              <a:solidFill>
                <a:schemeClr val="bg1">
                  <a:alpha val="80000"/>
                </a:schemeClr>
              </a:solidFill>
            </a:endParaRPr>
          </a:p>
          <a:p>
            <a:r>
              <a:rPr lang="da-DK" sz="2400" dirty="0">
                <a:solidFill>
                  <a:schemeClr val="bg1">
                    <a:alpha val="80000"/>
                  </a:schemeClr>
                </a:solidFill>
              </a:rPr>
              <a:t>Benzodiazepiner: Maria, Iza, Miski, Fadumo</a:t>
            </a:r>
          </a:p>
          <a:p>
            <a:r>
              <a:rPr lang="da-DK" sz="2400" dirty="0">
                <a:solidFill>
                  <a:schemeClr val="bg1">
                    <a:alpha val="80000"/>
                  </a:schemeClr>
                </a:solidFill>
              </a:rPr>
              <a:t>Opioider: Iman, Samiira, Sara</a:t>
            </a:r>
            <a:r>
              <a:rPr lang="da-DK" sz="2400">
                <a:solidFill>
                  <a:schemeClr val="bg1">
                    <a:alpha val="80000"/>
                  </a:schemeClr>
                </a:solidFill>
              </a:rPr>
              <a:t>, Elisabeth</a:t>
            </a:r>
            <a:endParaRPr lang="da-DK" sz="2400" dirty="0">
              <a:solidFill>
                <a:schemeClr val="bg1">
                  <a:alpha val="80000"/>
                </a:schemeClr>
              </a:solidFill>
            </a:endParaRPr>
          </a:p>
          <a:p>
            <a:r>
              <a:rPr lang="da-DK" sz="2400" dirty="0">
                <a:solidFill>
                  <a:schemeClr val="bg1">
                    <a:alpha val="80000"/>
                  </a:schemeClr>
                </a:solidFill>
              </a:rPr>
              <a:t>Kokain: Salwa, Gro, Isabella, Thomas</a:t>
            </a:r>
            <a:endParaRPr lang="en-DK" sz="24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7" name="Graphic 6" descr="Medicin">
            <a:extLst>
              <a:ext uri="{FF2B5EF4-FFF2-40B4-BE49-F238E27FC236}">
                <a16:creationId xmlns:a16="http://schemas.microsoft.com/office/drawing/2014/main" id="{3DE1190C-9A2A-D057-322C-AA2712DCC8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46487" y="1429488"/>
            <a:ext cx="396000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86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274</Words>
  <Application>Microsoft Office PowerPoint</Application>
  <PresentationFormat>Widescreen</PresentationFormat>
  <Paragraphs>43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Times New Roman</vt:lpstr>
      <vt:lpstr>Wingdings</vt:lpstr>
      <vt:lpstr>Office-tema</vt:lpstr>
      <vt:lpstr>Rusmidler</vt:lpstr>
      <vt:lpstr>Belønningssystemet</vt:lpstr>
      <vt:lpstr>Hash</vt:lpstr>
      <vt:lpstr>Hash</vt:lpstr>
      <vt:lpstr>Ecstasy</vt:lpstr>
      <vt:lpstr>Ecstasy</vt:lpstr>
      <vt:lpstr>Koffein</vt:lpstr>
      <vt:lpstr>Rusmidlers virkning på CNS Figur fra Rusmidlernes biologi</vt:lpstr>
      <vt:lpstr>Forskellige rusmidlers virkning I synapsen – både fremmende og hæmmende  Figur fra Rusmidlernes biologi</vt:lpstr>
      <vt:lpstr>Projekt rusmiddel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Kirstin Godsk</dc:creator>
  <cp:lastModifiedBy>Kirstin Godsk</cp:lastModifiedBy>
  <cp:revision>1</cp:revision>
  <dcterms:created xsi:type="dcterms:W3CDTF">2024-11-11T09:18:16Z</dcterms:created>
  <dcterms:modified xsi:type="dcterms:W3CDTF">2024-11-11T11:53:36Z</dcterms:modified>
</cp:coreProperties>
</file>