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0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Wejse Nielsen" userId="da262f09-71d6-4276-8ce8-91c500bb462f" providerId="ADAL" clId="{B00DE4DF-765E-46D2-8030-D666DD3017F8}"/>
    <pc:docChg chg="custSel modSld">
      <pc:chgData name="Christina Wejse Nielsen" userId="da262f09-71d6-4276-8ce8-91c500bb462f" providerId="ADAL" clId="{B00DE4DF-765E-46D2-8030-D666DD3017F8}" dt="2024-11-20T07:29:55.696" v="1948" actId="20577"/>
      <pc:docMkLst>
        <pc:docMk/>
      </pc:docMkLst>
      <pc:sldChg chg="addSp delSp modSp mod setBg addAnim setClrOvrMap">
        <pc:chgData name="Christina Wejse Nielsen" userId="da262f09-71d6-4276-8ce8-91c500bb462f" providerId="ADAL" clId="{B00DE4DF-765E-46D2-8030-D666DD3017F8}" dt="2024-11-12T12:21:01.007" v="673"/>
        <pc:sldMkLst>
          <pc:docMk/>
          <pc:sldMk cId="2520544948" sldId="256"/>
        </pc:sldMkLst>
        <pc:spChg chg="mod">
          <ac:chgData name="Christina Wejse Nielsen" userId="da262f09-71d6-4276-8ce8-91c500bb462f" providerId="ADAL" clId="{B00DE4DF-765E-46D2-8030-D666DD3017F8}" dt="2024-11-12T12:21:00.998" v="672" actId="26606"/>
          <ac:spMkLst>
            <pc:docMk/>
            <pc:sldMk cId="2520544948" sldId="256"/>
            <ac:spMk id="2" creationId="{BC2330CF-31AD-4F88-AC2C-80DA4365F561}"/>
          </ac:spMkLst>
        </pc:spChg>
        <pc:spChg chg="del">
          <ac:chgData name="Christina Wejse Nielsen" userId="da262f09-71d6-4276-8ce8-91c500bb462f" providerId="ADAL" clId="{B00DE4DF-765E-46D2-8030-D666DD3017F8}" dt="2024-11-12T12:20:29.123" v="671" actId="478"/>
          <ac:spMkLst>
            <pc:docMk/>
            <pc:sldMk cId="2520544948" sldId="256"/>
            <ac:spMk id="3" creationId="{F1078EC1-1103-5415-9899-305E92EA907E}"/>
          </ac:spMkLst>
        </pc:spChg>
        <pc:spChg chg="add">
          <ac:chgData name="Christina Wejse Nielsen" userId="da262f09-71d6-4276-8ce8-91c500bb462f" providerId="ADAL" clId="{B00DE4DF-765E-46D2-8030-D666DD3017F8}" dt="2024-11-12T12:21:00.998" v="672" actId="26606"/>
          <ac:spMkLst>
            <pc:docMk/>
            <pc:sldMk cId="2520544948" sldId="256"/>
            <ac:spMk id="7" creationId="{66B332A4-D438-4773-A77F-5ED49A448D9D}"/>
          </ac:spMkLst>
        </pc:spChg>
        <pc:spChg chg="add">
          <ac:chgData name="Christina Wejse Nielsen" userId="da262f09-71d6-4276-8ce8-91c500bb462f" providerId="ADAL" clId="{B00DE4DF-765E-46D2-8030-D666DD3017F8}" dt="2024-11-12T12:21:00.998" v="672" actId="26606"/>
          <ac:spMkLst>
            <pc:docMk/>
            <pc:sldMk cId="2520544948" sldId="256"/>
            <ac:spMk id="9" creationId="{DF9AD32D-FF05-44F4-BD4D-9CEE89B71EB9}"/>
          </ac:spMkLst>
        </pc:spChg>
      </pc:sldChg>
      <pc:sldChg chg="addSp delSp modSp mod setBg">
        <pc:chgData name="Christina Wejse Nielsen" userId="da262f09-71d6-4276-8ce8-91c500bb462f" providerId="ADAL" clId="{B00DE4DF-765E-46D2-8030-D666DD3017F8}" dt="2024-11-12T14:35:21.353" v="859" actId="20577"/>
        <pc:sldMkLst>
          <pc:docMk/>
          <pc:sldMk cId="3969860769" sldId="257"/>
        </pc:sldMkLst>
        <pc:spChg chg="mod">
          <ac:chgData name="Christina Wejse Nielsen" userId="da262f09-71d6-4276-8ce8-91c500bb462f" providerId="ADAL" clId="{B00DE4DF-765E-46D2-8030-D666DD3017F8}" dt="2024-11-12T14:35:06.867" v="852" actId="26606"/>
          <ac:spMkLst>
            <pc:docMk/>
            <pc:sldMk cId="3969860769" sldId="257"/>
            <ac:spMk id="2" creationId="{45D3DEF3-6787-09F8-C67D-4C0B1330A3E2}"/>
          </ac:spMkLst>
        </pc:spChg>
        <pc:spChg chg="mod">
          <ac:chgData name="Christina Wejse Nielsen" userId="da262f09-71d6-4276-8ce8-91c500bb462f" providerId="ADAL" clId="{B00DE4DF-765E-46D2-8030-D666DD3017F8}" dt="2024-11-12T14:35:21.353" v="859" actId="20577"/>
          <ac:spMkLst>
            <pc:docMk/>
            <pc:sldMk cId="3969860769" sldId="257"/>
            <ac:spMk id="3" creationId="{FA377A9E-E8E2-2C48-5599-903C36F7FB98}"/>
          </ac:spMkLst>
        </pc:spChg>
        <pc:spChg chg="add del">
          <ac:chgData name="Christina Wejse Nielsen" userId="da262f09-71d6-4276-8ce8-91c500bb462f" providerId="ADAL" clId="{B00DE4DF-765E-46D2-8030-D666DD3017F8}" dt="2024-11-12T14:35:06.867" v="852" actId="26606"/>
          <ac:spMkLst>
            <pc:docMk/>
            <pc:sldMk cId="3969860769" sldId="257"/>
            <ac:spMk id="8" creationId="{907EF6B7-1338-4443-8C46-6A318D952DFD}"/>
          </ac:spMkLst>
        </pc:spChg>
        <pc:spChg chg="add del">
          <ac:chgData name="Christina Wejse Nielsen" userId="da262f09-71d6-4276-8ce8-91c500bb462f" providerId="ADAL" clId="{B00DE4DF-765E-46D2-8030-D666DD3017F8}" dt="2024-11-12T14:35:06.867" v="852" actId="26606"/>
          <ac:spMkLst>
            <pc:docMk/>
            <pc:sldMk cId="3969860769" sldId="257"/>
            <ac:spMk id="10" creationId="{DAAE4CDD-124C-4DCF-9584-B6033B545DD5}"/>
          </ac:spMkLst>
        </pc:spChg>
        <pc:spChg chg="add del">
          <ac:chgData name="Christina Wejse Nielsen" userId="da262f09-71d6-4276-8ce8-91c500bb462f" providerId="ADAL" clId="{B00DE4DF-765E-46D2-8030-D666DD3017F8}" dt="2024-11-12T14:35:06.867" v="852" actId="26606"/>
          <ac:spMkLst>
            <pc:docMk/>
            <pc:sldMk cId="3969860769" sldId="257"/>
            <ac:spMk id="12" creationId="{081E4A58-353D-44AE-B2FC-2A74E2E400F7}"/>
          </ac:spMkLst>
        </pc:spChg>
        <pc:spChg chg="add">
          <ac:chgData name="Christina Wejse Nielsen" userId="da262f09-71d6-4276-8ce8-91c500bb462f" providerId="ADAL" clId="{B00DE4DF-765E-46D2-8030-D666DD3017F8}" dt="2024-11-12T14:35:06.867" v="852" actId="26606"/>
          <ac:spMkLst>
            <pc:docMk/>
            <pc:sldMk cId="3969860769" sldId="257"/>
            <ac:spMk id="17" creationId="{1B15ED52-F352-441B-82BF-E0EA34836D08}"/>
          </ac:spMkLst>
        </pc:spChg>
        <pc:spChg chg="add">
          <ac:chgData name="Christina Wejse Nielsen" userId="da262f09-71d6-4276-8ce8-91c500bb462f" providerId="ADAL" clId="{B00DE4DF-765E-46D2-8030-D666DD3017F8}" dt="2024-11-12T14:35:06.867" v="852" actId="26606"/>
          <ac:spMkLst>
            <pc:docMk/>
            <pc:sldMk cId="3969860769" sldId="257"/>
            <ac:spMk id="19" creationId="{3B2E3793-BFE6-45A2-9B7B-E18844431C99}"/>
          </ac:spMkLst>
        </pc:spChg>
        <pc:spChg chg="add">
          <ac:chgData name="Christina Wejse Nielsen" userId="da262f09-71d6-4276-8ce8-91c500bb462f" providerId="ADAL" clId="{B00DE4DF-765E-46D2-8030-D666DD3017F8}" dt="2024-11-12T14:35:06.867" v="852" actId="26606"/>
          <ac:spMkLst>
            <pc:docMk/>
            <pc:sldMk cId="3969860769" sldId="257"/>
            <ac:spMk id="21" creationId="{BC4C4868-CB8F-4AF9-9CDB-8108F2C19B67}"/>
          </ac:spMkLst>
        </pc:spChg>
        <pc:spChg chg="add">
          <ac:chgData name="Christina Wejse Nielsen" userId="da262f09-71d6-4276-8ce8-91c500bb462f" providerId="ADAL" clId="{B00DE4DF-765E-46D2-8030-D666DD3017F8}" dt="2024-11-12T14:35:06.867" v="852" actId="26606"/>
          <ac:spMkLst>
            <pc:docMk/>
            <pc:sldMk cId="3969860769" sldId="257"/>
            <ac:spMk id="23" creationId="{375E0459-6403-40CD-989D-56A4407CA12E}"/>
          </ac:spMkLst>
        </pc:spChg>
        <pc:spChg chg="add">
          <ac:chgData name="Christina Wejse Nielsen" userId="da262f09-71d6-4276-8ce8-91c500bb462f" providerId="ADAL" clId="{B00DE4DF-765E-46D2-8030-D666DD3017F8}" dt="2024-11-12T14:35:06.867" v="852" actId="26606"/>
          <ac:spMkLst>
            <pc:docMk/>
            <pc:sldMk cId="3969860769" sldId="257"/>
            <ac:spMk id="25" creationId="{53E5B1A8-3AC9-4BD1-9BBC-78CA94F2D1BA}"/>
          </ac:spMkLst>
        </pc:spChg>
      </pc:sldChg>
      <pc:sldChg chg="addSp modSp mod setBg">
        <pc:chgData name="Christina Wejse Nielsen" userId="da262f09-71d6-4276-8ce8-91c500bb462f" providerId="ADAL" clId="{B00DE4DF-765E-46D2-8030-D666DD3017F8}" dt="2024-11-18T10:28:16.683" v="1728" actId="20577"/>
        <pc:sldMkLst>
          <pc:docMk/>
          <pc:sldMk cId="3485468301" sldId="258"/>
        </pc:sldMkLst>
        <pc:spChg chg="mod">
          <ac:chgData name="Christina Wejse Nielsen" userId="da262f09-71d6-4276-8ce8-91c500bb462f" providerId="ADAL" clId="{B00DE4DF-765E-46D2-8030-D666DD3017F8}" dt="2024-11-12T12:21:14.187" v="674" actId="26606"/>
          <ac:spMkLst>
            <pc:docMk/>
            <pc:sldMk cId="3485468301" sldId="258"/>
            <ac:spMk id="2" creationId="{CB4A0FB5-E233-FA0A-16F2-079E09ED8A9F}"/>
          </ac:spMkLst>
        </pc:spChg>
        <pc:spChg chg="mod">
          <ac:chgData name="Christina Wejse Nielsen" userId="da262f09-71d6-4276-8ce8-91c500bb462f" providerId="ADAL" clId="{B00DE4DF-765E-46D2-8030-D666DD3017F8}" dt="2024-11-18T10:28:16.683" v="1728" actId="20577"/>
          <ac:spMkLst>
            <pc:docMk/>
            <pc:sldMk cId="3485468301" sldId="258"/>
            <ac:spMk id="3" creationId="{AE2F60B1-94A3-6A12-99A1-BA368ADF9493}"/>
          </ac:spMkLst>
        </pc:spChg>
        <pc:spChg chg="add">
          <ac:chgData name="Christina Wejse Nielsen" userId="da262f09-71d6-4276-8ce8-91c500bb462f" providerId="ADAL" clId="{B00DE4DF-765E-46D2-8030-D666DD3017F8}" dt="2024-11-12T12:21:14.187" v="674" actId="26606"/>
          <ac:spMkLst>
            <pc:docMk/>
            <pc:sldMk cId="3485468301" sldId="258"/>
            <ac:spMk id="9" creationId="{C0763A76-9F1C-4FC5-82B7-DD475DA461B2}"/>
          </ac:spMkLst>
        </pc:spChg>
        <pc:spChg chg="add">
          <ac:chgData name="Christina Wejse Nielsen" userId="da262f09-71d6-4276-8ce8-91c500bb462f" providerId="ADAL" clId="{B00DE4DF-765E-46D2-8030-D666DD3017F8}" dt="2024-11-12T12:21:14.187" v="674" actId="26606"/>
          <ac:spMkLst>
            <pc:docMk/>
            <pc:sldMk cId="3485468301" sldId="258"/>
            <ac:spMk id="11" creationId="{E81BF4F6-F2CF-4984-9D14-D6966D92F99F}"/>
          </ac:spMkLst>
        </pc:spChg>
        <pc:picChg chg="add">
          <ac:chgData name="Christina Wejse Nielsen" userId="da262f09-71d6-4276-8ce8-91c500bb462f" providerId="ADAL" clId="{B00DE4DF-765E-46D2-8030-D666DD3017F8}" dt="2024-11-12T12:21:14.187" v="674" actId="26606"/>
          <ac:picMkLst>
            <pc:docMk/>
            <pc:sldMk cId="3485468301" sldId="258"/>
            <ac:picMk id="5" creationId="{CC13408D-C37A-E80E-B7E9-E972B1349F81}"/>
          </ac:picMkLst>
        </pc:picChg>
      </pc:sldChg>
      <pc:sldChg chg="addSp delSp modSp mod setBg">
        <pc:chgData name="Christina Wejse Nielsen" userId="da262f09-71d6-4276-8ce8-91c500bb462f" providerId="ADAL" clId="{B00DE4DF-765E-46D2-8030-D666DD3017F8}" dt="2024-11-12T15:06:04.083" v="1696" actId="20577"/>
        <pc:sldMkLst>
          <pc:docMk/>
          <pc:sldMk cId="850740015" sldId="259"/>
        </pc:sldMkLst>
        <pc:spChg chg="mod">
          <ac:chgData name="Christina Wejse Nielsen" userId="da262f09-71d6-4276-8ce8-91c500bb462f" providerId="ADAL" clId="{B00DE4DF-765E-46D2-8030-D666DD3017F8}" dt="2024-11-12T14:35:55.634" v="867" actId="26606"/>
          <ac:spMkLst>
            <pc:docMk/>
            <pc:sldMk cId="850740015" sldId="259"/>
            <ac:spMk id="2" creationId="{1FF6D9DF-17EF-42FD-93C1-5CE054D0012F}"/>
          </ac:spMkLst>
        </pc:spChg>
        <pc:spChg chg="mod ord">
          <ac:chgData name="Christina Wejse Nielsen" userId="da262f09-71d6-4276-8ce8-91c500bb462f" providerId="ADAL" clId="{B00DE4DF-765E-46D2-8030-D666DD3017F8}" dt="2024-11-12T15:06:04.083" v="1696" actId="20577"/>
          <ac:spMkLst>
            <pc:docMk/>
            <pc:sldMk cId="850740015" sldId="259"/>
            <ac:spMk id="3" creationId="{1638171D-5D68-BFE1-36DF-F324933CD513}"/>
          </ac:spMkLst>
        </pc:spChg>
        <pc:spChg chg="del mod">
          <ac:chgData name="Christina Wejse Nielsen" userId="da262f09-71d6-4276-8ce8-91c500bb462f" providerId="ADAL" clId="{B00DE4DF-765E-46D2-8030-D666DD3017F8}" dt="2024-11-11T08:55:58.555" v="4"/>
          <ac:spMkLst>
            <pc:docMk/>
            <pc:sldMk cId="850740015" sldId="259"/>
            <ac:spMk id="6" creationId="{7E9722F2-1A64-5DCE-E4B0-324E65E46622}"/>
          </ac:spMkLst>
        </pc:spChg>
        <pc:spChg chg="add del">
          <ac:chgData name="Christina Wejse Nielsen" userId="da262f09-71d6-4276-8ce8-91c500bb462f" providerId="ADAL" clId="{B00DE4DF-765E-46D2-8030-D666DD3017F8}" dt="2024-11-12T14:35:55.634" v="867" actId="26606"/>
          <ac:spMkLst>
            <pc:docMk/>
            <pc:sldMk cId="850740015" sldId="259"/>
            <ac:spMk id="13" creationId="{7E6D2D34-4BB4-460B-8844-027610FB21F5}"/>
          </ac:spMkLst>
        </pc:spChg>
        <pc:spChg chg="add">
          <ac:chgData name="Christina Wejse Nielsen" userId="da262f09-71d6-4276-8ce8-91c500bb462f" providerId="ADAL" clId="{B00DE4DF-765E-46D2-8030-D666DD3017F8}" dt="2024-11-12T14:35:55.634" v="867" actId="26606"/>
          <ac:spMkLst>
            <pc:docMk/>
            <pc:sldMk cId="850740015" sldId="259"/>
            <ac:spMk id="24" creationId="{B712E947-0734-45F9-9C4F-41114EC3A33E}"/>
          </ac:spMkLst>
        </pc:spChg>
        <pc:grpChg chg="add del">
          <ac:chgData name="Christina Wejse Nielsen" userId="da262f09-71d6-4276-8ce8-91c500bb462f" providerId="ADAL" clId="{B00DE4DF-765E-46D2-8030-D666DD3017F8}" dt="2024-11-12T14:35:55.634" v="867" actId="26606"/>
          <ac:grpSpMkLst>
            <pc:docMk/>
            <pc:sldMk cId="850740015" sldId="259"/>
            <ac:grpSpMk id="15" creationId="{C5314570-9B06-4D37-8CBD-EDD67C2FA205}"/>
          </ac:grpSpMkLst>
        </pc:grpChg>
        <pc:grpChg chg="add">
          <ac:chgData name="Christina Wejse Nielsen" userId="da262f09-71d6-4276-8ce8-91c500bb462f" providerId="ADAL" clId="{B00DE4DF-765E-46D2-8030-D666DD3017F8}" dt="2024-11-12T14:35:55.634" v="867" actId="26606"/>
          <ac:grpSpMkLst>
            <pc:docMk/>
            <pc:sldMk cId="850740015" sldId="259"/>
            <ac:grpSpMk id="26" creationId="{12B3290A-D3BF-4B87-B55B-FD9A98B49727}"/>
          </ac:grpSpMkLst>
        </pc:grpChg>
        <pc:picChg chg="del">
          <ac:chgData name="Christina Wejse Nielsen" userId="da262f09-71d6-4276-8ce8-91c500bb462f" providerId="ADAL" clId="{B00DE4DF-765E-46D2-8030-D666DD3017F8}" dt="2024-11-11T08:55:47.684" v="0" actId="478"/>
          <ac:picMkLst>
            <pc:docMk/>
            <pc:sldMk cId="850740015" sldId="259"/>
            <ac:picMk id="4" creationId="{F9A5DB2C-441F-DA5A-9862-525609971333}"/>
          </ac:picMkLst>
        </pc:picChg>
        <pc:picChg chg="add mod">
          <ac:chgData name="Christina Wejse Nielsen" userId="da262f09-71d6-4276-8ce8-91c500bb462f" providerId="ADAL" clId="{B00DE4DF-765E-46D2-8030-D666DD3017F8}" dt="2024-11-12T14:53:21.576" v="1166" actId="1076"/>
          <ac:picMkLst>
            <pc:docMk/>
            <pc:sldMk cId="850740015" sldId="259"/>
            <ac:picMk id="5" creationId="{6D9913EC-BA59-57FC-1869-DFD7B502A1C9}"/>
          </ac:picMkLst>
        </pc:picChg>
        <pc:picChg chg="add mod ord">
          <ac:chgData name="Christina Wejse Nielsen" userId="da262f09-71d6-4276-8ce8-91c500bb462f" providerId="ADAL" clId="{B00DE4DF-765E-46D2-8030-D666DD3017F8}" dt="2024-11-12T14:37:52.744" v="902" actId="1076"/>
          <ac:picMkLst>
            <pc:docMk/>
            <pc:sldMk cId="850740015" sldId="259"/>
            <ac:picMk id="8" creationId="{512B6048-8C77-9CA0-930B-CC454FEF15B5}"/>
          </ac:picMkLst>
        </pc:picChg>
      </pc:sldChg>
      <pc:sldChg chg="addSp delSp modSp mod setBg">
        <pc:chgData name="Christina Wejse Nielsen" userId="da262f09-71d6-4276-8ce8-91c500bb462f" providerId="ADAL" clId="{B00DE4DF-765E-46D2-8030-D666DD3017F8}" dt="2024-11-20T07:29:55.696" v="1948" actId="20577"/>
        <pc:sldMkLst>
          <pc:docMk/>
          <pc:sldMk cId="699490372" sldId="260"/>
        </pc:sldMkLst>
        <pc:spChg chg="mod">
          <ac:chgData name="Christina Wejse Nielsen" userId="da262f09-71d6-4276-8ce8-91c500bb462f" providerId="ADAL" clId="{B00DE4DF-765E-46D2-8030-D666DD3017F8}" dt="2024-11-12T14:35:35.769" v="860" actId="26606"/>
          <ac:spMkLst>
            <pc:docMk/>
            <pc:sldMk cId="699490372" sldId="260"/>
            <ac:spMk id="2" creationId="{91A36AE9-B7E0-70A4-A2BF-CD988FF7CD28}"/>
          </ac:spMkLst>
        </pc:spChg>
        <pc:spChg chg="mod">
          <ac:chgData name="Christina Wejse Nielsen" userId="da262f09-71d6-4276-8ce8-91c500bb462f" providerId="ADAL" clId="{B00DE4DF-765E-46D2-8030-D666DD3017F8}" dt="2024-11-20T07:29:55.696" v="1948" actId="20577"/>
          <ac:spMkLst>
            <pc:docMk/>
            <pc:sldMk cId="699490372" sldId="260"/>
            <ac:spMk id="3" creationId="{F4D6A1D7-5CDD-2194-B477-8F9567ECEC0E}"/>
          </ac:spMkLst>
        </pc:spChg>
        <pc:spChg chg="add del">
          <ac:chgData name="Christina Wejse Nielsen" userId="da262f09-71d6-4276-8ce8-91c500bb462f" providerId="ADAL" clId="{B00DE4DF-765E-46D2-8030-D666DD3017F8}" dt="2024-11-12T14:35:35.769" v="860" actId="26606"/>
          <ac:spMkLst>
            <pc:docMk/>
            <pc:sldMk cId="699490372" sldId="260"/>
            <ac:spMk id="8" creationId="{B6CDA21F-E7AF-4C75-8395-33F58D5B0E45}"/>
          </ac:spMkLst>
        </pc:spChg>
        <pc:spChg chg="add del">
          <ac:chgData name="Christina Wejse Nielsen" userId="da262f09-71d6-4276-8ce8-91c500bb462f" providerId="ADAL" clId="{B00DE4DF-765E-46D2-8030-D666DD3017F8}" dt="2024-11-12T14:35:35.769" v="860" actId="26606"/>
          <ac:spMkLst>
            <pc:docMk/>
            <pc:sldMk cId="699490372" sldId="260"/>
            <ac:spMk id="15" creationId="{D5B0017B-2ECA-49AF-B397-DC140825DF8D}"/>
          </ac:spMkLst>
        </pc:spChg>
        <pc:spChg chg="add">
          <ac:chgData name="Christina Wejse Nielsen" userId="da262f09-71d6-4276-8ce8-91c500bb462f" providerId="ADAL" clId="{B00DE4DF-765E-46D2-8030-D666DD3017F8}" dt="2024-11-12T14:35:35.769" v="860" actId="26606"/>
          <ac:spMkLst>
            <pc:docMk/>
            <pc:sldMk cId="699490372" sldId="260"/>
            <ac:spMk id="22" creationId="{1B15ED52-F352-441B-82BF-E0EA34836D08}"/>
          </ac:spMkLst>
        </pc:spChg>
        <pc:spChg chg="add">
          <ac:chgData name="Christina Wejse Nielsen" userId="da262f09-71d6-4276-8ce8-91c500bb462f" providerId="ADAL" clId="{B00DE4DF-765E-46D2-8030-D666DD3017F8}" dt="2024-11-12T14:35:35.769" v="860" actId="26606"/>
          <ac:spMkLst>
            <pc:docMk/>
            <pc:sldMk cId="699490372" sldId="260"/>
            <ac:spMk id="24" creationId="{3B2E3793-BFE6-45A2-9B7B-E18844431C99}"/>
          </ac:spMkLst>
        </pc:spChg>
        <pc:spChg chg="add">
          <ac:chgData name="Christina Wejse Nielsen" userId="da262f09-71d6-4276-8ce8-91c500bb462f" providerId="ADAL" clId="{B00DE4DF-765E-46D2-8030-D666DD3017F8}" dt="2024-11-12T14:35:35.769" v="860" actId="26606"/>
          <ac:spMkLst>
            <pc:docMk/>
            <pc:sldMk cId="699490372" sldId="260"/>
            <ac:spMk id="26" creationId="{BC4C4868-CB8F-4AF9-9CDB-8108F2C19B67}"/>
          </ac:spMkLst>
        </pc:spChg>
        <pc:spChg chg="add">
          <ac:chgData name="Christina Wejse Nielsen" userId="da262f09-71d6-4276-8ce8-91c500bb462f" providerId="ADAL" clId="{B00DE4DF-765E-46D2-8030-D666DD3017F8}" dt="2024-11-12T14:35:35.769" v="860" actId="26606"/>
          <ac:spMkLst>
            <pc:docMk/>
            <pc:sldMk cId="699490372" sldId="260"/>
            <ac:spMk id="28" creationId="{375E0459-6403-40CD-989D-56A4407CA12E}"/>
          </ac:spMkLst>
        </pc:spChg>
        <pc:spChg chg="add">
          <ac:chgData name="Christina Wejse Nielsen" userId="da262f09-71d6-4276-8ce8-91c500bb462f" providerId="ADAL" clId="{B00DE4DF-765E-46D2-8030-D666DD3017F8}" dt="2024-11-12T14:35:35.769" v="860" actId="26606"/>
          <ac:spMkLst>
            <pc:docMk/>
            <pc:sldMk cId="699490372" sldId="260"/>
            <ac:spMk id="30" creationId="{53E5B1A8-3AC9-4BD1-9BBC-78CA94F2D1BA}"/>
          </ac:spMkLst>
        </pc:spChg>
        <pc:grpChg chg="add del">
          <ac:chgData name="Christina Wejse Nielsen" userId="da262f09-71d6-4276-8ce8-91c500bb462f" providerId="ADAL" clId="{B00DE4DF-765E-46D2-8030-D666DD3017F8}" dt="2024-11-12T14:35:35.769" v="860" actId="26606"/>
          <ac:grpSpMkLst>
            <pc:docMk/>
            <pc:sldMk cId="699490372" sldId="260"/>
            <ac:grpSpMk id="10" creationId="{AE1C45F0-260A-458C-96ED-C1F6D2151219}"/>
          </ac:grpSpMkLst>
        </pc:grpChg>
        <pc:cxnChg chg="add del">
          <ac:chgData name="Christina Wejse Nielsen" userId="da262f09-71d6-4276-8ce8-91c500bb462f" providerId="ADAL" clId="{B00DE4DF-765E-46D2-8030-D666DD3017F8}" dt="2024-11-12T14:35:35.769" v="860" actId="26606"/>
          <ac:cxnSpMkLst>
            <pc:docMk/>
            <pc:sldMk cId="699490372" sldId="260"/>
            <ac:cxnSpMk id="17" creationId="{6CF1BAF6-AD41-4082-B212-8A1F9A2E8779}"/>
          </ac:cxnSpMkLst>
        </pc:cxnChg>
      </pc:sldChg>
      <pc:sldChg chg="addSp delSp modSp mod setBg">
        <pc:chgData name="Christina Wejse Nielsen" userId="da262f09-71d6-4276-8ce8-91c500bb462f" providerId="ADAL" clId="{B00DE4DF-765E-46D2-8030-D666DD3017F8}" dt="2024-11-12T14:34:45.307" v="851" actId="255"/>
        <pc:sldMkLst>
          <pc:docMk/>
          <pc:sldMk cId="3524563712" sldId="261"/>
        </pc:sldMkLst>
        <pc:spChg chg="del mod">
          <ac:chgData name="Christina Wejse Nielsen" userId="da262f09-71d6-4276-8ce8-91c500bb462f" providerId="ADAL" clId="{B00DE4DF-765E-46D2-8030-D666DD3017F8}" dt="2024-11-12T14:33:55.891" v="841" actId="478"/>
          <ac:spMkLst>
            <pc:docMk/>
            <pc:sldMk cId="3524563712" sldId="261"/>
            <ac:spMk id="2" creationId="{8C274F01-7681-BDA0-7A3E-77D3A2916D67}"/>
          </ac:spMkLst>
        </pc:spChg>
        <pc:spChg chg="mod">
          <ac:chgData name="Christina Wejse Nielsen" userId="da262f09-71d6-4276-8ce8-91c500bb462f" providerId="ADAL" clId="{B00DE4DF-765E-46D2-8030-D666DD3017F8}" dt="2024-11-12T14:34:45.307" v="851" actId="255"/>
          <ac:spMkLst>
            <pc:docMk/>
            <pc:sldMk cId="3524563712" sldId="261"/>
            <ac:spMk id="7" creationId="{F86585D0-3BE5-403D-8C0B-AF6EEAA5B041}"/>
          </ac:spMkLst>
        </pc:spChg>
        <pc:spChg chg="add">
          <ac:chgData name="Christina Wejse Nielsen" userId="da262f09-71d6-4276-8ce8-91c500bb462f" providerId="ADAL" clId="{B00DE4DF-765E-46D2-8030-D666DD3017F8}" dt="2024-11-12T14:34:10.686" v="843" actId="26606"/>
          <ac:spMkLst>
            <pc:docMk/>
            <pc:sldMk cId="3524563712" sldId="261"/>
            <ac:spMk id="12" creationId="{A8384FB5-9ADC-4DDC-881B-597D56F5B15D}"/>
          </ac:spMkLst>
        </pc:spChg>
        <pc:spChg chg="add">
          <ac:chgData name="Christina Wejse Nielsen" userId="da262f09-71d6-4276-8ce8-91c500bb462f" providerId="ADAL" clId="{B00DE4DF-765E-46D2-8030-D666DD3017F8}" dt="2024-11-12T14:34:10.686" v="843" actId="26606"/>
          <ac:spMkLst>
            <pc:docMk/>
            <pc:sldMk cId="3524563712" sldId="261"/>
            <ac:spMk id="14" creationId="{1199E1B1-A8C0-4FE8-A5A8-1CB41D69F857}"/>
          </ac:spMkLst>
        </pc:spChg>
        <pc:spChg chg="add">
          <ac:chgData name="Christina Wejse Nielsen" userId="da262f09-71d6-4276-8ce8-91c500bb462f" providerId="ADAL" clId="{B00DE4DF-765E-46D2-8030-D666DD3017F8}" dt="2024-11-12T14:34:10.686" v="843" actId="26606"/>
          <ac:spMkLst>
            <pc:docMk/>
            <pc:sldMk cId="3524563712" sldId="261"/>
            <ac:spMk id="16" creationId="{84A8DE83-DE75-4B41-9DB4-A7EC0B0DEC0B}"/>
          </ac:spMkLst>
        </pc:spChg>
        <pc:spChg chg="add">
          <ac:chgData name="Christina Wejse Nielsen" userId="da262f09-71d6-4276-8ce8-91c500bb462f" providerId="ADAL" clId="{B00DE4DF-765E-46D2-8030-D666DD3017F8}" dt="2024-11-12T14:34:10.686" v="843" actId="26606"/>
          <ac:spMkLst>
            <pc:docMk/>
            <pc:sldMk cId="3524563712" sldId="261"/>
            <ac:spMk id="18" creationId="{A7009A0A-BEF5-4EAC-AF15-E4F9F002E239}"/>
          </ac:spMkLst>
        </pc:spChg>
        <pc:picChg chg="mod ord">
          <ac:chgData name="Christina Wejse Nielsen" userId="da262f09-71d6-4276-8ce8-91c500bb462f" providerId="ADAL" clId="{B00DE4DF-765E-46D2-8030-D666DD3017F8}" dt="2024-11-12T14:34:10.686" v="843" actId="26606"/>
          <ac:picMkLst>
            <pc:docMk/>
            <pc:sldMk cId="3524563712" sldId="261"/>
            <ac:picMk id="5" creationId="{82D2EDCB-26CF-D136-AF66-48110B8054E5}"/>
          </ac:picMkLst>
        </pc:picChg>
      </pc:sldChg>
      <pc:sldChg chg="addSp modSp mod setBg">
        <pc:chgData name="Christina Wejse Nielsen" userId="da262f09-71d6-4276-8ce8-91c500bb462f" providerId="ADAL" clId="{B00DE4DF-765E-46D2-8030-D666DD3017F8}" dt="2024-11-12T14:33:35.362" v="839" actId="20577"/>
        <pc:sldMkLst>
          <pc:docMk/>
          <pc:sldMk cId="3730564288" sldId="262"/>
        </pc:sldMkLst>
        <pc:spChg chg="mod">
          <ac:chgData name="Christina Wejse Nielsen" userId="da262f09-71d6-4276-8ce8-91c500bb462f" providerId="ADAL" clId="{B00DE4DF-765E-46D2-8030-D666DD3017F8}" dt="2024-11-12T14:33:35.362" v="839" actId="20577"/>
          <ac:spMkLst>
            <pc:docMk/>
            <pc:sldMk cId="3730564288" sldId="262"/>
            <ac:spMk id="2" creationId="{5833561D-848F-35E6-6F93-66AC1AC1149A}"/>
          </ac:spMkLst>
        </pc:spChg>
        <pc:spChg chg="add">
          <ac:chgData name="Christina Wejse Nielsen" userId="da262f09-71d6-4276-8ce8-91c500bb462f" providerId="ADAL" clId="{B00DE4DF-765E-46D2-8030-D666DD3017F8}" dt="2024-11-12T14:33:21.759" v="837" actId="26606"/>
          <ac:spMkLst>
            <pc:docMk/>
            <pc:sldMk cId="3730564288" sldId="262"/>
            <ac:spMk id="10" creationId="{A8384FB5-9ADC-4DDC-881B-597D56F5B15D}"/>
          </ac:spMkLst>
        </pc:spChg>
        <pc:spChg chg="add">
          <ac:chgData name="Christina Wejse Nielsen" userId="da262f09-71d6-4276-8ce8-91c500bb462f" providerId="ADAL" clId="{B00DE4DF-765E-46D2-8030-D666DD3017F8}" dt="2024-11-12T14:33:21.759" v="837" actId="26606"/>
          <ac:spMkLst>
            <pc:docMk/>
            <pc:sldMk cId="3730564288" sldId="262"/>
            <ac:spMk id="12" creationId="{1199E1B1-A8C0-4FE8-A5A8-1CB41D69F857}"/>
          </ac:spMkLst>
        </pc:spChg>
        <pc:spChg chg="add">
          <ac:chgData name="Christina Wejse Nielsen" userId="da262f09-71d6-4276-8ce8-91c500bb462f" providerId="ADAL" clId="{B00DE4DF-765E-46D2-8030-D666DD3017F8}" dt="2024-11-12T14:33:21.759" v="837" actId="26606"/>
          <ac:spMkLst>
            <pc:docMk/>
            <pc:sldMk cId="3730564288" sldId="262"/>
            <ac:spMk id="14" creationId="{84A8DE83-DE75-4B41-9DB4-A7EC0B0DEC0B}"/>
          </ac:spMkLst>
        </pc:spChg>
        <pc:spChg chg="add">
          <ac:chgData name="Christina Wejse Nielsen" userId="da262f09-71d6-4276-8ce8-91c500bb462f" providerId="ADAL" clId="{B00DE4DF-765E-46D2-8030-D666DD3017F8}" dt="2024-11-12T14:33:21.759" v="837" actId="26606"/>
          <ac:spMkLst>
            <pc:docMk/>
            <pc:sldMk cId="3730564288" sldId="262"/>
            <ac:spMk id="16" creationId="{A7009A0A-BEF5-4EAC-AF15-E4F9F002E239}"/>
          </ac:spMkLst>
        </pc:spChg>
        <pc:picChg chg="mod">
          <ac:chgData name="Christina Wejse Nielsen" userId="da262f09-71d6-4276-8ce8-91c500bb462f" providerId="ADAL" clId="{B00DE4DF-765E-46D2-8030-D666DD3017F8}" dt="2024-11-12T14:33:21.759" v="837" actId="26606"/>
          <ac:picMkLst>
            <pc:docMk/>
            <pc:sldMk cId="3730564288" sldId="262"/>
            <ac:picMk id="5" creationId="{0975F39C-232B-977C-E7B1-8B0DF92A307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8EA026-813F-BE23-D588-1CEDD8FB2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B0A1A42-C7EB-D2E6-413B-1811BE426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BB8F3F-7C78-91F1-FE16-6396775ED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ECA541-147A-9E78-2AAE-ACC747FB1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7AD32A-76E9-0C79-AA50-AD7E3C5D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900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7A4F3-B49A-2CFA-B1F0-C42DAB6E5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65CBF01-3463-65C6-470A-607269B2A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409D7E-0A61-E4B7-6BB5-A529A5666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DA39A8B-7116-8407-BC07-AD9F5693B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28E1416-329A-489C-F7FC-96DE7AEC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8248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C5F883F-E376-47CF-F596-698C2263E9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8E29AE0-ADC3-BFC5-30B1-7865F3C9A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D5C4F27-02FC-7151-380E-0FE101CCD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4A1711-4A74-32C9-5740-72CC26E28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5F9CD3-4621-72A2-EBAB-F01C9CE1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730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A15129-AECA-B62E-F6DD-D53FFF4F6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231D84-0DEE-910C-0D18-DA3AEC178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00BC8DD-C64E-DE2F-52A4-A4441B025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9484199-00A4-C0E1-DE66-BD2B0E908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8BED24-A92E-3C88-C180-6D918BD42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4503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B2528-0831-3CE1-E824-ADA57BA65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AC66825-4EA1-24BA-98C0-D2942D298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69556C-D781-2753-69E1-D6C7417CC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C06CA8-6A93-12C5-6287-BBBFEB97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0CD740A-3C08-6628-84D5-B07F7EE6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2916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D0869A-8D6C-3833-13E6-8B2B642B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C70C0BF-3053-E8AC-8143-9D81A24CDF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A09DEEA-44AF-2CEF-DA58-916982979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DC587EE-7B25-9582-C755-EA2407830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DFA4491-1F52-9E39-B298-4FBB27362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0A9E244-7084-6632-1F04-9270041C2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9014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2A77C9-78ED-AE24-1BAA-FB00FD2A1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196CD7F-6BC5-4931-0539-A64B7B353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2DD2ABF-F795-5205-9873-CCBA1B2C9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5C41B15-F22C-7400-F85C-D6EF70036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8D37823-4F4C-F051-ED93-793548270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C5B97E2-8285-7211-5245-13A1DD129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91EBB75-942D-1743-7238-5B897DAB8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B9FC9BF-ACD3-E6F5-35CA-6F0BDCDD0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96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AA45E-54CB-E50A-3198-9FAC6FFF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2654535-04CC-51AB-AF3B-8C8FA1334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1D4FA9D-4D87-6D65-15DE-F6114B577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6D3D0F1-4242-4C2F-70C4-BB7E99E1D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936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ABE6261-D98A-05B2-F624-F433FA49B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0FCCA1B-4E2C-5588-42F5-FA9680010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128DF81-224D-B2F9-B8EE-A3787E18C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958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0C535-C8C4-249B-7041-D3F8A61A9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34638C-6BDB-DF89-C138-150B6960F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8528245-667F-3A3E-514C-A5BBADD93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E79EC84-2036-541F-2FE6-F20135B5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1FEFC48-92A7-2CBB-D686-F7A9CBD4E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9973BF5-6EFB-B6F2-D41C-F106A9DDB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973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2AB9F0-8975-7E31-24CA-B2543B63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8986801-8C3E-083D-F962-A7ADA699C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2524F9E-DCC6-936E-911C-E7A3E142A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97047CB-463F-960F-C558-8DF8739C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23F3F1-016B-6C45-8CEF-B80B075EB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5EE8D2E-9684-0145-0D93-B02F376A9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760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26220E4-C015-CD28-A45E-CC92D73B8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EBE9673-A1FA-0AE8-FF4C-77CD570C6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881379-EEA9-4983-DF1E-9614EE69D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25CAB1-B21D-4C2B-A5DA-A25854F80432}" type="datetimeFigureOut">
              <a:rPr lang="da-DK" smtClean="0"/>
              <a:t>20-11-2024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C74C94B-2075-A446-153E-13B9C960E7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8E6BD62-F8DC-FFDF-E836-782D0669E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7C0F96-AB31-453D-AAA2-17C4C2F361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335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2330CF-31AD-4F88-AC2C-80DA4365F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Årsagsforklaringer for hekseforfølgelserne</a:t>
            </a:r>
          </a:p>
        </p:txBody>
      </p:sp>
    </p:spTree>
    <p:extLst>
      <p:ext uri="{BB962C8B-B14F-4D97-AF65-F5344CB8AC3E}">
        <p14:creationId xmlns:p14="http://schemas.microsoft.com/office/powerpoint/2010/main" val="25205449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5D3DEF3-6787-09F8-C67D-4C0B1330A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377A9E-E8E2-2C48-5599-903C36F7F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fontScale="92500" lnSpcReduction="10000"/>
          </a:bodyPr>
          <a:lstStyle/>
          <a:p>
            <a:r>
              <a:rPr lang="da-DK" sz="3200" dirty="0"/>
              <a:t>Repetition fra sidste blok: Hvilke sociologiske mekanismer kunne udløse hekseforfølgelserne?</a:t>
            </a:r>
          </a:p>
          <a:p>
            <a:r>
              <a:rPr lang="da-DK" sz="3200" dirty="0"/>
              <a:t>Eksempler på syndebukke fra grupperne</a:t>
            </a:r>
          </a:p>
          <a:p>
            <a:r>
              <a:rPr lang="da-DK" sz="3200" dirty="0"/>
              <a:t>Videnskabsteoretiske begreber på klassen – Kausalitet og korrelation </a:t>
            </a:r>
          </a:p>
          <a:p>
            <a:r>
              <a:rPr lang="da-DK" sz="3200" dirty="0"/>
              <a:t>Vurderinger af årsagsforklaringer til hekseforfølgelserne</a:t>
            </a:r>
          </a:p>
          <a:p>
            <a:pPr marL="0" indent="0">
              <a:buNone/>
            </a:pPr>
            <a:r>
              <a:rPr lang="da-DK" sz="3200" dirty="0"/>
              <a:t>	- Udfyld skemaer</a:t>
            </a:r>
          </a:p>
          <a:p>
            <a:r>
              <a:rPr lang="da-DK" sz="3200" dirty="0"/>
              <a:t>opsamling</a:t>
            </a:r>
          </a:p>
        </p:txBody>
      </p:sp>
    </p:spTree>
    <p:extLst>
      <p:ext uri="{BB962C8B-B14F-4D97-AF65-F5344CB8AC3E}">
        <p14:creationId xmlns:p14="http://schemas.microsoft.com/office/powerpoint/2010/main" val="3969860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4A0FB5-E233-FA0A-16F2-079E09ED8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da-DK" sz="4000"/>
              <a:t>Sociologiske mekanismer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E2F60B1-94A3-6A12-99A1-BA368ADF9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r>
              <a:rPr lang="da-DK" sz="2000" dirty="0"/>
              <a:t>Sammenhængskraft</a:t>
            </a:r>
          </a:p>
          <a:p>
            <a:r>
              <a:rPr lang="da-DK" sz="2000" dirty="0"/>
              <a:t>Syndebukke</a:t>
            </a:r>
          </a:p>
          <a:p>
            <a:r>
              <a:rPr lang="da-DK" sz="2000" dirty="0"/>
              <a:t>Moralsk panik</a:t>
            </a:r>
          </a:p>
          <a:p>
            <a:r>
              <a:rPr lang="da-DK" sz="2000" dirty="0"/>
              <a:t>Kvinders beskæftigelse/ hovedansvarsområder i livet</a:t>
            </a:r>
          </a:p>
          <a:p>
            <a:r>
              <a:rPr lang="da-DK" sz="2000" dirty="0"/>
              <a:t>Eksempler fra grupperne på syndebukke</a:t>
            </a:r>
          </a:p>
        </p:txBody>
      </p:sp>
      <p:pic>
        <p:nvPicPr>
          <p:cNvPr id="5" name="Picture 4" descr="Farverige Carved antal mennesker">
            <a:extLst>
              <a:ext uri="{FF2B5EF4-FFF2-40B4-BE49-F238E27FC236}">
                <a16:creationId xmlns:a16="http://schemas.microsoft.com/office/drawing/2014/main" id="{CC13408D-C37A-E80E-B7E9-E972B1349F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414" r="18181" b="-1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468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85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2B3290A-D3BF-4B87-B55B-FD9A98B49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9030" cy="1576446"/>
            <a:chOff x="0" y="0"/>
            <a:chExt cx="12192002" cy="1576446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33A715A-0686-440A-8F40-441B42A66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761657F-19F2-425B-B7E9-0118CD13C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27B6634-79D3-4EDD-A77A-1065D6F3A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1FF6D9DF-17EF-42FD-93C1-5CE054D00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8" y="319314"/>
            <a:ext cx="9477377" cy="1030515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Korrelation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6D9913EC-BA59-57FC-1869-DFD7B502A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3542" y="135719"/>
            <a:ext cx="2840558" cy="2428219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512B6048-8C77-9CA0-930B-CC454FEF1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2542" y="2636282"/>
            <a:ext cx="5760008" cy="3902404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38171D-5D68-BFE1-36DF-F324933CD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571" y="2208810"/>
            <a:ext cx="6054868" cy="4329876"/>
          </a:xfrm>
        </p:spPr>
        <p:txBody>
          <a:bodyPr>
            <a:normAutofit fontScale="92500" lnSpcReduction="20000"/>
          </a:bodyPr>
          <a:lstStyle/>
          <a:p>
            <a:r>
              <a:rPr lang="da-DK" sz="2400" dirty="0"/>
              <a:t>Der er sammenfald mellem to størrelser. Dvs. når den ene stiger, så gør den anden det også. Men det kan sagtens være en tilfældighed, at det sker. </a:t>
            </a:r>
          </a:p>
          <a:p>
            <a:r>
              <a:rPr lang="da-DK" sz="2400" dirty="0"/>
              <a:t>Eksempel: </a:t>
            </a:r>
          </a:p>
          <a:p>
            <a:pPr lvl="1"/>
            <a:r>
              <a:rPr lang="da-DK" dirty="0"/>
              <a:t>Antallet af storke og populationen i Oldenburg i Tyskland i perioden 1930-1936. Betyder det at jo flere storke i en by jo flere børnefødsler?</a:t>
            </a:r>
          </a:p>
          <a:p>
            <a:pPr lvl="1"/>
            <a:r>
              <a:rPr lang="da-DK" dirty="0"/>
              <a:t>I senmiddelalderen </a:t>
            </a:r>
            <a:r>
              <a:rPr lang="da-DK"/>
              <a:t>fandt de lærde </a:t>
            </a:r>
            <a:r>
              <a:rPr lang="da-DK" dirty="0"/>
              <a:t>flere og flere af de gamle antikke tekster frem. På samme tid døde flere og flere af pest. Betyder det at de gamle bøger smittede med pest?</a:t>
            </a:r>
          </a:p>
          <a:p>
            <a:pPr marL="0" indent="0">
              <a:buNone/>
            </a:pPr>
            <a:r>
              <a:rPr lang="da-DK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50740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1A36AE9-B7E0-70A4-A2BF-CD988FF7C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Kausalitet/årsagssammenhæng: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4D6A1D7-5CDD-2194-B477-8F9567ECE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fontScale="77500" lnSpcReduction="20000"/>
          </a:bodyPr>
          <a:lstStyle/>
          <a:p>
            <a:r>
              <a:rPr lang="da-DK" sz="2600" dirty="0"/>
              <a:t>Den ene størrelse forårsager den anden. Ved arbejdet med kausalitet ser man på forholdet mellem en årsag og dens virkning. </a:t>
            </a:r>
          </a:p>
          <a:p>
            <a:pPr marL="0" indent="0">
              <a:buNone/>
            </a:pPr>
            <a:endParaRPr lang="da-DK" sz="2600" dirty="0"/>
          </a:p>
          <a:p>
            <a:r>
              <a:rPr lang="da-DK" sz="2600" dirty="0"/>
              <a:t>Eksempler: </a:t>
            </a:r>
          </a:p>
          <a:p>
            <a:pPr marL="0" indent="0">
              <a:buNone/>
            </a:pPr>
            <a:r>
              <a:rPr lang="da-DK" sz="2600" dirty="0"/>
              <a:t>	Der er en bevist sammenhæng mellem rygning og lungekræft, idet 	der er en forstørret risiko for at få lungekræft, hvis man er ryger end 	hvis man ikke er. 	</a:t>
            </a:r>
          </a:p>
          <a:p>
            <a:pPr marL="0" indent="0">
              <a:buNone/>
            </a:pPr>
            <a:r>
              <a:rPr lang="da-DK" sz="2600" dirty="0"/>
              <a:t>	Der er en tydelig årsagssammenhæng mellem, at Hitler kom til	 	magten i Tyskland i 1933 og jødeforfølgelserne i Tyskland, der begyndte i 1933. </a:t>
            </a:r>
          </a:p>
          <a:p>
            <a:endParaRPr lang="da-DK" sz="2600" dirty="0"/>
          </a:p>
          <a:p>
            <a:r>
              <a:rPr lang="da-DK" sz="2600" dirty="0"/>
              <a:t>Giv andre eksempler på klare historiske årsagssammenhænge. </a:t>
            </a:r>
          </a:p>
          <a:p>
            <a:r>
              <a:rPr lang="da-DK" sz="2600" dirty="0"/>
              <a:t>Vær opmærksom på ikke kun at søge efter monokausalitet. Dvs. ikke kun at udpege en enkelt årsag til en historisk begivenhed. Sørg for </a:t>
            </a:r>
            <a:r>
              <a:rPr lang="da-DK" sz="2600"/>
              <a:t>argumentere multikausalt </a:t>
            </a:r>
            <a:endParaRPr lang="da-DK" sz="2600" dirty="0"/>
          </a:p>
          <a:p>
            <a:endParaRPr lang="da-DK" sz="1900" dirty="0"/>
          </a:p>
        </p:txBody>
      </p:sp>
    </p:spTree>
    <p:extLst>
      <p:ext uri="{BB962C8B-B14F-4D97-AF65-F5344CB8AC3E}">
        <p14:creationId xmlns:p14="http://schemas.microsoft.com/office/powerpoint/2010/main" val="69949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F86585D0-3BE5-403D-8C0B-AF6EEAA5B041}"/>
              </a:ext>
            </a:extLst>
          </p:cNvPr>
          <p:cNvSpPr txBox="1"/>
          <p:nvPr/>
        </p:nvSpPr>
        <p:spPr>
          <a:xfrm>
            <a:off x="699713" y="248038"/>
            <a:ext cx="8681793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I)	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Hvilke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historiske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årsagsforklaringer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er der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til</a:t>
            </a:r>
            <a:r>
              <a:rPr lang="en-US" sz="3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	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hekseprocessernes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opståen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Europa?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82D2EDCB-26CF-D136-AF66-48110B8054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073" y="1966293"/>
            <a:ext cx="10663853" cy="44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563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33561D-848F-35E6-6F93-66AC1AC11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9904952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II)	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Hvorfor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ophørte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hekseforfølgelserne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Europa?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0975F39C-232B-977C-E7B1-8B0DF92A30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2124"/>
          <a:stretch/>
        </p:blipFill>
        <p:spPr>
          <a:xfrm>
            <a:off x="432225" y="2058134"/>
            <a:ext cx="11327549" cy="4268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564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307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Årsagsforklaringer for hekseforfølgelserne</vt:lpstr>
      <vt:lpstr>Plan</vt:lpstr>
      <vt:lpstr>Sociologiske mekanismer</vt:lpstr>
      <vt:lpstr>Korrelation</vt:lpstr>
      <vt:lpstr>Kausalitet/årsagssammenhæng:</vt:lpstr>
      <vt:lpstr>PowerPoint-præsentation</vt:lpstr>
      <vt:lpstr>II) Hvorfor ophørte hekseforfølgelserne i Europa?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Christina Wejse Nielsen</dc:creator>
  <cp:lastModifiedBy>Christina Wejse Nielsen</cp:lastModifiedBy>
  <cp:revision>1</cp:revision>
  <dcterms:created xsi:type="dcterms:W3CDTF">2024-11-11T08:35:42Z</dcterms:created>
  <dcterms:modified xsi:type="dcterms:W3CDTF">2024-11-20T07:29:56Z</dcterms:modified>
</cp:coreProperties>
</file>