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0" r:id="rId4"/>
    <p:sldId id="257" r:id="rId5"/>
    <p:sldId id="258" r:id="rId6"/>
    <p:sldId id="259" r:id="rId7"/>
    <p:sldId id="278" r:id="rId8"/>
    <p:sldId id="277" r:id="rId9"/>
    <p:sldId id="267" r:id="rId10"/>
    <p:sldId id="268" r:id="rId11"/>
    <p:sldId id="271" r:id="rId12"/>
    <p:sldId id="273" r:id="rId13"/>
    <p:sldId id="279" r:id="rId14"/>
    <p:sldId id="280" r:id="rId15"/>
    <p:sldId id="281" r:id="rId16"/>
    <p:sldId id="282" r:id="rId17"/>
    <p:sldId id="274" r:id="rId18"/>
    <p:sldId id="275" r:id="rId19"/>
    <p:sldId id="276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2CEAEC-6707-4923-9D26-82401279B5A4}" v="65" dt="2024-12-11T08:50:23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>
      <p:cViewPr varScale="1">
        <p:scale>
          <a:sx n="59" d="100"/>
          <a:sy n="59" d="100"/>
        </p:scale>
        <p:origin x="1516" y="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E91F6903-DF94-42B2-BDC2-E1F9935482EC}"/>
    <pc:docChg chg="modSld">
      <pc:chgData name="Kirstin Godsk" userId="75e39c0b-5185-405b-8958-e7f885f74107" providerId="ADAL" clId="{E91F6903-DF94-42B2-BDC2-E1F9935482EC}" dt="2020-09-29T08:21:24.447" v="0" actId="20577"/>
      <pc:docMkLst>
        <pc:docMk/>
      </pc:docMkLst>
      <pc:sldChg chg="modSp mod">
        <pc:chgData name="Kirstin Godsk" userId="75e39c0b-5185-405b-8958-e7f885f74107" providerId="ADAL" clId="{E91F6903-DF94-42B2-BDC2-E1F9935482EC}" dt="2020-09-29T08:21:24.447" v="0" actId="20577"/>
        <pc:sldMkLst>
          <pc:docMk/>
          <pc:sldMk cId="414990207" sldId="259"/>
        </pc:sldMkLst>
      </pc:sldChg>
    </pc:docChg>
  </pc:docChgLst>
  <pc:docChgLst>
    <pc:chgData name="Kirstin Godsk" userId="75e39c0b-5185-405b-8958-e7f885f74107" providerId="ADAL" clId="{D535726D-1764-475E-AED4-B90E4B5EFB3C}"/>
    <pc:docChg chg="custSel mod delSld modSld">
      <pc:chgData name="Kirstin Godsk" userId="75e39c0b-5185-405b-8958-e7f885f74107" providerId="ADAL" clId="{D535726D-1764-475E-AED4-B90E4B5EFB3C}" dt="2019-08-20T18:14:13.535" v="38" actId="20577"/>
      <pc:docMkLst>
        <pc:docMk/>
      </pc:docMkLst>
      <pc:sldChg chg="addSp modSp mod setBg">
        <pc:chgData name="Kirstin Godsk" userId="75e39c0b-5185-405b-8958-e7f885f74107" providerId="ADAL" clId="{D535726D-1764-475E-AED4-B90E4B5EFB3C}" dt="2019-08-20T18:00:34.677" v="8" actId="26606"/>
        <pc:sldMkLst>
          <pc:docMk/>
          <pc:sldMk cId="2742543783" sldId="256"/>
        </pc:sldMkLst>
      </pc:sldChg>
      <pc:sldChg chg="addSp modSp mod setBg">
        <pc:chgData name="Kirstin Godsk" userId="75e39c0b-5185-405b-8958-e7f885f74107" providerId="ADAL" clId="{D535726D-1764-475E-AED4-B90E4B5EFB3C}" dt="2019-08-20T18:00:48.857" v="10" actId="26606"/>
        <pc:sldMkLst>
          <pc:docMk/>
          <pc:sldMk cId="4261036414" sldId="257"/>
        </pc:sldMkLst>
      </pc:sldChg>
      <pc:sldChg chg="addSp modSp mod setBg">
        <pc:chgData name="Kirstin Godsk" userId="75e39c0b-5185-405b-8958-e7f885f74107" providerId="ADAL" clId="{D535726D-1764-475E-AED4-B90E4B5EFB3C}" dt="2019-08-20T18:00:54.099" v="11" actId="26606"/>
        <pc:sldMkLst>
          <pc:docMk/>
          <pc:sldMk cId="2450204717" sldId="258"/>
        </pc:sldMkLst>
      </pc:sldChg>
      <pc:sldChg chg="addSp modSp mod setBg">
        <pc:chgData name="Kirstin Godsk" userId="75e39c0b-5185-405b-8958-e7f885f74107" providerId="ADAL" clId="{D535726D-1764-475E-AED4-B90E4B5EFB3C}" dt="2019-08-20T18:08:32.273" v="28" actId="20577"/>
        <pc:sldMkLst>
          <pc:docMk/>
          <pc:sldMk cId="414990207" sldId="259"/>
        </pc:sldMkLst>
      </pc:sldChg>
      <pc:sldChg chg="addSp modSp mod setBg">
        <pc:chgData name="Kirstin Godsk" userId="75e39c0b-5185-405b-8958-e7f885f74107" providerId="ADAL" clId="{D535726D-1764-475E-AED4-B90E4B5EFB3C}" dt="2019-08-20T18:01:49.196" v="14" actId="26606"/>
        <pc:sldMkLst>
          <pc:docMk/>
          <pc:sldMk cId="1712017164" sldId="262"/>
        </pc:sldMkLst>
      </pc:sldChg>
      <pc:sldChg chg="modSp mod setBg">
        <pc:chgData name="Kirstin Godsk" userId="75e39c0b-5185-405b-8958-e7f885f74107" providerId="ADAL" clId="{D535726D-1764-475E-AED4-B90E4B5EFB3C}" dt="2019-08-20T18:03:30.982" v="24" actId="27636"/>
        <pc:sldMkLst>
          <pc:docMk/>
          <pc:sldMk cId="1820157023" sldId="263"/>
        </pc:sldMkLst>
      </pc:sldChg>
      <pc:sldChg chg="addSp modSp mod setBg">
        <pc:chgData name="Kirstin Godsk" userId="75e39c0b-5185-405b-8958-e7f885f74107" providerId="ADAL" clId="{D535726D-1764-475E-AED4-B90E4B5EFB3C}" dt="2019-08-20T18:03:45.572" v="25" actId="26606"/>
        <pc:sldMkLst>
          <pc:docMk/>
          <pc:sldMk cId="1651637268" sldId="265"/>
        </pc:sldMkLst>
      </pc:sldChg>
      <pc:sldChg chg="addSp delSp modSp mod setBg">
        <pc:chgData name="Kirstin Godsk" userId="75e39c0b-5185-405b-8958-e7f885f74107" providerId="ADAL" clId="{D535726D-1764-475E-AED4-B90E4B5EFB3C}" dt="2019-08-20T18:03:57.907" v="26" actId="26606"/>
        <pc:sldMkLst>
          <pc:docMk/>
          <pc:sldMk cId="4043261785" sldId="266"/>
        </pc:sldMkLst>
      </pc:sldChg>
      <pc:sldChg chg="addSp modSp mod setBg">
        <pc:chgData name="Kirstin Godsk" userId="75e39c0b-5185-405b-8958-e7f885f74107" providerId="ADAL" clId="{D535726D-1764-475E-AED4-B90E4B5EFB3C}" dt="2019-08-20T18:01:42.064" v="13" actId="26606"/>
        <pc:sldMkLst>
          <pc:docMk/>
          <pc:sldMk cId="3648714086" sldId="267"/>
        </pc:sldMkLst>
      </pc:sldChg>
      <pc:sldChg chg="addSp modSp mod setBg">
        <pc:chgData name="Kirstin Godsk" userId="75e39c0b-5185-405b-8958-e7f885f74107" providerId="ADAL" clId="{D535726D-1764-475E-AED4-B90E4B5EFB3C}" dt="2019-08-20T18:12:46.565" v="37" actId="20577"/>
        <pc:sldMkLst>
          <pc:docMk/>
          <pc:sldMk cId="3886933857" sldId="268"/>
        </pc:sldMkLst>
      </pc:sldChg>
      <pc:sldChg chg="modSp del mod setBg">
        <pc:chgData name="Kirstin Godsk" userId="75e39c0b-5185-405b-8958-e7f885f74107" providerId="ADAL" clId="{D535726D-1764-475E-AED4-B90E4B5EFB3C}" dt="2019-08-20T18:12:15.137" v="29" actId="2696"/>
        <pc:sldMkLst>
          <pc:docMk/>
          <pc:sldMk cId="41180763" sldId="269"/>
        </pc:sldMkLst>
      </pc:sldChg>
      <pc:sldChg chg="addSp modSp mod setBg">
        <pc:chgData name="Kirstin Godsk" userId="75e39c0b-5185-405b-8958-e7f885f74107" providerId="ADAL" clId="{D535726D-1764-475E-AED4-B90E4B5EFB3C}" dt="2019-08-20T18:02:38.017" v="17" actId="26606"/>
        <pc:sldMkLst>
          <pc:docMk/>
          <pc:sldMk cId="2533586625" sldId="270"/>
        </pc:sldMkLst>
      </pc:sldChg>
      <pc:sldChg chg="addSp modSp mod setBg">
        <pc:chgData name="Kirstin Godsk" userId="75e39c0b-5185-405b-8958-e7f885f74107" providerId="ADAL" clId="{D535726D-1764-475E-AED4-B90E4B5EFB3C}" dt="2019-08-20T18:14:13.535" v="38" actId="20577"/>
        <pc:sldMkLst>
          <pc:docMk/>
          <pc:sldMk cId="1010426322" sldId="271"/>
        </pc:sldMkLst>
      </pc:sldChg>
      <pc:sldChg chg="addSp modSp mod setBg setClrOvrMap">
        <pc:chgData name="Kirstin Godsk" userId="75e39c0b-5185-405b-8958-e7f885f74107" providerId="ADAL" clId="{D535726D-1764-475E-AED4-B90E4B5EFB3C}" dt="2019-08-20T18:02:54.526" v="19" actId="26606"/>
        <pc:sldMkLst>
          <pc:docMk/>
          <pc:sldMk cId="2892118617" sldId="272"/>
        </pc:sldMkLst>
      </pc:sldChg>
      <pc:sldChg chg="addSp modSp mod setBg">
        <pc:chgData name="Kirstin Godsk" userId="75e39c0b-5185-405b-8958-e7f885f74107" providerId="ADAL" clId="{D535726D-1764-475E-AED4-B90E4B5EFB3C}" dt="2019-08-20T18:02:59.848" v="20" actId="26606"/>
        <pc:sldMkLst>
          <pc:docMk/>
          <pc:sldMk cId="418180893" sldId="273"/>
        </pc:sldMkLst>
      </pc:sldChg>
      <pc:sldChg chg="addSp modSp mod setBg">
        <pc:chgData name="Kirstin Godsk" userId="75e39c0b-5185-405b-8958-e7f885f74107" providerId="ADAL" clId="{D535726D-1764-475E-AED4-B90E4B5EFB3C}" dt="2019-08-20T18:03:04.600" v="21" actId="26606"/>
        <pc:sldMkLst>
          <pc:docMk/>
          <pc:sldMk cId="2814157089" sldId="274"/>
        </pc:sldMkLst>
      </pc:sldChg>
      <pc:sldChg chg="addSp modSp mod setBg">
        <pc:chgData name="Kirstin Godsk" userId="75e39c0b-5185-405b-8958-e7f885f74107" providerId="ADAL" clId="{D535726D-1764-475E-AED4-B90E4B5EFB3C}" dt="2019-08-20T18:03:13.619" v="22" actId="26606"/>
        <pc:sldMkLst>
          <pc:docMk/>
          <pc:sldMk cId="563264958" sldId="275"/>
        </pc:sldMkLst>
      </pc:sldChg>
    </pc:docChg>
  </pc:docChgLst>
  <pc:docChgLst>
    <pc:chgData name="Kirstin Godsk" userId="75e39c0b-5185-405b-8958-e7f885f74107" providerId="ADAL" clId="{FF73D6C1-031D-4429-BEDC-FE2BCD3B65CE}"/>
    <pc:docChg chg="modSld">
      <pc:chgData name="Kirstin Godsk" userId="75e39c0b-5185-405b-8958-e7f885f74107" providerId="ADAL" clId="{FF73D6C1-031D-4429-BEDC-FE2BCD3B65CE}" dt="2020-11-23T11:04:27.908" v="1" actId="20577"/>
      <pc:docMkLst>
        <pc:docMk/>
      </pc:docMkLst>
      <pc:sldChg chg="modSp mod">
        <pc:chgData name="Kirstin Godsk" userId="75e39c0b-5185-405b-8958-e7f885f74107" providerId="ADAL" clId="{FF73D6C1-031D-4429-BEDC-FE2BCD3B65CE}" dt="2020-11-23T11:04:27.908" v="1" actId="20577"/>
        <pc:sldMkLst>
          <pc:docMk/>
          <pc:sldMk cId="3648714086" sldId="267"/>
        </pc:sldMkLst>
      </pc:sldChg>
    </pc:docChg>
  </pc:docChgLst>
  <pc:docChgLst>
    <pc:chgData name="Kirstin Godsk" userId="75e39c0b-5185-405b-8958-e7f885f74107" providerId="ADAL" clId="{8A2CEAEC-6707-4923-9D26-82401279B5A4}"/>
    <pc:docChg chg="custSel addSld delSld modSld sldOrd">
      <pc:chgData name="Kirstin Godsk" userId="75e39c0b-5185-405b-8958-e7f885f74107" providerId="ADAL" clId="{8A2CEAEC-6707-4923-9D26-82401279B5A4}" dt="2024-12-11T08:58:01.386" v="336" actId="27636"/>
      <pc:docMkLst>
        <pc:docMk/>
      </pc:docMkLst>
      <pc:sldChg chg="addSp delSp modSp mod">
        <pc:chgData name="Kirstin Godsk" userId="75e39c0b-5185-405b-8958-e7f885f74107" providerId="ADAL" clId="{8A2CEAEC-6707-4923-9D26-82401279B5A4}" dt="2024-12-11T08:40:59.143" v="8" actId="1076"/>
        <pc:sldMkLst>
          <pc:docMk/>
          <pc:sldMk cId="2742543783" sldId="256"/>
        </pc:sldMkLst>
        <pc:picChg chg="add mod">
          <ac:chgData name="Kirstin Godsk" userId="75e39c0b-5185-405b-8958-e7f885f74107" providerId="ADAL" clId="{8A2CEAEC-6707-4923-9D26-82401279B5A4}" dt="2024-12-11T08:40:59.143" v="8" actId="1076"/>
          <ac:picMkLst>
            <pc:docMk/>
            <pc:sldMk cId="2742543783" sldId="256"/>
            <ac:picMk id="4" creationId="{F5526196-2EE8-C3CA-2201-C656467F5CE7}"/>
          </ac:picMkLst>
        </pc:picChg>
        <pc:picChg chg="del">
          <ac:chgData name="Kirstin Godsk" userId="75e39c0b-5185-405b-8958-e7f885f74107" providerId="ADAL" clId="{8A2CEAEC-6707-4923-9D26-82401279B5A4}" dt="2024-12-11T08:40:55.112" v="6" actId="478"/>
          <ac:picMkLst>
            <pc:docMk/>
            <pc:sldMk cId="2742543783" sldId="256"/>
            <ac:picMk id="1026" creationId="{00000000-0000-0000-0000-000000000000}"/>
          </ac:picMkLst>
        </pc:picChg>
      </pc:sldChg>
      <pc:sldChg chg="modSp ord modAnim">
        <pc:chgData name="Kirstin Godsk" userId="75e39c0b-5185-405b-8958-e7f885f74107" providerId="ADAL" clId="{8A2CEAEC-6707-4923-9D26-82401279B5A4}" dt="2024-12-11T08:56:36.475" v="327"/>
        <pc:sldMkLst>
          <pc:docMk/>
          <pc:sldMk cId="4261036414" sldId="257"/>
        </pc:sldMkLst>
        <pc:spChg chg="mod">
          <ac:chgData name="Kirstin Godsk" userId="75e39c0b-5185-405b-8958-e7f885f74107" providerId="ADAL" clId="{8A2CEAEC-6707-4923-9D26-82401279B5A4}" dt="2024-12-11T08:50:23.353" v="253" actId="20577"/>
          <ac:spMkLst>
            <pc:docMk/>
            <pc:sldMk cId="4261036414" sldId="257"/>
            <ac:spMk id="3" creationId="{00000000-0000-0000-0000-000000000000}"/>
          </ac:spMkLst>
        </pc:spChg>
      </pc:sldChg>
      <pc:sldChg chg="ord">
        <pc:chgData name="Kirstin Godsk" userId="75e39c0b-5185-405b-8958-e7f885f74107" providerId="ADAL" clId="{8A2CEAEC-6707-4923-9D26-82401279B5A4}" dt="2024-12-11T08:56:58.136" v="331"/>
        <pc:sldMkLst>
          <pc:docMk/>
          <pc:sldMk cId="2450204717" sldId="258"/>
        </pc:sldMkLst>
      </pc:sldChg>
      <pc:sldChg chg="modSp mod ord">
        <pc:chgData name="Kirstin Godsk" userId="75e39c0b-5185-405b-8958-e7f885f74107" providerId="ADAL" clId="{8A2CEAEC-6707-4923-9D26-82401279B5A4}" dt="2024-12-11T08:56:14.420" v="325"/>
        <pc:sldMkLst>
          <pc:docMk/>
          <pc:sldMk cId="414990207" sldId="259"/>
        </pc:sldMkLst>
        <pc:spChg chg="mod">
          <ac:chgData name="Kirstin Godsk" userId="75e39c0b-5185-405b-8958-e7f885f74107" providerId="ADAL" clId="{8A2CEAEC-6707-4923-9D26-82401279B5A4}" dt="2024-12-11T08:46:04.029" v="60" actId="20577"/>
          <ac:spMkLst>
            <pc:docMk/>
            <pc:sldMk cId="414990207" sldId="259"/>
            <ac:spMk id="2" creationId="{00000000-0000-0000-0000-000000000000}"/>
          </ac:spMkLst>
        </pc:spChg>
      </pc:sldChg>
      <pc:sldChg chg="addSp delSp modSp mod ord setBg modAnim">
        <pc:chgData name="Kirstin Godsk" userId="75e39c0b-5185-405b-8958-e7f885f74107" providerId="ADAL" clId="{8A2CEAEC-6707-4923-9D26-82401279B5A4}" dt="2024-12-11T08:56:46.589" v="329"/>
        <pc:sldMkLst>
          <pc:docMk/>
          <pc:sldMk cId="2585729174" sldId="260"/>
        </pc:sldMkLst>
        <pc:spChg chg="add">
          <ac:chgData name="Kirstin Godsk" userId="75e39c0b-5185-405b-8958-e7f885f74107" providerId="ADAL" clId="{8A2CEAEC-6707-4923-9D26-82401279B5A4}" dt="2024-12-11T08:40:30.394" v="5" actId="26606"/>
          <ac:spMkLst>
            <pc:docMk/>
            <pc:sldMk cId="2585729174" sldId="260"/>
            <ac:spMk id="2062" creationId="{547BBBDC-7066-4AF7-9C62-1803AB2F9BA7}"/>
          </ac:spMkLst>
        </pc:spChg>
        <pc:spChg chg="add">
          <ac:chgData name="Kirstin Godsk" userId="75e39c0b-5185-405b-8958-e7f885f74107" providerId="ADAL" clId="{8A2CEAEC-6707-4923-9D26-82401279B5A4}" dt="2024-12-11T08:40:30.394" v="5" actId="26606"/>
          <ac:spMkLst>
            <pc:docMk/>
            <pc:sldMk cId="2585729174" sldId="260"/>
            <ac:spMk id="2064" creationId="{350FA329-CBE0-46FE-A19B-84D688DAD7BD}"/>
          </ac:spMkLst>
        </pc:spChg>
        <pc:grpChg chg="add">
          <ac:chgData name="Kirstin Godsk" userId="75e39c0b-5185-405b-8958-e7f885f74107" providerId="ADAL" clId="{8A2CEAEC-6707-4923-9D26-82401279B5A4}" dt="2024-12-11T08:40:30.394" v="5" actId="26606"/>
          <ac:grpSpMkLst>
            <pc:docMk/>
            <pc:sldMk cId="2585729174" sldId="260"/>
            <ac:grpSpMk id="2055" creationId="{BF6F3917-FAEF-4F5C-BE12-CF65574CE44B}"/>
          </ac:grpSpMkLst>
        </pc:grpChg>
        <pc:picChg chg="add mod">
          <ac:chgData name="Kirstin Godsk" userId="75e39c0b-5185-405b-8958-e7f885f74107" providerId="ADAL" clId="{8A2CEAEC-6707-4923-9D26-82401279B5A4}" dt="2024-12-11T08:40:30.394" v="5" actId="26606"/>
          <ac:picMkLst>
            <pc:docMk/>
            <pc:sldMk cId="2585729174" sldId="260"/>
            <ac:picMk id="3" creationId="{0967031A-04DE-824A-AC34-2BF432BB2C6E}"/>
          </ac:picMkLst>
        </pc:picChg>
        <pc:picChg chg="del">
          <ac:chgData name="Kirstin Godsk" userId="75e39c0b-5185-405b-8958-e7f885f74107" providerId="ADAL" clId="{8A2CEAEC-6707-4923-9D26-82401279B5A4}" dt="2024-12-11T08:39:32.046" v="0" actId="478"/>
          <ac:picMkLst>
            <pc:docMk/>
            <pc:sldMk cId="2585729174" sldId="260"/>
            <ac:picMk id="1026" creationId="{00000000-0000-0000-0000-000000000000}"/>
          </ac:picMkLst>
        </pc:picChg>
        <pc:picChg chg="mod">
          <ac:chgData name="Kirstin Godsk" userId="75e39c0b-5185-405b-8958-e7f885f74107" providerId="ADAL" clId="{8A2CEAEC-6707-4923-9D26-82401279B5A4}" dt="2024-12-11T08:40:30.394" v="5" actId="26606"/>
          <ac:picMkLst>
            <pc:docMk/>
            <pc:sldMk cId="2585729174" sldId="260"/>
            <ac:picMk id="2050" creationId="{00000000-0000-0000-0000-000000000000}"/>
          </ac:picMkLst>
        </pc:picChg>
        <pc:cxnChg chg="add">
          <ac:chgData name="Kirstin Godsk" userId="75e39c0b-5185-405b-8958-e7f885f74107" providerId="ADAL" clId="{8A2CEAEC-6707-4923-9D26-82401279B5A4}" dt="2024-12-11T08:40:30.394" v="5" actId="26606"/>
          <ac:cxnSpMkLst>
            <pc:docMk/>
            <pc:sldMk cId="2585729174" sldId="260"/>
            <ac:cxnSpMk id="2066" creationId="{A8FFEFAE-4471-4EAA-92D7-76C13B4D4513}"/>
          </ac:cxnSpMkLst>
        </pc:cxnChg>
      </pc:sldChg>
      <pc:sldChg chg="del ord">
        <pc:chgData name="Kirstin Godsk" userId="75e39c0b-5185-405b-8958-e7f885f74107" providerId="ADAL" clId="{8A2CEAEC-6707-4923-9D26-82401279B5A4}" dt="2024-12-11T08:53:17.822" v="262" actId="2696"/>
        <pc:sldMkLst>
          <pc:docMk/>
          <pc:sldMk cId="1712017164" sldId="262"/>
        </pc:sldMkLst>
      </pc:sldChg>
      <pc:sldChg chg="del">
        <pc:chgData name="Kirstin Godsk" userId="75e39c0b-5185-405b-8958-e7f885f74107" providerId="ADAL" clId="{8A2CEAEC-6707-4923-9D26-82401279B5A4}" dt="2024-12-11T08:42:52.490" v="13" actId="2696"/>
        <pc:sldMkLst>
          <pc:docMk/>
          <pc:sldMk cId="3675367895" sldId="264"/>
        </pc:sldMkLst>
      </pc:sldChg>
      <pc:sldChg chg="del">
        <pc:chgData name="Kirstin Godsk" userId="75e39c0b-5185-405b-8958-e7f885f74107" providerId="ADAL" clId="{8A2CEAEC-6707-4923-9D26-82401279B5A4}" dt="2024-12-11T08:42:49.431" v="12" actId="2696"/>
        <pc:sldMkLst>
          <pc:docMk/>
          <pc:sldMk cId="1651637268" sldId="265"/>
        </pc:sldMkLst>
      </pc:sldChg>
      <pc:sldChg chg="del">
        <pc:chgData name="Kirstin Godsk" userId="75e39c0b-5185-405b-8958-e7f885f74107" providerId="ADAL" clId="{8A2CEAEC-6707-4923-9D26-82401279B5A4}" dt="2024-12-11T08:44:39.046" v="21" actId="2696"/>
        <pc:sldMkLst>
          <pc:docMk/>
          <pc:sldMk cId="2533586625" sldId="270"/>
        </pc:sldMkLst>
      </pc:sldChg>
      <pc:sldChg chg="del">
        <pc:chgData name="Kirstin Godsk" userId="75e39c0b-5185-405b-8958-e7f885f74107" providerId="ADAL" clId="{8A2CEAEC-6707-4923-9D26-82401279B5A4}" dt="2024-12-11T08:45:07.204" v="22" actId="2696"/>
        <pc:sldMkLst>
          <pc:docMk/>
          <pc:sldMk cId="2892118617" sldId="272"/>
        </pc:sldMkLst>
      </pc:sldChg>
      <pc:sldChg chg="ord">
        <pc:chgData name="Kirstin Godsk" userId="75e39c0b-5185-405b-8958-e7f885f74107" providerId="ADAL" clId="{8A2CEAEC-6707-4923-9D26-82401279B5A4}" dt="2024-12-11T08:46:12.468" v="62"/>
        <pc:sldMkLst>
          <pc:docMk/>
          <pc:sldMk cId="418180893" sldId="273"/>
        </pc:sldMkLst>
      </pc:sldChg>
      <pc:sldChg chg="addSp new mod">
        <pc:chgData name="Kirstin Godsk" userId="75e39c0b-5185-405b-8958-e7f885f74107" providerId="ADAL" clId="{8A2CEAEC-6707-4923-9D26-82401279B5A4}" dt="2024-12-11T08:42:59.046" v="14" actId="22"/>
        <pc:sldMkLst>
          <pc:docMk/>
          <pc:sldMk cId="4192052652" sldId="277"/>
        </pc:sldMkLst>
        <pc:picChg chg="add">
          <ac:chgData name="Kirstin Godsk" userId="75e39c0b-5185-405b-8958-e7f885f74107" providerId="ADAL" clId="{8A2CEAEC-6707-4923-9D26-82401279B5A4}" dt="2024-12-11T08:42:59.046" v="14" actId="22"/>
          <ac:picMkLst>
            <pc:docMk/>
            <pc:sldMk cId="4192052652" sldId="277"/>
            <ac:picMk id="5" creationId="{02676161-2124-2EDF-E9F4-9BC701C0DA90}"/>
          </ac:picMkLst>
        </pc:picChg>
      </pc:sldChg>
      <pc:sldChg chg="addSp modSp new mod">
        <pc:chgData name="Kirstin Godsk" userId="75e39c0b-5185-405b-8958-e7f885f74107" providerId="ADAL" clId="{8A2CEAEC-6707-4923-9D26-82401279B5A4}" dt="2024-12-11T08:54:15.880" v="315" actId="14100"/>
        <pc:sldMkLst>
          <pc:docMk/>
          <pc:sldMk cId="2879903377" sldId="278"/>
        </pc:sldMkLst>
        <pc:spChg chg="mod">
          <ac:chgData name="Kirstin Godsk" userId="75e39c0b-5185-405b-8958-e7f885f74107" providerId="ADAL" clId="{8A2CEAEC-6707-4923-9D26-82401279B5A4}" dt="2024-12-11T08:54:15.880" v="315" actId="14100"/>
          <ac:spMkLst>
            <pc:docMk/>
            <pc:sldMk cId="2879903377" sldId="278"/>
            <ac:spMk id="2" creationId="{4377DA89-9093-A264-1FF7-0520F32BB55F}"/>
          </ac:spMkLst>
        </pc:spChg>
        <pc:picChg chg="add mod">
          <ac:chgData name="Kirstin Godsk" userId="75e39c0b-5185-405b-8958-e7f885f74107" providerId="ADAL" clId="{8A2CEAEC-6707-4923-9D26-82401279B5A4}" dt="2024-12-11T08:41:37.016" v="11" actId="1076"/>
          <ac:picMkLst>
            <pc:docMk/>
            <pc:sldMk cId="2879903377" sldId="278"/>
            <ac:picMk id="5" creationId="{30A72B4D-7DDE-C17E-9976-B3B3C8FBA19A}"/>
          </ac:picMkLst>
        </pc:picChg>
      </pc:sldChg>
      <pc:sldChg chg="addSp delSp modSp new mod ord">
        <pc:chgData name="Kirstin Godsk" userId="75e39c0b-5185-405b-8958-e7f885f74107" providerId="ADAL" clId="{8A2CEAEC-6707-4923-9D26-82401279B5A4}" dt="2024-12-11T08:47:03.176" v="95"/>
        <pc:sldMkLst>
          <pc:docMk/>
          <pc:sldMk cId="3776582077" sldId="279"/>
        </pc:sldMkLst>
        <pc:spChg chg="mod">
          <ac:chgData name="Kirstin Godsk" userId="75e39c0b-5185-405b-8958-e7f885f74107" providerId="ADAL" clId="{8A2CEAEC-6707-4923-9D26-82401279B5A4}" dt="2024-12-11T08:45:51.605" v="51" actId="20577"/>
          <ac:spMkLst>
            <pc:docMk/>
            <pc:sldMk cId="3776582077" sldId="279"/>
            <ac:spMk id="2" creationId="{592C7F62-B9BE-DF6B-2338-B412D0DAA361}"/>
          </ac:spMkLst>
        </pc:spChg>
        <pc:spChg chg="del">
          <ac:chgData name="Kirstin Godsk" userId="75e39c0b-5185-405b-8958-e7f885f74107" providerId="ADAL" clId="{8A2CEAEC-6707-4923-9D26-82401279B5A4}" dt="2024-12-11T08:45:42.333" v="24" actId="22"/>
          <ac:spMkLst>
            <pc:docMk/>
            <pc:sldMk cId="3776582077" sldId="279"/>
            <ac:spMk id="3" creationId="{BFA9E441-A1EE-E7A1-2597-5BF4E795DA64}"/>
          </ac:spMkLst>
        </pc:spChg>
        <pc:picChg chg="add mod ord">
          <ac:chgData name="Kirstin Godsk" userId="75e39c0b-5185-405b-8958-e7f885f74107" providerId="ADAL" clId="{8A2CEAEC-6707-4923-9D26-82401279B5A4}" dt="2024-12-11T08:45:42.333" v="24" actId="22"/>
          <ac:picMkLst>
            <pc:docMk/>
            <pc:sldMk cId="3776582077" sldId="279"/>
            <ac:picMk id="5" creationId="{BD81FE6D-A0A7-ABC1-3BEF-8164663D4491}"/>
          </ac:picMkLst>
        </pc:picChg>
      </pc:sldChg>
      <pc:sldChg chg="addSp delSp modSp new mod">
        <pc:chgData name="Kirstin Godsk" userId="75e39c0b-5185-405b-8958-e7f885f74107" providerId="ADAL" clId="{8A2CEAEC-6707-4923-9D26-82401279B5A4}" dt="2024-12-11T08:57:52.585" v="332" actId="14100"/>
        <pc:sldMkLst>
          <pc:docMk/>
          <pc:sldMk cId="226928836" sldId="280"/>
        </pc:sldMkLst>
        <pc:spChg chg="mod">
          <ac:chgData name="Kirstin Godsk" userId="75e39c0b-5185-405b-8958-e7f885f74107" providerId="ADAL" clId="{8A2CEAEC-6707-4923-9D26-82401279B5A4}" dt="2024-12-11T08:46:44.396" v="91" actId="20577"/>
          <ac:spMkLst>
            <pc:docMk/>
            <pc:sldMk cId="226928836" sldId="280"/>
            <ac:spMk id="2" creationId="{1ED82F7E-52FA-F181-B487-B0D46942A7BB}"/>
          </ac:spMkLst>
        </pc:spChg>
        <pc:spChg chg="del">
          <ac:chgData name="Kirstin Godsk" userId="75e39c0b-5185-405b-8958-e7f885f74107" providerId="ADAL" clId="{8A2CEAEC-6707-4923-9D26-82401279B5A4}" dt="2024-12-11T08:46:35.800" v="64" actId="22"/>
          <ac:spMkLst>
            <pc:docMk/>
            <pc:sldMk cId="226928836" sldId="280"/>
            <ac:spMk id="3" creationId="{84B7E828-4657-FD77-BAEE-C6F6D63A67A6}"/>
          </ac:spMkLst>
        </pc:spChg>
        <pc:picChg chg="add mod ord">
          <ac:chgData name="Kirstin Godsk" userId="75e39c0b-5185-405b-8958-e7f885f74107" providerId="ADAL" clId="{8A2CEAEC-6707-4923-9D26-82401279B5A4}" dt="2024-12-11T08:57:52.585" v="332" actId="14100"/>
          <ac:picMkLst>
            <pc:docMk/>
            <pc:sldMk cId="226928836" sldId="280"/>
            <ac:picMk id="5" creationId="{15115EED-4C96-CE71-C311-26534BE7A3AD}"/>
          </ac:picMkLst>
        </pc:picChg>
      </pc:sldChg>
      <pc:sldChg chg="addSp delSp modSp new mod">
        <pc:chgData name="Kirstin Godsk" userId="75e39c0b-5185-405b-8958-e7f885f74107" providerId="ADAL" clId="{8A2CEAEC-6707-4923-9D26-82401279B5A4}" dt="2024-12-11T08:58:01.386" v="336" actId="27636"/>
        <pc:sldMkLst>
          <pc:docMk/>
          <pc:sldMk cId="786349507" sldId="281"/>
        </pc:sldMkLst>
        <pc:spChg chg="mod">
          <ac:chgData name="Kirstin Godsk" userId="75e39c0b-5185-405b-8958-e7f885f74107" providerId="ADAL" clId="{8A2CEAEC-6707-4923-9D26-82401279B5A4}" dt="2024-12-11T08:58:01.386" v="336" actId="27636"/>
          <ac:spMkLst>
            <pc:docMk/>
            <pc:sldMk cId="786349507" sldId="281"/>
            <ac:spMk id="2" creationId="{2A2352B5-CA3E-9035-BB24-3434F51E2D16}"/>
          </ac:spMkLst>
        </pc:spChg>
        <pc:spChg chg="del">
          <ac:chgData name="Kirstin Godsk" userId="75e39c0b-5185-405b-8958-e7f885f74107" providerId="ADAL" clId="{8A2CEAEC-6707-4923-9D26-82401279B5A4}" dt="2024-12-11T08:47:50.672" v="97" actId="22"/>
          <ac:spMkLst>
            <pc:docMk/>
            <pc:sldMk cId="786349507" sldId="281"/>
            <ac:spMk id="3" creationId="{A0230585-43E9-634C-69D6-667739E296A6}"/>
          </ac:spMkLst>
        </pc:spChg>
        <pc:picChg chg="add mod ord">
          <ac:chgData name="Kirstin Godsk" userId="75e39c0b-5185-405b-8958-e7f885f74107" providerId="ADAL" clId="{8A2CEAEC-6707-4923-9D26-82401279B5A4}" dt="2024-12-11T08:47:50.672" v="97" actId="22"/>
          <ac:picMkLst>
            <pc:docMk/>
            <pc:sldMk cId="786349507" sldId="281"/>
            <ac:picMk id="5" creationId="{078FA7A7-9055-239A-2EC4-B68F0062DA59}"/>
          </ac:picMkLst>
        </pc:picChg>
      </pc:sldChg>
      <pc:sldChg chg="addSp delSp modSp new mod">
        <pc:chgData name="Kirstin Godsk" userId="75e39c0b-5185-405b-8958-e7f885f74107" providerId="ADAL" clId="{8A2CEAEC-6707-4923-9D26-82401279B5A4}" dt="2024-12-11T08:49:24.093" v="191" actId="20577"/>
        <pc:sldMkLst>
          <pc:docMk/>
          <pc:sldMk cId="734345761" sldId="282"/>
        </pc:sldMkLst>
        <pc:spChg chg="mod">
          <ac:chgData name="Kirstin Godsk" userId="75e39c0b-5185-405b-8958-e7f885f74107" providerId="ADAL" clId="{8A2CEAEC-6707-4923-9D26-82401279B5A4}" dt="2024-12-11T08:49:24.093" v="191" actId="20577"/>
          <ac:spMkLst>
            <pc:docMk/>
            <pc:sldMk cId="734345761" sldId="282"/>
            <ac:spMk id="2" creationId="{232874A3-8F65-CDE1-40CF-DF3B8D478DB7}"/>
          </ac:spMkLst>
        </pc:spChg>
        <pc:spChg chg="del">
          <ac:chgData name="Kirstin Godsk" userId="75e39c0b-5185-405b-8958-e7f885f74107" providerId="ADAL" clId="{8A2CEAEC-6707-4923-9D26-82401279B5A4}" dt="2024-12-11T08:49:09.668" v="150" actId="22"/>
          <ac:spMkLst>
            <pc:docMk/>
            <pc:sldMk cId="734345761" sldId="282"/>
            <ac:spMk id="3" creationId="{AF9210BF-68E0-43C7-BCCB-6613C0F2E522}"/>
          </ac:spMkLst>
        </pc:spChg>
        <pc:picChg chg="add mod ord">
          <ac:chgData name="Kirstin Godsk" userId="75e39c0b-5185-405b-8958-e7f885f74107" providerId="ADAL" clId="{8A2CEAEC-6707-4923-9D26-82401279B5A4}" dt="2024-12-11T08:49:09.668" v="150" actId="22"/>
          <ac:picMkLst>
            <pc:docMk/>
            <pc:sldMk cId="734345761" sldId="282"/>
            <ac:picMk id="5" creationId="{DC5AB91D-A063-7000-C6BC-0E45CB681F3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6216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237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5276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0837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518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420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9036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7583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8699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296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964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7850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3242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8265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1918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2621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751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12D7EB1-DB74-421F-BB21-50A2503A3AB9}" type="datetimeFigureOut">
              <a:rPr lang="da-DK" smtClean="0"/>
              <a:t>11-12-2024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A63CDC-238B-40B9-BF79-B59FFA990E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5994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google.dk/url?sa=i&amp;rct=j&amp;q=&amp;esrc=s&amp;source=images&amp;cd=&amp;cad=rja&amp;uact=8&amp;ved=0CAcQjRxqFQoTCIOHg4XQzsgCFQN1cgodGUsEhg&amp;url=https://en.wikipedia.org/wiki/Cyclic_nucleotide&amp;bvm=bv.105454873,d.bGQ&amp;psig=AFQjCNHlqS4p1ax9fPNYhnQCBCNdViFJXw&amp;ust=144534719161974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5BDD1EA-D8C1-45AF-9F0A-14A2A137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49532" y="628617"/>
            <a:ext cx="2978927" cy="3028983"/>
          </a:xfrm>
        </p:spPr>
        <p:txBody>
          <a:bodyPr>
            <a:normAutofit/>
          </a:bodyPr>
          <a:lstStyle/>
          <a:p>
            <a:r>
              <a:rPr lang="da-DK" sz="3700"/>
              <a:t>Hormoner</a:t>
            </a:r>
          </a:p>
        </p:txBody>
      </p:sp>
      <p:sp>
        <p:nvSpPr>
          <p:cNvPr id="73" name="Snip Diagonal Corner Rectangle 6">
            <a:extLst>
              <a:ext uri="{FF2B5EF4-FFF2-40B4-BE49-F238E27FC236}">
                <a16:creationId xmlns:a16="http://schemas.microsoft.com/office/drawing/2014/main" id="{14354E08-0068-48D7-A8AD-84C7B1CF5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500" y="620722"/>
            <a:ext cx="4931622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779F34F-2960-4B81-BA08-445B6F6A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0A57ACC-416F-4A5D-B7F7-DDA9886A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6522B4F-50C4-4FCE-8AE2-3789D63E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C3978FC-B5D1-42BE-B086-BC2A733D5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CED99F1-340D-4970-8E66-3B28E927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0A54E39-63C0-4847-A766-C6B74FEB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Billede 3">
            <a:extLst>
              <a:ext uri="{FF2B5EF4-FFF2-40B4-BE49-F238E27FC236}">
                <a16:creationId xmlns:a16="http://schemas.microsoft.com/office/drawing/2014/main" id="{F5526196-2EE8-C3CA-2201-C656467F5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383" y="865379"/>
            <a:ext cx="3715268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43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sz="2200"/>
              <a:t>Langtrækkende signalveje i kroppen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/>
                </a:solidFill>
              </a:rPr>
              <a:t>Nervesystemet</a:t>
            </a:r>
          </a:p>
          <a:p>
            <a:pPr lvl="1"/>
            <a:r>
              <a:rPr lang="da-DK">
                <a:solidFill>
                  <a:schemeClr val="tx1"/>
                </a:solidFill>
              </a:rPr>
              <a:t>Her og nu kommunikation</a:t>
            </a:r>
          </a:p>
          <a:p>
            <a:r>
              <a:rPr lang="da-DK">
                <a:solidFill>
                  <a:schemeClr val="tx1"/>
                </a:solidFill>
              </a:rPr>
              <a:t>Hormonsystemet</a:t>
            </a:r>
          </a:p>
          <a:p>
            <a:pPr lvl="1"/>
            <a:r>
              <a:rPr lang="da-DK">
                <a:solidFill>
                  <a:schemeClr val="tx1"/>
                </a:solidFill>
              </a:rPr>
              <a:t>Langsommere</a:t>
            </a:r>
          </a:p>
          <a:p>
            <a:pPr lvl="1"/>
            <a:r>
              <a:rPr lang="da-DK">
                <a:solidFill>
                  <a:schemeClr val="tx1"/>
                </a:solidFill>
              </a:rPr>
              <a:t>Kan forårsage større ændringer over tid end nerverne</a:t>
            </a:r>
          </a:p>
        </p:txBody>
      </p:sp>
    </p:spTree>
    <p:extLst>
      <p:ext uri="{BB962C8B-B14F-4D97-AF65-F5344CB8AC3E}">
        <p14:creationId xmlns:p14="http://schemas.microsoft.com/office/powerpoint/2010/main" val="4043261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BF6F3917-FAEF-4F5C-BE12-CF65574CE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2056" name="Straight Connector 2055">
              <a:extLst>
                <a:ext uri="{FF2B5EF4-FFF2-40B4-BE49-F238E27FC236}">
                  <a16:creationId xmlns:a16="http://schemas.microsoft.com/office/drawing/2014/main" id="{9EFF6467-061A-4EB4-A666-8ED016C0C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7" name="Straight Connector 2056">
              <a:extLst>
                <a:ext uri="{FF2B5EF4-FFF2-40B4-BE49-F238E27FC236}">
                  <a16:creationId xmlns:a16="http://schemas.microsoft.com/office/drawing/2014/main" id="{EDA5CB9C-6466-4DB3-83C9-AE3B536A5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8" name="Straight Connector 2057">
              <a:extLst>
                <a:ext uri="{FF2B5EF4-FFF2-40B4-BE49-F238E27FC236}">
                  <a16:creationId xmlns:a16="http://schemas.microsoft.com/office/drawing/2014/main" id="{4AA604B4-1AE4-48CB-981A-54CC4AE3C0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9" name="Straight Connector 2058">
              <a:extLst>
                <a:ext uri="{FF2B5EF4-FFF2-40B4-BE49-F238E27FC236}">
                  <a16:creationId xmlns:a16="http://schemas.microsoft.com/office/drawing/2014/main" id="{65D1C11E-228A-44D3-B3E8-1364E7393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0" name="Straight Connector 2059">
              <a:extLst>
                <a:ext uri="{FF2B5EF4-FFF2-40B4-BE49-F238E27FC236}">
                  <a16:creationId xmlns:a16="http://schemas.microsoft.com/office/drawing/2014/main" id="{F0FD3847-BF68-4ACE-83F8-1E7CC32B1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547BBBDC-7066-4AF7-9C62-1803AB2F9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Snip Diagonal Corner Rectangle 24">
            <a:extLst>
              <a:ext uri="{FF2B5EF4-FFF2-40B4-BE49-F238E27FC236}">
                <a16:creationId xmlns:a16="http://schemas.microsoft.com/office/drawing/2014/main" id="{350FA329-CBE0-46FE-A19B-84D688DAD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171" y="620722"/>
            <a:ext cx="8201658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rgbClr val="FFFFFF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772" y="1464954"/>
            <a:ext cx="3376928" cy="360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66" name="Straight Connector 2065">
            <a:extLst>
              <a:ext uri="{FF2B5EF4-FFF2-40B4-BE49-F238E27FC236}">
                <a16:creationId xmlns:a16="http://schemas.microsoft.com/office/drawing/2014/main" id="{A8FFEFAE-4471-4EAA-92D7-76C13B4D4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1593669"/>
            <a:ext cx="0" cy="3222171"/>
          </a:xfrm>
          <a:prstGeom prst="line">
            <a:avLst/>
          </a:prstGeom>
          <a:ln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lede 2">
            <a:extLst>
              <a:ext uri="{FF2B5EF4-FFF2-40B4-BE49-F238E27FC236}">
                <a16:creationId xmlns:a16="http://schemas.microsoft.com/office/drawing/2014/main" id="{0967031A-04DE-824A-AC34-2BF432BB2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1" y="1907085"/>
            <a:ext cx="3376927" cy="271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2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dirty="0"/>
              <a:t>Hormoner</a:t>
            </a:r>
            <a:endParaRPr lang="da-DK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/>
                </a:solidFill>
              </a:rPr>
              <a:t>Hvad er et hormon?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Kemiske signalstoffer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Kommer fra det græske ord </a:t>
            </a:r>
            <a:r>
              <a:rPr lang="da-DK" i="1" dirty="0" err="1">
                <a:solidFill>
                  <a:schemeClr val="tx1"/>
                </a:solidFill>
              </a:rPr>
              <a:t>Hormao</a:t>
            </a:r>
            <a:r>
              <a:rPr lang="da-DK" i="1" dirty="0">
                <a:solidFill>
                  <a:schemeClr val="tx1"/>
                </a:solidFill>
              </a:rPr>
              <a:t>, </a:t>
            </a:r>
            <a:r>
              <a:rPr lang="da-DK" dirty="0">
                <a:solidFill>
                  <a:schemeClr val="tx1"/>
                </a:solidFill>
              </a:rPr>
              <a:t>som betyder stimulerer/sætter gang i</a:t>
            </a:r>
          </a:p>
          <a:p>
            <a:r>
              <a:rPr lang="da-DK" dirty="0">
                <a:solidFill>
                  <a:schemeClr val="tx1"/>
                </a:solidFill>
              </a:rPr>
              <a:t>Dannes af forskellige kirtler i multicellulære organismer, der udløser forskellige reaktioner</a:t>
            </a:r>
          </a:p>
          <a:p>
            <a:r>
              <a:rPr lang="da-DK" dirty="0">
                <a:solidFill>
                  <a:schemeClr val="tx1"/>
                </a:solidFill>
              </a:rPr>
              <a:t>3 hormontyper: Steroid, aminosyre, og peptidhormoner</a:t>
            </a:r>
          </a:p>
        </p:txBody>
      </p:sp>
    </p:spTree>
    <p:extLst>
      <p:ext uri="{BB962C8B-B14F-4D97-AF65-F5344CB8AC3E}">
        <p14:creationId xmlns:p14="http://schemas.microsoft.com/office/powerpoint/2010/main" val="426103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dirty="0"/>
              <a:t>Hormoner</a:t>
            </a:r>
            <a:endParaRPr lang="da-DK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Kommunikation mellem organer og/eller væv </a:t>
            </a:r>
          </a:p>
          <a:p>
            <a:pPr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Regulerer fysiologiske og adfærdsmæssige aktiviteter, så som: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Fordøjelsen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Stofskiftet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Respirationen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Vævsfunktioner 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Søvn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Stress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Vækst og udvikling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Humør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Reproduktion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Udskillelse/frigivelse</a:t>
            </a:r>
          </a:p>
          <a:p>
            <a:pPr lvl="1">
              <a:lnSpc>
                <a:spcPct val="90000"/>
              </a:lnSpc>
            </a:pPr>
            <a:r>
              <a:rPr lang="da-DK" sz="1500" dirty="0">
                <a:solidFill>
                  <a:schemeClr val="tx1"/>
                </a:solidFill>
              </a:rPr>
              <a:t>Mælkeproduktion </a:t>
            </a:r>
          </a:p>
        </p:txBody>
      </p:sp>
    </p:spTree>
    <p:extLst>
      <p:ext uri="{BB962C8B-B14F-4D97-AF65-F5344CB8AC3E}">
        <p14:creationId xmlns:p14="http://schemas.microsoft.com/office/powerpoint/2010/main" val="245020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sz="3000" dirty="0"/>
              <a:t>Endokrin og </a:t>
            </a:r>
            <a:r>
              <a:rPr lang="da-DK" sz="3000" dirty="0" err="1"/>
              <a:t>parakrin</a:t>
            </a:r>
            <a:r>
              <a:rPr lang="da-DK" sz="3000" dirty="0"/>
              <a:t> signalering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/>
                </a:solidFill>
              </a:rPr>
              <a:t>Endokrin: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Hormonerne transporteres med blodet fra de producerende celler til målcellerne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Celler der producerer disse hormoner kaldes for endokrine celler </a:t>
            </a:r>
          </a:p>
          <a:p>
            <a:r>
              <a:rPr lang="da-DK" dirty="0" err="1">
                <a:solidFill>
                  <a:schemeClr val="tx1"/>
                </a:solidFill>
              </a:rPr>
              <a:t>Parakrin</a:t>
            </a:r>
            <a:r>
              <a:rPr lang="da-DK" dirty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Lokalhormoner, fra en </a:t>
            </a:r>
            <a:r>
              <a:rPr lang="da-DK" dirty="0" err="1">
                <a:solidFill>
                  <a:schemeClr val="tx1"/>
                </a:solidFill>
              </a:rPr>
              <a:t>sekratorisk</a:t>
            </a:r>
            <a:r>
              <a:rPr lang="da-DK" dirty="0">
                <a:solidFill>
                  <a:schemeClr val="tx1"/>
                </a:solidFill>
              </a:rPr>
              <a:t> celle til en tilstødende celle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En del af disse hører til immunsystemet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Bl.a. det der er skyld i feber eller allergiske reaktioner</a:t>
            </a:r>
          </a:p>
        </p:txBody>
      </p:sp>
    </p:spTree>
    <p:extLst>
      <p:ext uri="{BB962C8B-B14F-4D97-AF65-F5344CB8AC3E}">
        <p14:creationId xmlns:p14="http://schemas.microsoft.com/office/powerpoint/2010/main" val="414990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77DA89-9093-A264-1FF7-0520F32BB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7020" y="556811"/>
            <a:ext cx="3099436" cy="1792069"/>
          </a:xfrm>
        </p:spPr>
        <p:txBody>
          <a:bodyPr>
            <a:normAutofit/>
          </a:bodyPr>
          <a:lstStyle/>
          <a:p>
            <a:r>
              <a:rPr lang="da-DK" sz="2000" dirty="0"/>
              <a:t>3 hormontyper: Steroid, peptid og aminosyre</a:t>
            </a:r>
            <a:endParaRPr lang="en-DK" sz="20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4473CA9-6445-BFB7-7561-050428B6F3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0A72B4D-7DDE-C17E-9976-B3B3C8FBA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556811"/>
            <a:ext cx="4677428" cy="57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0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384077-238F-BD74-6CC7-1FBB69BD41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C96B8E0-5F7E-DB28-A0A8-869B505027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2676161-2124-2EDF-E9F4-9BC701C0D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52" y="1371313"/>
            <a:ext cx="7487695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52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sz="3000" dirty="0" err="1"/>
              <a:t>Hormo-nernes</a:t>
            </a:r>
            <a:r>
              <a:rPr lang="da-DK" sz="3000" dirty="0"/>
              <a:t> virkemåde fortsat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/>
                </a:solidFill>
              </a:rPr>
              <a:t>Hormoner binder sig til specifikke protein-receptorer på målcellerne</a:t>
            </a:r>
          </a:p>
          <a:p>
            <a:pPr lvl="1"/>
            <a:r>
              <a:rPr lang="da-DK">
                <a:solidFill>
                  <a:schemeClr val="tx1"/>
                </a:solidFill>
              </a:rPr>
              <a:t>Resulterer i en ændring af cellefunktion hos målcellerne</a:t>
            </a:r>
          </a:p>
          <a:p>
            <a:pPr lvl="1"/>
            <a:r>
              <a:rPr lang="da-DK">
                <a:solidFill>
                  <a:schemeClr val="tx1"/>
                </a:solidFill>
              </a:rPr>
              <a:t>Er ofte kontrolleret af en feed-back-mekanisme</a:t>
            </a:r>
          </a:p>
          <a:p>
            <a:pPr lvl="2"/>
            <a:r>
              <a:rPr lang="da-DK">
                <a:solidFill>
                  <a:schemeClr val="tx1"/>
                </a:solidFill>
              </a:rPr>
              <a:t>Både positiv og negativ feed-back</a:t>
            </a:r>
          </a:p>
          <a:p>
            <a:r>
              <a:rPr lang="da-DK">
                <a:solidFill>
                  <a:schemeClr val="tx1"/>
                </a:solidFill>
              </a:rPr>
              <a:t>Nogle hormoner påvirker stort set alle celle i kroppen</a:t>
            </a:r>
          </a:p>
          <a:p>
            <a:pPr lvl="1"/>
            <a:r>
              <a:rPr lang="da-DK">
                <a:solidFill>
                  <a:schemeClr val="tx1"/>
                </a:solidFill>
              </a:rPr>
              <a:t>Fx væksthormoner</a:t>
            </a:r>
          </a:p>
          <a:p>
            <a:r>
              <a:rPr lang="da-DK">
                <a:solidFill>
                  <a:schemeClr val="tx1"/>
                </a:solidFill>
              </a:rPr>
              <a:t>Andre hormoner påvirker kun få celler</a:t>
            </a:r>
          </a:p>
          <a:p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14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sz="3000"/>
              <a:t>Hormoner hos andre organismer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/>
                </a:solidFill>
              </a:rPr>
              <a:t>Pattedyrenes hormoner minder meget om menneskets</a:t>
            </a:r>
          </a:p>
          <a:p>
            <a:r>
              <a:rPr lang="da-DK" dirty="0">
                <a:solidFill>
                  <a:schemeClr val="tx1"/>
                </a:solidFill>
              </a:rPr>
              <a:t>Der findes også hormoner i insekter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De bedst udforskede er dem der styrer metamorfosen</a:t>
            </a:r>
          </a:p>
          <a:p>
            <a:r>
              <a:rPr lang="da-DK" dirty="0">
                <a:solidFill>
                  <a:schemeClr val="tx1"/>
                </a:solidFill>
              </a:rPr>
              <a:t>Og hormoner i planter</a:t>
            </a:r>
          </a:p>
          <a:p>
            <a:pPr lvl="1"/>
            <a:r>
              <a:rPr lang="da-DK" dirty="0" err="1">
                <a:solidFill>
                  <a:schemeClr val="tx1"/>
                </a:solidFill>
              </a:rPr>
              <a:t>Ethylen</a:t>
            </a:r>
            <a:r>
              <a:rPr lang="da-DK" dirty="0">
                <a:solidFill>
                  <a:schemeClr val="tx1"/>
                </a:solidFill>
              </a:rPr>
              <a:t> – modning af frugter </a:t>
            </a:r>
          </a:p>
        </p:txBody>
      </p:sp>
    </p:spTree>
    <p:extLst>
      <p:ext uri="{BB962C8B-B14F-4D97-AF65-F5344CB8AC3E}">
        <p14:creationId xmlns:p14="http://schemas.microsoft.com/office/powerpoint/2010/main" val="3886933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dirty="0"/>
              <a:t>Målceller</a:t>
            </a:r>
            <a:endParaRPr lang="da-DK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r>
              <a:rPr lang="da-DK" sz="1700" dirty="0">
                <a:solidFill>
                  <a:schemeClr val="tx1"/>
                </a:solidFill>
              </a:rPr>
              <a:t>Et hormon påvirker kun visse celler</a:t>
            </a:r>
          </a:p>
          <a:p>
            <a:pPr lvl="1"/>
            <a:r>
              <a:rPr lang="da-DK" sz="1700" dirty="0">
                <a:solidFill>
                  <a:schemeClr val="tx1"/>
                </a:solidFill>
              </a:rPr>
              <a:t>Hormonets målceller</a:t>
            </a:r>
          </a:p>
          <a:p>
            <a:pPr lvl="1"/>
            <a:r>
              <a:rPr lang="da-DK" sz="1700">
                <a:solidFill>
                  <a:schemeClr val="tx1"/>
                </a:solidFill>
              </a:rPr>
              <a:t>En målcelle </a:t>
            </a:r>
            <a:r>
              <a:rPr lang="da-DK" sz="1700" dirty="0">
                <a:solidFill>
                  <a:schemeClr val="tx1"/>
                </a:solidFill>
              </a:rPr>
              <a:t>har den korrekte receptor for det pågældende hormon</a:t>
            </a:r>
          </a:p>
          <a:p>
            <a:pPr lvl="2"/>
            <a:r>
              <a:rPr lang="da-DK" sz="1700" dirty="0">
                <a:solidFill>
                  <a:schemeClr val="tx1"/>
                </a:solidFill>
              </a:rPr>
              <a:t>Intracellulært eller membranbundet</a:t>
            </a:r>
          </a:p>
          <a:p>
            <a:r>
              <a:rPr lang="da-DK" sz="1700" dirty="0">
                <a:solidFill>
                  <a:schemeClr val="tx1"/>
                </a:solidFill>
              </a:rPr>
              <a:t>Nogle hormoner rammer alle/næsten alle celler</a:t>
            </a:r>
          </a:p>
          <a:p>
            <a:pPr lvl="1"/>
            <a:r>
              <a:rPr lang="da-DK" sz="1700" dirty="0">
                <a:solidFill>
                  <a:schemeClr val="tx1"/>
                </a:solidFill>
              </a:rPr>
              <a:t>Kortisol</a:t>
            </a:r>
          </a:p>
          <a:p>
            <a:r>
              <a:rPr lang="da-DK" sz="1700" dirty="0">
                <a:solidFill>
                  <a:schemeClr val="tx1"/>
                </a:solidFill>
              </a:rPr>
              <a:t>Nogle rammer kun ganske få celler</a:t>
            </a:r>
          </a:p>
          <a:p>
            <a:pPr lvl="1"/>
            <a:r>
              <a:rPr lang="da-DK" sz="1700" dirty="0" err="1">
                <a:solidFill>
                  <a:schemeClr val="tx1"/>
                </a:solidFill>
              </a:rPr>
              <a:t>Adrenokortikotropt</a:t>
            </a:r>
            <a:r>
              <a:rPr lang="da-DK" sz="1700" dirty="0">
                <a:solidFill>
                  <a:schemeClr val="tx1"/>
                </a:solidFill>
              </a:rPr>
              <a:t> hormon (ATCH)</a:t>
            </a:r>
          </a:p>
          <a:p>
            <a:pPr lvl="2"/>
            <a:r>
              <a:rPr lang="da-DK" sz="1700" dirty="0">
                <a:solidFill>
                  <a:schemeClr val="tx1"/>
                </a:solidFill>
              </a:rPr>
              <a:t>Påvirker kun binyrebarkens celler</a:t>
            </a:r>
          </a:p>
        </p:txBody>
      </p:sp>
    </p:spTree>
    <p:extLst>
      <p:ext uri="{BB962C8B-B14F-4D97-AF65-F5344CB8AC3E}">
        <p14:creationId xmlns:p14="http://schemas.microsoft.com/office/powerpoint/2010/main" val="101042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dirty="0"/>
              <a:t>De fire former for respons</a:t>
            </a:r>
            <a:endParaRPr lang="da-DK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>
                <a:solidFill>
                  <a:schemeClr val="tx1"/>
                </a:solidFill>
              </a:rPr>
              <a:t>Cellens proteinsyntese kan påvirkes</a:t>
            </a:r>
          </a:p>
          <a:p>
            <a:pPr marL="514350" indent="-514350">
              <a:buFont typeface="+mj-lt"/>
              <a:buAutoNum type="arabicPeriod"/>
            </a:pPr>
            <a:r>
              <a:rPr lang="da-DK">
                <a:solidFill>
                  <a:schemeClr val="tx1"/>
                </a:solidFill>
              </a:rPr>
              <a:t>Cellens enzymaktivitet kan øges</a:t>
            </a:r>
          </a:p>
          <a:p>
            <a:pPr marL="514350" indent="-514350">
              <a:buFont typeface="+mj-lt"/>
              <a:buAutoNum type="arabicPeriod"/>
            </a:pPr>
            <a:r>
              <a:rPr lang="da-DK">
                <a:solidFill>
                  <a:schemeClr val="tx1"/>
                </a:solidFill>
              </a:rPr>
              <a:t>Cellen kan øge udskillelsen af diverse stoffer</a:t>
            </a:r>
          </a:p>
          <a:p>
            <a:pPr marL="514350" indent="-514350">
              <a:buFont typeface="+mj-lt"/>
              <a:buAutoNum type="arabicPeriod"/>
            </a:pPr>
            <a:r>
              <a:rPr lang="da-DK">
                <a:solidFill>
                  <a:schemeClr val="tx1"/>
                </a:solidFill>
              </a:rPr>
              <a:t>Forøgelse af stoftransport igennem cellemembranen</a:t>
            </a:r>
          </a:p>
        </p:txBody>
      </p:sp>
    </p:spTree>
    <p:extLst>
      <p:ext uri="{BB962C8B-B14F-4D97-AF65-F5344CB8AC3E}">
        <p14:creationId xmlns:p14="http://schemas.microsoft.com/office/powerpoint/2010/main" val="41818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C7F62-B9BE-DF6B-2338-B412D0DAA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endokrin - insulin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D81FE6D-A0A7-ABC1-3BEF-8164663D44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6975" y="568861"/>
            <a:ext cx="3667637" cy="3696216"/>
          </a:xfrm>
        </p:spPr>
      </p:pic>
    </p:spTree>
    <p:extLst>
      <p:ext uri="{BB962C8B-B14F-4D97-AF65-F5344CB8AC3E}">
        <p14:creationId xmlns:p14="http://schemas.microsoft.com/office/powerpoint/2010/main" val="3776582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D82F7E-52FA-F181-B487-B0D46942A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Negativ og positiv feedback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5115EED-4C96-CE71-C311-26534BE7A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632" y="1778704"/>
            <a:ext cx="6699706" cy="1650295"/>
          </a:xfrm>
        </p:spPr>
      </p:pic>
    </p:spTree>
    <p:extLst>
      <p:ext uri="{BB962C8B-B14F-4D97-AF65-F5344CB8AC3E}">
        <p14:creationId xmlns:p14="http://schemas.microsoft.com/office/powerpoint/2010/main" val="226928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2352B5-CA3E-9035-BB24-3434F51E2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Samspil mellem </a:t>
            </a:r>
            <a:r>
              <a:rPr lang="da-DK" dirty="0" err="1"/>
              <a:t>hypothalamus</a:t>
            </a:r>
            <a:r>
              <a:rPr lang="da-DK" dirty="0"/>
              <a:t> og hypofysens hormoner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78FA7A7-9055-239A-2EC4-B68F0062D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7225" y="533400"/>
            <a:ext cx="3767138" cy="3767138"/>
          </a:xfrm>
        </p:spPr>
      </p:pic>
    </p:spTree>
    <p:extLst>
      <p:ext uri="{BB962C8B-B14F-4D97-AF65-F5344CB8AC3E}">
        <p14:creationId xmlns:p14="http://schemas.microsoft.com/office/powerpoint/2010/main" val="786349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2874A3-8F65-CDE1-40CF-DF3B8D47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negativ feedback - kortisol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C5AB91D-A063-7000-C6BC-0E45CB681F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079" y="1111862"/>
            <a:ext cx="6487430" cy="2610214"/>
          </a:xfrm>
        </p:spPr>
      </p:pic>
    </p:spTree>
    <p:extLst>
      <p:ext uri="{BB962C8B-B14F-4D97-AF65-F5344CB8AC3E}">
        <p14:creationId xmlns:p14="http://schemas.microsoft.com/office/powerpoint/2010/main" val="734345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sz="2700"/>
              <a:t>Opløselighed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Hormoner kan opdeles i to grupper på baggrund af deres opløselighed: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700">
                <a:solidFill>
                  <a:schemeClr val="tx1"/>
                </a:solidFill>
              </a:rPr>
              <a:t>Fedtopløselige</a:t>
            </a:r>
          </a:p>
          <a:p>
            <a:pPr marL="1371600" lvl="2" indent="-514350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Kan komme igennem cellemembranen</a:t>
            </a:r>
          </a:p>
          <a:p>
            <a:pPr marL="1371600" lvl="2" indent="-514350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Binder sig til intracellulære-receptorer </a:t>
            </a:r>
          </a:p>
          <a:p>
            <a:pPr marL="1371600" lvl="2" indent="-514350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Steroidhormonerne (kønshormonerne)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700">
                <a:solidFill>
                  <a:schemeClr val="tx1"/>
                </a:solidFill>
              </a:rPr>
              <a:t>Vandopløselige</a:t>
            </a:r>
          </a:p>
          <a:p>
            <a:pPr marL="1371600" lvl="2" indent="-514350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Kan </a:t>
            </a:r>
            <a:r>
              <a:rPr lang="da-DK" sz="1700" u="sng">
                <a:solidFill>
                  <a:schemeClr val="tx1"/>
                </a:solidFill>
              </a:rPr>
              <a:t>ikke</a:t>
            </a:r>
            <a:r>
              <a:rPr lang="da-DK" sz="1700">
                <a:solidFill>
                  <a:schemeClr val="tx1"/>
                </a:solidFill>
              </a:rPr>
              <a:t> komme igennem cellemembranen</a:t>
            </a:r>
          </a:p>
          <a:p>
            <a:pPr marL="1371600" lvl="2" indent="-514350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Binder sig til receptorer på cellemembranen</a:t>
            </a:r>
          </a:p>
          <a:p>
            <a:pPr marL="1371600" lvl="2" indent="-514350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Peptidhormonerne og de omdannede aminosyrer</a:t>
            </a:r>
          </a:p>
        </p:txBody>
      </p:sp>
    </p:spTree>
    <p:extLst>
      <p:ext uri="{BB962C8B-B14F-4D97-AF65-F5344CB8AC3E}">
        <p14:creationId xmlns:p14="http://schemas.microsoft.com/office/powerpoint/2010/main" val="281415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685799"/>
            <a:ext cx="2810333" cy="4892040"/>
          </a:xfrm>
        </p:spPr>
        <p:txBody>
          <a:bodyPr>
            <a:normAutofit/>
          </a:bodyPr>
          <a:lstStyle/>
          <a:p>
            <a:pPr algn="r"/>
            <a:r>
              <a:rPr lang="da-DK" sz="2500"/>
              <a:t>Fedtopløselige hormoner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88087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34971" y="685799"/>
            <a:ext cx="4716195" cy="4892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Transporteres i blodet via transportproteiner</a:t>
            </a:r>
          </a:p>
          <a:p>
            <a:pPr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Kan diffundere igennem cellemembranen</a:t>
            </a:r>
          </a:p>
          <a:p>
            <a:pPr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Binder sig til intracellulær receptor</a:t>
            </a:r>
          </a:p>
          <a:p>
            <a:pPr lvl="1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Enten i cytoplasma eller i cellekernen</a:t>
            </a:r>
          </a:p>
          <a:p>
            <a:pPr lvl="1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Sætter ofte gang i at et bestemt gen transskriberes</a:t>
            </a:r>
          </a:p>
          <a:p>
            <a:pPr lvl="2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Sætter altså gang i dannelsen af et protein eller flere proteiner</a:t>
            </a:r>
          </a:p>
          <a:p>
            <a:pPr lvl="2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Hormonet virker altså som en transskribtionsfaktor </a:t>
            </a:r>
          </a:p>
          <a:p>
            <a:pPr lvl="2">
              <a:lnSpc>
                <a:spcPct val="90000"/>
              </a:lnSpc>
            </a:pPr>
            <a:r>
              <a:rPr lang="da-DK" sz="1700">
                <a:solidFill>
                  <a:schemeClr val="tx1"/>
                </a:solidFill>
              </a:rPr>
              <a:t>Alt efter hvilken celle hormonet virker på, dannes der forskellige proteiner</a:t>
            </a:r>
          </a:p>
          <a:p>
            <a:pPr lvl="2">
              <a:lnSpc>
                <a:spcPct val="90000"/>
              </a:lnSpc>
            </a:pPr>
            <a:endParaRPr lang="da-DK" sz="1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26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32656"/>
            <a:ext cx="3686175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192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59" y="4487332"/>
            <a:ext cx="6400800" cy="1507067"/>
          </a:xfrm>
        </p:spPr>
        <p:txBody>
          <a:bodyPr>
            <a:normAutofit/>
          </a:bodyPr>
          <a:lstStyle/>
          <a:p>
            <a:r>
              <a:rPr lang="da-DK" dirty="0"/>
              <a:t>Vandopløselige hormoner</a:t>
            </a:r>
          </a:p>
        </p:txBody>
      </p:sp>
      <p:pic>
        <p:nvPicPr>
          <p:cNvPr id="3074" name="Picture 2" descr="https://upload.wikimedia.org/wikipedia/commons/e/eb/Cyclic-adenosine-monophosphate-2D-skeletal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429" y="890376"/>
            <a:ext cx="3978569" cy="3262425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874740" y="733647"/>
            <a:ext cx="3314378" cy="357588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da-DK" sz="1300"/>
              <a:t>Transporteres i blodet</a:t>
            </a:r>
          </a:p>
          <a:p>
            <a:pPr>
              <a:lnSpc>
                <a:spcPct val="90000"/>
              </a:lnSpc>
            </a:pPr>
            <a:r>
              <a:rPr lang="da-DK" sz="1300"/>
              <a:t>Opfanges af receptorer, der sidder på målcellernes membran</a:t>
            </a:r>
          </a:p>
          <a:p>
            <a:pPr lvl="1">
              <a:lnSpc>
                <a:spcPct val="90000"/>
              </a:lnSpc>
            </a:pPr>
            <a:r>
              <a:rPr lang="da-DK" sz="1300"/>
              <a:t>Denne aktiverer en række </a:t>
            </a:r>
            <a:r>
              <a:rPr lang="da-DK" sz="1300" err="1"/>
              <a:t>intracellulære</a:t>
            </a:r>
            <a:r>
              <a:rPr lang="da-DK" sz="1300"/>
              <a:t> processer </a:t>
            </a:r>
          </a:p>
          <a:p>
            <a:pPr lvl="2">
              <a:lnSpc>
                <a:spcPct val="90000"/>
              </a:lnSpc>
            </a:pPr>
            <a:r>
              <a:rPr lang="da-DK" sz="1300"/>
              <a:t>Kædereaktion</a:t>
            </a:r>
          </a:p>
          <a:p>
            <a:pPr lvl="2">
              <a:lnSpc>
                <a:spcPct val="90000"/>
              </a:lnSpc>
            </a:pPr>
            <a:r>
              <a:rPr lang="da-DK" sz="1300"/>
              <a:t>Sker ofte via et G-protein kompleks</a:t>
            </a:r>
          </a:p>
          <a:p>
            <a:pPr lvl="2">
              <a:lnSpc>
                <a:spcPct val="90000"/>
              </a:lnSpc>
            </a:pPr>
            <a:r>
              <a:rPr lang="da-DK" sz="1300"/>
              <a:t>G-protein enten inhiberer eller stimulerer dannelsen af et </a:t>
            </a:r>
            <a:r>
              <a:rPr lang="da-DK" sz="1300" err="1"/>
              <a:t>intracellulært</a:t>
            </a:r>
            <a:r>
              <a:rPr lang="da-DK" sz="1300"/>
              <a:t> signalstof </a:t>
            </a:r>
          </a:p>
          <a:p>
            <a:pPr lvl="3">
              <a:lnSpc>
                <a:spcPct val="90000"/>
              </a:lnSpc>
            </a:pPr>
            <a:r>
              <a:rPr lang="da-DK" sz="1300"/>
              <a:t>Dette signalstof er ofte </a:t>
            </a:r>
            <a:r>
              <a:rPr lang="da-DK" sz="1300" err="1"/>
              <a:t>cAMP</a:t>
            </a:r>
            <a:endParaRPr lang="da-DK" sz="1300"/>
          </a:p>
          <a:p>
            <a:pPr lvl="2">
              <a:lnSpc>
                <a:spcPct val="90000"/>
              </a:lnSpc>
            </a:pPr>
            <a:r>
              <a:rPr lang="da-DK" sz="1300"/>
              <a:t>Fx øge dannelsen af kanaler/pumper</a:t>
            </a:r>
          </a:p>
          <a:p>
            <a:pPr lvl="2">
              <a:lnSpc>
                <a:spcPct val="90000"/>
              </a:lnSpc>
            </a:pPr>
            <a:endParaRPr lang="da-DK" sz="1300"/>
          </a:p>
        </p:txBody>
      </p:sp>
    </p:spTree>
    <p:extLst>
      <p:ext uri="{BB962C8B-B14F-4D97-AF65-F5344CB8AC3E}">
        <p14:creationId xmlns:p14="http://schemas.microsoft.com/office/powerpoint/2010/main" val="182015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dsnit">
  <a:themeElements>
    <a:clrScheme name="Udsni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Udsni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Udsni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483</Words>
  <Application>Microsoft Office PowerPoint</Application>
  <PresentationFormat>Skærmshow (4:3)</PresentationFormat>
  <Paragraphs>97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3" baseType="lpstr">
      <vt:lpstr>Century Gothic</vt:lpstr>
      <vt:lpstr>Wingdings 3</vt:lpstr>
      <vt:lpstr>Udsnit</vt:lpstr>
      <vt:lpstr>Hormoner</vt:lpstr>
      <vt:lpstr>Langtrækkende signalveje i kroppen</vt:lpstr>
      <vt:lpstr>PowerPoint-præsentation</vt:lpstr>
      <vt:lpstr>Hormoner</vt:lpstr>
      <vt:lpstr>Hormoner</vt:lpstr>
      <vt:lpstr>Endokrin og parakrin signalering</vt:lpstr>
      <vt:lpstr>3 hormontyper: Steroid, peptid og aminosyre</vt:lpstr>
      <vt:lpstr>PowerPoint-præsentation</vt:lpstr>
      <vt:lpstr>Hormo-nernes virkemåde fortsat </vt:lpstr>
      <vt:lpstr>Hormoner hos andre organismer</vt:lpstr>
      <vt:lpstr>Målceller</vt:lpstr>
      <vt:lpstr>De fire former for respons</vt:lpstr>
      <vt:lpstr>Eksempel endokrin - insulin</vt:lpstr>
      <vt:lpstr>Negativ og positiv feedback</vt:lpstr>
      <vt:lpstr>Samspil mellem hypothalamus og hypofysens hormoner</vt:lpstr>
      <vt:lpstr>Eksempel på negativ feedback - kortisol</vt:lpstr>
      <vt:lpstr>Opløselighed</vt:lpstr>
      <vt:lpstr>Fedtopløselige hormoner</vt:lpstr>
      <vt:lpstr>PowerPoint-præsentation</vt:lpstr>
      <vt:lpstr>Vandopløselige hormoner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Hormoner</dc:title>
  <dc:creator>Kirstin Godsk</dc:creator>
  <cp:lastModifiedBy>Kirstin Godsk</cp:lastModifiedBy>
  <cp:revision>1</cp:revision>
  <dcterms:created xsi:type="dcterms:W3CDTF">2019-08-20T18:03:57Z</dcterms:created>
  <dcterms:modified xsi:type="dcterms:W3CDTF">2024-12-11T08:58:10Z</dcterms:modified>
</cp:coreProperties>
</file>