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9" r:id="rId4"/>
    <p:sldId id="257" r:id="rId5"/>
    <p:sldId id="258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A4D03C-789B-412D-BDB1-94465CE89140}" v="2" dt="2024-12-11T10:17:35.1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33A4D03C-789B-412D-BDB1-94465CE89140}"/>
    <pc:docChg chg="custSel addSld modSld">
      <pc:chgData name="Kirstin Godsk" userId="75e39c0b-5185-405b-8958-e7f885f74107" providerId="ADAL" clId="{33A4D03C-789B-412D-BDB1-94465CE89140}" dt="2024-12-11T17:52:32.310" v="81" actId="20577"/>
      <pc:docMkLst>
        <pc:docMk/>
      </pc:docMkLst>
      <pc:sldChg chg="modSp">
        <pc:chgData name="Kirstin Godsk" userId="75e39c0b-5185-405b-8958-e7f885f74107" providerId="ADAL" clId="{33A4D03C-789B-412D-BDB1-94465CE89140}" dt="2024-12-11T10:17:35.190" v="1" actId="20577"/>
        <pc:sldMkLst>
          <pc:docMk/>
          <pc:sldMk cId="3725423285" sldId="257"/>
        </pc:sldMkLst>
        <pc:spChg chg="mod">
          <ac:chgData name="Kirstin Godsk" userId="75e39c0b-5185-405b-8958-e7f885f74107" providerId="ADAL" clId="{33A4D03C-789B-412D-BDB1-94465CE89140}" dt="2024-12-11T10:17:35.190" v="1" actId="20577"/>
          <ac:spMkLst>
            <pc:docMk/>
            <pc:sldMk cId="3725423285" sldId="257"/>
            <ac:spMk id="11" creationId="{00000000-0000-0000-0000-000000000000}"/>
          </ac:spMkLst>
        </pc:spChg>
      </pc:sldChg>
      <pc:sldChg chg="addSp delSp modSp new mod">
        <pc:chgData name="Kirstin Godsk" userId="75e39c0b-5185-405b-8958-e7f885f74107" providerId="ADAL" clId="{33A4D03C-789B-412D-BDB1-94465CE89140}" dt="2024-12-11T17:49:23.975" v="30" actId="20577"/>
        <pc:sldMkLst>
          <pc:docMk/>
          <pc:sldMk cId="2750044832" sldId="259"/>
        </pc:sldMkLst>
        <pc:spChg chg="mod">
          <ac:chgData name="Kirstin Godsk" userId="75e39c0b-5185-405b-8958-e7f885f74107" providerId="ADAL" clId="{33A4D03C-789B-412D-BDB1-94465CE89140}" dt="2024-12-11T17:49:23.975" v="30" actId="20577"/>
          <ac:spMkLst>
            <pc:docMk/>
            <pc:sldMk cId="2750044832" sldId="259"/>
            <ac:spMk id="2" creationId="{E31E54E3-6D50-E4C0-D1A5-916684DA545A}"/>
          </ac:spMkLst>
        </pc:spChg>
        <pc:spChg chg="del">
          <ac:chgData name="Kirstin Godsk" userId="75e39c0b-5185-405b-8958-e7f885f74107" providerId="ADAL" clId="{33A4D03C-789B-412D-BDB1-94465CE89140}" dt="2024-12-11T17:48:50.970" v="3" actId="22"/>
          <ac:spMkLst>
            <pc:docMk/>
            <pc:sldMk cId="2750044832" sldId="259"/>
            <ac:spMk id="3" creationId="{1A9EB87C-CA75-88B6-01AB-E7021BFBF78F}"/>
          </ac:spMkLst>
        </pc:spChg>
        <pc:picChg chg="add mod ord">
          <ac:chgData name="Kirstin Godsk" userId="75e39c0b-5185-405b-8958-e7f885f74107" providerId="ADAL" clId="{33A4D03C-789B-412D-BDB1-94465CE89140}" dt="2024-12-11T17:48:50.970" v="3" actId="22"/>
          <ac:picMkLst>
            <pc:docMk/>
            <pc:sldMk cId="2750044832" sldId="259"/>
            <ac:picMk id="5" creationId="{50BC4DC3-72F1-946B-9B92-CA0A79B9BCD6}"/>
          </ac:picMkLst>
        </pc:picChg>
      </pc:sldChg>
      <pc:sldChg chg="addSp delSp modSp new mod">
        <pc:chgData name="Kirstin Godsk" userId="75e39c0b-5185-405b-8958-e7f885f74107" providerId="ADAL" clId="{33A4D03C-789B-412D-BDB1-94465CE89140}" dt="2024-12-11T17:50:14.936" v="33" actId="26606"/>
        <pc:sldMkLst>
          <pc:docMk/>
          <pc:sldMk cId="2156063248" sldId="260"/>
        </pc:sldMkLst>
        <pc:spChg chg="del">
          <ac:chgData name="Kirstin Godsk" userId="75e39c0b-5185-405b-8958-e7f885f74107" providerId="ADAL" clId="{33A4D03C-789B-412D-BDB1-94465CE89140}" dt="2024-12-11T17:50:14.936" v="33" actId="26606"/>
          <ac:spMkLst>
            <pc:docMk/>
            <pc:sldMk cId="2156063248" sldId="260"/>
            <ac:spMk id="2" creationId="{F633229E-5A31-7868-C8E1-3DDDA49B5FCC}"/>
          </ac:spMkLst>
        </pc:spChg>
        <pc:spChg chg="del">
          <ac:chgData name="Kirstin Godsk" userId="75e39c0b-5185-405b-8958-e7f885f74107" providerId="ADAL" clId="{33A4D03C-789B-412D-BDB1-94465CE89140}" dt="2024-12-11T17:50:10.104" v="32" actId="22"/>
          <ac:spMkLst>
            <pc:docMk/>
            <pc:sldMk cId="2156063248" sldId="260"/>
            <ac:spMk id="3" creationId="{17E7646F-B95A-8217-52A6-6746CAE2BE8E}"/>
          </ac:spMkLst>
        </pc:spChg>
        <pc:picChg chg="add mod ord">
          <ac:chgData name="Kirstin Godsk" userId="75e39c0b-5185-405b-8958-e7f885f74107" providerId="ADAL" clId="{33A4D03C-789B-412D-BDB1-94465CE89140}" dt="2024-12-11T17:50:14.936" v="33" actId="26606"/>
          <ac:picMkLst>
            <pc:docMk/>
            <pc:sldMk cId="2156063248" sldId="260"/>
            <ac:picMk id="5" creationId="{2B6E334E-92A3-060B-F25A-9DDD62C70E70}"/>
          </ac:picMkLst>
        </pc:picChg>
      </pc:sldChg>
      <pc:sldChg chg="addSp delSp modSp new mod">
        <pc:chgData name="Kirstin Godsk" userId="75e39c0b-5185-405b-8958-e7f885f74107" providerId="ADAL" clId="{33A4D03C-789B-412D-BDB1-94465CE89140}" dt="2024-12-11T17:50:50.418" v="36" actId="26606"/>
        <pc:sldMkLst>
          <pc:docMk/>
          <pc:sldMk cId="3502616540" sldId="261"/>
        </pc:sldMkLst>
        <pc:spChg chg="del">
          <ac:chgData name="Kirstin Godsk" userId="75e39c0b-5185-405b-8958-e7f885f74107" providerId="ADAL" clId="{33A4D03C-789B-412D-BDB1-94465CE89140}" dt="2024-12-11T17:50:50.418" v="36" actId="26606"/>
          <ac:spMkLst>
            <pc:docMk/>
            <pc:sldMk cId="3502616540" sldId="261"/>
            <ac:spMk id="2" creationId="{8A614EF0-0C0F-4782-4142-D10AEE88A8F9}"/>
          </ac:spMkLst>
        </pc:spChg>
        <pc:spChg chg="del">
          <ac:chgData name="Kirstin Godsk" userId="75e39c0b-5185-405b-8958-e7f885f74107" providerId="ADAL" clId="{33A4D03C-789B-412D-BDB1-94465CE89140}" dt="2024-12-11T17:50:46.641" v="35" actId="22"/>
          <ac:spMkLst>
            <pc:docMk/>
            <pc:sldMk cId="3502616540" sldId="261"/>
            <ac:spMk id="3" creationId="{95F2D283-3513-C836-34E4-6EABE7994A90}"/>
          </ac:spMkLst>
        </pc:spChg>
        <pc:picChg chg="add mod ord">
          <ac:chgData name="Kirstin Godsk" userId="75e39c0b-5185-405b-8958-e7f885f74107" providerId="ADAL" clId="{33A4D03C-789B-412D-BDB1-94465CE89140}" dt="2024-12-11T17:50:50.418" v="36" actId="26606"/>
          <ac:picMkLst>
            <pc:docMk/>
            <pc:sldMk cId="3502616540" sldId="261"/>
            <ac:picMk id="5" creationId="{4DCA8F4A-3E5C-7AA6-816D-7CAF39F7D919}"/>
          </ac:picMkLst>
        </pc:picChg>
      </pc:sldChg>
      <pc:sldChg chg="addSp delSp modSp new mod">
        <pc:chgData name="Kirstin Godsk" userId="75e39c0b-5185-405b-8958-e7f885f74107" providerId="ADAL" clId="{33A4D03C-789B-412D-BDB1-94465CE89140}" dt="2024-12-11T17:52:32.310" v="81" actId="20577"/>
        <pc:sldMkLst>
          <pc:docMk/>
          <pc:sldMk cId="112562631" sldId="262"/>
        </pc:sldMkLst>
        <pc:spChg chg="mod">
          <ac:chgData name="Kirstin Godsk" userId="75e39c0b-5185-405b-8958-e7f885f74107" providerId="ADAL" clId="{33A4D03C-789B-412D-BDB1-94465CE89140}" dt="2024-12-11T17:52:32.310" v="81" actId="20577"/>
          <ac:spMkLst>
            <pc:docMk/>
            <pc:sldMk cId="112562631" sldId="262"/>
            <ac:spMk id="2" creationId="{328464B5-FE49-F2A2-19BC-E8C7C47DBC62}"/>
          </ac:spMkLst>
        </pc:spChg>
        <pc:spChg chg="del">
          <ac:chgData name="Kirstin Godsk" userId="75e39c0b-5185-405b-8958-e7f885f74107" providerId="ADAL" clId="{33A4D03C-789B-412D-BDB1-94465CE89140}" dt="2024-12-11T17:52:19.272" v="38" actId="22"/>
          <ac:spMkLst>
            <pc:docMk/>
            <pc:sldMk cId="112562631" sldId="262"/>
            <ac:spMk id="3" creationId="{D5DE7855-E3F7-2D47-9EF7-84C8553EEA0F}"/>
          </ac:spMkLst>
        </pc:spChg>
        <pc:picChg chg="add mod ord">
          <ac:chgData name="Kirstin Godsk" userId="75e39c0b-5185-405b-8958-e7f885f74107" providerId="ADAL" clId="{33A4D03C-789B-412D-BDB1-94465CE89140}" dt="2024-12-11T17:52:19.272" v="38" actId="22"/>
          <ac:picMkLst>
            <pc:docMk/>
            <pc:sldMk cId="112562631" sldId="262"/>
            <ac:picMk id="5" creationId="{4E403087-59D0-D847-50D1-08B615DC6D1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7814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7474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9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3158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51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910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274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6508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245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5310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6114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C07B9-02DE-4270-AA70-16DB1AA58C76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C50B2-BD66-4DC0-935B-879967034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77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Kvindens menstruationscyklus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0090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031D17-440D-4D3A-AA26-47A8F1B86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da-DK" dirty="0"/>
              <a:t>Men lige de mandlige hormoner..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97699A5-982D-291F-E29C-936ADBFD4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1765" y="1600200"/>
            <a:ext cx="6780469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2704568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1E54E3-6D50-E4C0-D1A5-916684DA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Befrugtning og implantation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0BC4DC3-72F1-946B-9B92-CA0A79B9B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679" y="1719757"/>
            <a:ext cx="7106642" cy="4286848"/>
          </a:xfrm>
        </p:spPr>
      </p:pic>
    </p:spTree>
    <p:extLst>
      <p:ext uri="{BB962C8B-B14F-4D97-AF65-F5344CB8AC3E}">
        <p14:creationId xmlns:p14="http://schemas.microsoft.com/office/powerpoint/2010/main" val="2750044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7" t="12396" r="35538" b="10808"/>
          <a:stretch/>
        </p:blipFill>
        <p:spPr bwMode="auto">
          <a:xfrm>
            <a:off x="0" y="0"/>
            <a:ext cx="370345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/>
          <p:nvPr/>
        </p:nvSpPr>
        <p:spPr>
          <a:xfrm>
            <a:off x="1115616" y="1628800"/>
            <a:ext cx="1080120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FF0000"/>
              </a:solidFill>
            </a:endParaRPr>
          </a:p>
        </p:txBody>
      </p:sp>
      <p:sp>
        <p:nvSpPr>
          <p:cNvPr id="3" name="Tekstboks 2"/>
          <p:cNvSpPr txBox="1"/>
          <p:nvPr/>
        </p:nvSpPr>
        <p:spPr>
          <a:xfrm>
            <a:off x="3275856" y="188640"/>
            <a:ext cx="5868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1: Hypofysen producerer FSH (Follikel Stimulerende Hormon)</a:t>
            </a:r>
          </a:p>
        </p:txBody>
      </p:sp>
      <p:pic>
        <p:nvPicPr>
          <p:cNvPr id="5" name="Billede 4"/>
          <p:cNvPicPr/>
          <p:nvPr/>
        </p:nvPicPr>
        <p:blipFill rotWithShape="1">
          <a:blip r:embed="rId3"/>
          <a:srcRect l="21183" t="31915" r="45548" b="38510"/>
          <a:stretch/>
        </p:blipFill>
        <p:spPr bwMode="auto">
          <a:xfrm>
            <a:off x="4176658" y="819569"/>
            <a:ext cx="4283774" cy="18893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Lige pilforbindelse 5"/>
          <p:cNvCxnSpPr/>
          <p:nvPr/>
        </p:nvCxnSpPr>
        <p:spPr>
          <a:xfrm flipV="1">
            <a:off x="1547664" y="1556792"/>
            <a:ext cx="4464496" cy="5400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boks 6"/>
          <p:cNvSpPr txBox="1"/>
          <p:nvPr/>
        </p:nvSpPr>
        <p:spPr>
          <a:xfrm>
            <a:off x="3703456" y="2564904"/>
            <a:ext cx="5440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2: FSH sendes med blodet til æggestokkene, hvor der sættes gang i modning af et æg fra én af æggestokkene</a:t>
            </a:r>
          </a:p>
        </p:txBody>
      </p:sp>
      <p:pic>
        <p:nvPicPr>
          <p:cNvPr id="9" name="Billede 8"/>
          <p:cNvPicPr/>
          <p:nvPr/>
        </p:nvPicPr>
        <p:blipFill rotWithShape="1">
          <a:blip r:embed="rId4"/>
          <a:srcRect l="26927" t="29787" r="37170" b="51277"/>
          <a:stretch/>
        </p:blipFill>
        <p:spPr bwMode="auto">
          <a:xfrm>
            <a:off x="188031" y="3672408"/>
            <a:ext cx="3240360" cy="11967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Ellipse 7"/>
          <p:cNvSpPr/>
          <p:nvPr/>
        </p:nvSpPr>
        <p:spPr>
          <a:xfrm>
            <a:off x="755576" y="4270784"/>
            <a:ext cx="576064" cy="526368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/>
          <p:cNvSpPr/>
          <p:nvPr/>
        </p:nvSpPr>
        <p:spPr>
          <a:xfrm>
            <a:off x="5652120" y="1268760"/>
            <a:ext cx="953852" cy="648072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2" name="Billede 11"/>
          <p:cNvPicPr/>
          <p:nvPr/>
        </p:nvPicPr>
        <p:blipFill rotWithShape="1">
          <a:blip r:embed="rId5"/>
          <a:srcRect l="27884" t="42766" r="39684" b="44468"/>
          <a:stretch/>
        </p:blipFill>
        <p:spPr bwMode="auto">
          <a:xfrm>
            <a:off x="182007" y="4941168"/>
            <a:ext cx="3093849" cy="716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Ellipse 12"/>
          <p:cNvSpPr/>
          <p:nvPr/>
        </p:nvSpPr>
        <p:spPr>
          <a:xfrm>
            <a:off x="1142992" y="5085184"/>
            <a:ext cx="585939" cy="572264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Tekstboks 10"/>
          <p:cNvSpPr txBox="1"/>
          <p:nvPr/>
        </p:nvSpPr>
        <p:spPr>
          <a:xfrm>
            <a:off x="3703456" y="3140968"/>
            <a:ext cx="5440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3: Østrogen: produceres i æggestokkene – cellerne i livmoderen deler sig (mitose) – klargør til dannelse af moderkage. Tynd slim: </a:t>
            </a:r>
            <a:r>
              <a:rPr lang="da-DK"/>
              <a:t>bedre adgang </a:t>
            </a:r>
            <a:r>
              <a:rPr lang="da-DK" dirty="0"/>
              <a:t>for sædceller </a:t>
            </a:r>
          </a:p>
        </p:txBody>
      </p:sp>
      <p:sp>
        <p:nvSpPr>
          <p:cNvPr id="15" name="Ellipse 14"/>
          <p:cNvSpPr/>
          <p:nvPr/>
        </p:nvSpPr>
        <p:spPr>
          <a:xfrm>
            <a:off x="7308304" y="1916832"/>
            <a:ext cx="953852" cy="648072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8" name="Vinklet forbindelse 17"/>
          <p:cNvCxnSpPr/>
          <p:nvPr/>
        </p:nvCxnSpPr>
        <p:spPr>
          <a:xfrm rot="10800000" flipV="1">
            <a:off x="1547664" y="1484784"/>
            <a:ext cx="4464496" cy="756084"/>
          </a:xfrm>
          <a:prstGeom prst="bentConnector3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boks 18"/>
          <p:cNvSpPr txBox="1"/>
          <p:nvPr/>
        </p:nvSpPr>
        <p:spPr>
          <a:xfrm>
            <a:off x="3490028" y="4005064"/>
            <a:ext cx="5653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4: Højt østrogenindhold i blodet: besked til hjernen om at producere LH (</a:t>
            </a:r>
            <a:r>
              <a:rPr lang="da-DK" dirty="0" err="1"/>
              <a:t>Luteiniserende</a:t>
            </a:r>
            <a:r>
              <a:rPr lang="da-DK" dirty="0"/>
              <a:t> Hormon).Positiv feedback</a:t>
            </a:r>
          </a:p>
        </p:txBody>
      </p:sp>
      <p:pic>
        <p:nvPicPr>
          <p:cNvPr id="21" name="Billede 20"/>
          <p:cNvPicPr/>
          <p:nvPr/>
        </p:nvPicPr>
        <p:blipFill rotWithShape="1">
          <a:blip r:embed="rId6"/>
          <a:srcRect l="28483" t="24468" r="38248" b="55958"/>
          <a:stretch/>
        </p:blipFill>
        <p:spPr bwMode="auto">
          <a:xfrm>
            <a:off x="213428" y="5683411"/>
            <a:ext cx="3276600" cy="1083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Ellipse 19"/>
          <p:cNvSpPr/>
          <p:nvPr/>
        </p:nvSpPr>
        <p:spPr>
          <a:xfrm>
            <a:off x="1331640" y="5877272"/>
            <a:ext cx="648072" cy="720080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869160"/>
            <a:ext cx="3506080" cy="1898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Ellipse 21"/>
          <p:cNvSpPr/>
          <p:nvPr/>
        </p:nvSpPr>
        <p:spPr>
          <a:xfrm>
            <a:off x="6444208" y="5371316"/>
            <a:ext cx="792088" cy="649972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Tekstboks 22"/>
          <p:cNvSpPr txBox="1"/>
          <p:nvPr/>
        </p:nvSpPr>
        <p:spPr>
          <a:xfrm>
            <a:off x="3428391" y="4581128"/>
            <a:ext cx="3177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5: LH: besked om ægløsning</a:t>
            </a:r>
          </a:p>
          <a:p>
            <a:r>
              <a:rPr lang="da-DK" dirty="0"/>
              <a:t>14 dage efter sidste menstruations begyndelse</a:t>
            </a:r>
          </a:p>
          <a:p>
            <a:r>
              <a:rPr lang="da-DK" dirty="0" err="1"/>
              <a:t>Temp.stiger</a:t>
            </a:r>
            <a:r>
              <a:rPr lang="da-DK" dirty="0"/>
              <a:t> ½ grad C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768" y="5723675"/>
            <a:ext cx="2079625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Ellipse 23"/>
          <p:cNvSpPr/>
          <p:nvPr/>
        </p:nvSpPr>
        <p:spPr>
          <a:xfrm>
            <a:off x="4636580" y="6021288"/>
            <a:ext cx="380601" cy="432048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542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  <p:bldP spid="8" grpId="0" animBg="1"/>
      <p:bldP spid="10" grpId="0" animBg="1"/>
      <p:bldP spid="13" grpId="0" animBg="1"/>
      <p:bldP spid="11" grpId="0"/>
      <p:bldP spid="15" grpId="0" animBg="1"/>
      <p:bldP spid="19" grpId="0"/>
      <p:bldP spid="20" grpId="0" animBg="1"/>
      <p:bldP spid="22" grpId="0" animBg="1"/>
      <p:bldP spid="23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/>
          <p:nvPr/>
        </p:nvPicPr>
        <p:blipFill rotWithShape="1">
          <a:blip r:embed="rId2"/>
          <a:srcRect l="22738" t="32553" r="45189" b="37873"/>
          <a:stretch/>
        </p:blipFill>
        <p:spPr bwMode="auto">
          <a:xfrm>
            <a:off x="5724129" y="119336"/>
            <a:ext cx="3419872" cy="1728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107503" y="260648"/>
            <a:ext cx="5040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6: Ægget har forladt folliklen – resterne af folliklen omdannes til ”gult legeme”</a:t>
            </a:r>
          </a:p>
          <a:p>
            <a:r>
              <a:rPr lang="da-DK" dirty="0"/>
              <a:t>Gult legeme producerer østrogen og progesteron</a:t>
            </a:r>
          </a:p>
        </p:txBody>
      </p:sp>
      <p:cxnSp>
        <p:nvCxnSpPr>
          <p:cNvPr id="7" name="Lige pilforbindelse 6"/>
          <p:cNvCxnSpPr/>
          <p:nvPr/>
        </p:nvCxnSpPr>
        <p:spPr>
          <a:xfrm flipV="1">
            <a:off x="4932040" y="404664"/>
            <a:ext cx="2088232" cy="17914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/>
          <p:cNvCxnSpPr/>
          <p:nvPr/>
        </p:nvCxnSpPr>
        <p:spPr>
          <a:xfrm>
            <a:off x="4932040" y="583813"/>
            <a:ext cx="2088232" cy="18089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lede 9"/>
          <p:cNvPicPr/>
          <p:nvPr/>
        </p:nvPicPr>
        <p:blipFill rotWithShape="1">
          <a:blip r:embed="rId3"/>
          <a:srcRect l="28722" t="32128" r="40490" b="52964"/>
          <a:stretch/>
        </p:blipFill>
        <p:spPr bwMode="auto">
          <a:xfrm>
            <a:off x="84040" y="1308412"/>
            <a:ext cx="3551855" cy="10404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Ellipse 10"/>
          <p:cNvSpPr/>
          <p:nvPr/>
        </p:nvSpPr>
        <p:spPr>
          <a:xfrm>
            <a:off x="1859967" y="1412776"/>
            <a:ext cx="767816" cy="792088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Tekstboks 11"/>
          <p:cNvSpPr txBox="1"/>
          <p:nvPr/>
        </p:nvSpPr>
        <p:spPr>
          <a:xfrm>
            <a:off x="4644008" y="1808820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7: Østrogen får celledelingen til at fortsætte i livmoderslimhinden</a:t>
            </a:r>
          </a:p>
        </p:txBody>
      </p:sp>
      <p:sp>
        <p:nvSpPr>
          <p:cNvPr id="13" name="Tekstboks 12"/>
          <p:cNvSpPr txBox="1"/>
          <p:nvPr/>
        </p:nvSpPr>
        <p:spPr>
          <a:xfrm>
            <a:off x="4644008" y="2455151"/>
            <a:ext cx="4392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8: Progesteron signalerer at de yderste celler i slimhinden skal danne slim – et befrugtet æg skal kunne sætte sig fast </a:t>
            </a:r>
          </a:p>
          <a:p>
            <a:r>
              <a:rPr lang="da-DK" dirty="0"/>
              <a:t>Progesteron signalerer også at slim i livmodermunden skal være sej – lukker for skadelige infektioner</a:t>
            </a:r>
          </a:p>
        </p:txBody>
      </p:sp>
      <p:sp>
        <p:nvSpPr>
          <p:cNvPr id="14" name="Ellipse 13"/>
          <p:cNvSpPr/>
          <p:nvPr/>
        </p:nvSpPr>
        <p:spPr>
          <a:xfrm>
            <a:off x="7524328" y="1183978"/>
            <a:ext cx="504056" cy="516830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Tekstboks 14"/>
          <p:cNvSpPr txBox="1"/>
          <p:nvPr/>
        </p:nvSpPr>
        <p:spPr>
          <a:xfrm>
            <a:off x="4644008" y="4209477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9: Menstruationscyklus afsluttes</a:t>
            </a:r>
          </a:p>
        </p:txBody>
      </p:sp>
      <p:pic>
        <p:nvPicPr>
          <p:cNvPr id="16" name="Billede 15"/>
          <p:cNvPicPr/>
          <p:nvPr/>
        </p:nvPicPr>
        <p:blipFill rotWithShape="1">
          <a:blip r:embed="rId4"/>
          <a:srcRect l="30398" t="41702" r="45667" b="28085"/>
          <a:stretch/>
        </p:blipFill>
        <p:spPr bwMode="auto">
          <a:xfrm>
            <a:off x="279376" y="3521359"/>
            <a:ext cx="2664297" cy="1745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Ellipse 16"/>
          <p:cNvSpPr/>
          <p:nvPr/>
        </p:nvSpPr>
        <p:spPr>
          <a:xfrm>
            <a:off x="251520" y="3645024"/>
            <a:ext cx="864096" cy="1008112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9" name="Lige pilforbindelse 18"/>
          <p:cNvCxnSpPr/>
          <p:nvPr/>
        </p:nvCxnSpPr>
        <p:spPr>
          <a:xfrm flipH="1" flipV="1">
            <a:off x="683568" y="4209478"/>
            <a:ext cx="288032" cy="145177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boks 19"/>
          <p:cNvSpPr txBox="1"/>
          <p:nvPr/>
        </p:nvSpPr>
        <p:spPr>
          <a:xfrm>
            <a:off x="107503" y="5661248"/>
            <a:ext cx="40324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10: Det gule legeme dør – der produceres ikke længere østrogen og progesteron – livmoderslimhinden kan ikke opretholdes – den afstødes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00879"/>
            <a:ext cx="3521502" cy="812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Lige pilforbindelse 22"/>
          <p:cNvCxnSpPr/>
          <p:nvPr/>
        </p:nvCxnSpPr>
        <p:spPr>
          <a:xfrm flipH="1" flipV="1">
            <a:off x="2943673" y="1988840"/>
            <a:ext cx="260175" cy="367240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Lige pilforbindelse 24"/>
          <p:cNvCxnSpPr/>
          <p:nvPr/>
        </p:nvCxnSpPr>
        <p:spPr>
          <a:xfrm flipH="1" flipV="1">
            <a:off x="3073760" y="2996952"/>
            <a:ext cx="130088" cy="26642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boks 26"/>
          <p:cNvSpPr txBox="1"/>
          <p:nvPr/>
        </p:nvSpPr>
        <p:spPr>
          <a:xfrm>
            <a:off x="3347864" y="4509120"/>
            <a:ext cx="46874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11: Ny cyklus starter med ny blødning – medmindre ægget er blevet befrugtet – fosteret giver her med udsendelse af hormoner, besked om at det gule legeme skal opretholde sin produktion 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512" y="3025765"/>
            <a:ext cx="6100489" cy="381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kstboks 27"/>
          <p:cNvSpPr txBox="1"/>
          <p:nvPr/>
        </p:nvSpPr>
        <p:spPr>
          <a:xfrm>
            <a:off x="3047553" y="5661248"/>
            <a:ext cx="318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Hvornår er der mulighed for at ægget befrugtes?</a:t>
            </a:r>
          </a:p>
        </p:txBody>
      </p:sp>
      <p:cxnSp>
        <p:nvCxnSpPr>
          <p:cNvPr id="30" name="Lige pilforbindelse 29"/>
          <p:cNvCxnSpPr/>
          <p:nvPr/>
        </p:nvCxnSpPr>
        <p:spPr>
          <a:xfrm flipH="1">
            <a:off x="6768244" y="3825044"/>
            <a:ext cx="252028" cy="38443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boks 30"/>
          <p:cNvSpPr txBox="1"/>
          <p:nvPr/>
        </p:nvSpPr>
        <p:spPr>
          <a:xfrm>
            <a:off x="4788025" y="3491716"/>
            <a:ext cx="4355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Indenfor 1 døgn efter ægløsning</a:t>
            </a:r>
          </a:p>
        </p:txBody>
      </p:sp>
      <p:sp>
        <p:nvSpPr>
          <p:cNvPr id="2048" name="Tekstboks 2047"/>
          <p:cNvSpPr txBox="1"/>
          <p:nvPr/>
        </p:nvSpPr>
        <p:spPr>
          <a:xfrm>
            <a:off x="4842030" y="3052037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Men sædceller kan leve ca. 5 døgn</a:t>
            </a:r>
          </a:p>
        </p:txBody>
      </p:sp>
    </p:spTree>
    <p:extLst>
      <p:ext uri="{BB962C8B-B14F-4D97-AF65-F5344CB8AC3E}">
        <p14:creationId xmlns:p14="http://schemas.microsoft.com/office/powerpoint/2010/main" val="217023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2" grpId="0"/>
      <p:bldP spid="13" grpId="0"/>
      <p:bldP spid="14" grpId="0" animBg="1"/>
      <p:bldP spid="15" grpId="0"/>
      <p:bldP spid="17" grpId="0" animBg="1"/>
      <p:bldP spid="20" grpId="0"/>
      <p:bldP spid="27" grpId="0"/>
      <p:bldP spid="28" grpId="0"/>
      <p:bldP spid="31" grpId="0"/>
      <p:bldP spid="20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B6E334E-92A3-060B-F25A-9DDD62C70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0898" y="68263"/>
            <a:ext cx="6402205" cy="6721475"/>
          </a:xfrm>
          <a:noFill/>
        </p:spPr>
      </p:pic>
    </p:spTree>
    <p:extLst>
      <p:ext uri="{BB962C8B-B14F-4D97-AF65-F5344CB8AC3E}">
        <p14:creationId xmlns:p14="http://schemas.microsoft.com/office/powerpoint/2010/main" val="2156063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DCA8F4A-3E5C-7AA6-816D-7CAF39F7D9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6469" y="68263"/>
            <a:ext cx="6671063" cy="6721475"/>
          </a:xfrm>
          <a:noFill/>
        </p:spPr>
      </p:pic>
    </p:spTree>
    <p:extLst>
      <p:ext uri="{BB962C8B-B14F-4D97-AF65-F5344CB8AC3E}">
        <p14:creationId xmlns:p14="http://schemas.microsoft.com/office/powerpoint/2010/main" val="3502616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8464B5-FE49-F2A2-19BC-E8C7C47DB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Hormonel regulering af menstruationscyklus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E403087-59D0-D847-50D1-08B615DC6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9439" y="1600200"/>
            <a:ext cx="4085122" cy="4525963"/>
          </a:xfrm>
        </p:spPr>
      </p:pic>
    </p:spTree>
    <p:extLst>
      <p:ext uri="{BB962C8B-B14F-4D97-AF65-F5344CB8AC3E}">
        <p14:creationId xmlns:p14="http://schemas.microsoft.com/office/powerpoint/2010/main" val="11256263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266</Words>
  <Application>Microsoft Office PowerPoint</Application>
  <PresentationFormat>Skærmshow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Kontortema</vt:lpstr>
      <vt:lpstr>Kvindens menstruationscyklus</vt:lpstr>
      <vt:lpstr>Men lige de mandlige hormoner..</vt:lpstr>
      <vt:lpstr>Befrugtning og implantation</vt:lpstr>
      <vt:lpstr>PowerPoint-præsentation</vt:lpstr>
      <vt:lpstr>PowerPoint-præsentation</vt:lpstr>
      <vt:lpstr>PowerPoint-præsentation</vt:lpstr>
      <vt:lpstr>PowerPoint-præsentation</vt:lpstr>
      <vt:lpstr>Hormonel regulering af menstruationscyklus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Kvindens menstruationscyklus</dc:title>
  <dc:creator>Vigga</dc:creator>
  <cp:lastModifiedBy>Kirstin Godsk</cp:lastModifiedBy>
  <cp:revision>8</cp:revision>
  <dcterms:created xsi:type="dcterms:W3CDTF">2016-01-24T06:50:42Z</dcterms:created>
  <dcterms:modified xsi:type="dcterms:W3CDTF">2024-12-12T07:57:23Z</dcterms:modified>
</cp:coreProperties>
</file>