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8" r:id="rId3"/>
    <p:sldId id="257" r:id="rId4"/>
    <p:sldId id="263" r:id="rId5"/>
    <p:sldId id="259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7E59CE73-6982-4DB0-B5CB-AFAF14946BA6}"/>
    <pc:docChg chg="custSel addSld delSld modSld sldOrd">
      <pc:chgData name="Kirstin Godsk" userId="75e39c0b-5185-405b-8958-e7f885f74107" providerId="ADAL" clId="{7E59CE73-6982-4DB0-B5CB-AFAF14946BA6}" dt="2024-12-15T15:36:13.545" v="100" actId="255"/>
      <pc:docMkLst>
        <pc:docMk/>
      </pc:docMkLst>
      <pc:sldChg chg="modSp mod">
        <pc:chgData name="Kirstin Godsk" userId="75e39c0b-5185-405b-8958-e7f885f74107" providerId="ADAL" clId="{7E59CE73-6982-4DB0-B5CB-AFAF14946BA6}" dt="2024-12-15T15:36:13.545" v="100" actId="255"/>
        <pc:sldMkLst>
          <pc:docMk/>
          <pc:sldMk cId="1609754589" sldId="256"/>
        </pc:sldMkLst>
        <pc:spChg chg="mod">
          <ac:chgData name="Kirstin Godsk" userId="75e39c0b-5185-405b-8958-e7f885f74107" providerId="ADAL" clId="{7E59CE73-6982-4DB0-B5CB-AFAF14946BA6}" dt="2024-12-15T15:36:13.545" v="100" actId="255"/>
          <ac:spMkLst>
            <pc:docMk/>
            <pc:sldMk cId="1609754589" sldId="256"/>
            <ac:spMk id="2" creationId="{AFCD7355-B501-4C38-A073-CA3D6F90A70E}"/>
          </ac:spMkLst>
        </pc:spChg>
        <pc:spChg chg="mod">
          <ac:chgData name="Kirstin Godsk" userId="75e39c0b-5185-405b-8958-e7f885f74107" providerId="ADAL" clId="{7E59CE73-6982-4DB0-B5CB-AFAF14946BA6}" dt="2024-12-15T15:35:45.552" v="75" actId="6549"/>
          <ac:spMkLst>
            <pc:docMk/>
            <pc:sldMk cId="1609754589" sldId="256"/>
            <ac:spMk id="3" creationId="{2FB434D6-F1DD-4A23-A23A-5955815C1E7E}"/>
          </ac:spMkLst>
        </pc:spChg>
      </pc:sldChg>
      <pc:sldChg chg="ord">
        <pc:chgData name="Kirstin Godsk" userId="75e39c0b-5185-405b-8958-e7f885f74107" providerId="ADAL" clId="{7E59CE73-6982-4DB0-B5CB-AFAF14946BA6}" dt="2024-12-15T15:25:31.330" v="8"/>
        <pc:sldMkLst>
          <pc:docMk/>
          <pc:sldMk cId="0" sldId="259"/>
        </pc:sldMkLst>
      </pc:sldChg>
      <pc:sldChg chg="del">
        <pc:chgData name="Kirstin Godsk" userId="75e39c0b-5185-405b-8958-e7f885f74107" providerId="ADAL" clId="{7E59CE73-6982-4DB0-B5CB-AFAF14946BA6}" dt="2024-12-15T15:25:01.133" v="6" actId="2696"/>
        <pc:sldMkLst>
          <pc:docMk/>
          <pc:sldMk cId="2036188052" sldId="260"/>
        </pc:sldMkLst>
      </pc:sldChg>
      <pc:sldChg chg="modSp mod ord">
        <pc:chgData name="Kirstin Godsk" userId="75e39c0b-5185-405b-8958-e7f885f74107" providerId="ADAL" clId="{7E59CE73-6982-4DB0-B5CB-AFAF14946BA6}" dt="2024-12-15T15:24:57.176" v="5"/>
        <pc:sldMkLst>
          <pc:docMk/>
          <pc:sldMk cId="1530207394" sldId="261"/>
        </pc:sldMkLst>
        <pc:spChg chg="mod">
          <ac:chgData name="Kirstin Godsk" userId="75e39c0b-5185-405b-8958-e7f885f74107" providerId="ADAL" clId="{7E59CE73-6982-4DB0-B5CB-AFAF14946BA6}" dt="2024-12-15T15:23:56.619" v="2" actId="27636"/>
          <ac:spMkLst>
            <pc:docMk/>
            <pc:sldMk cId="1530207394" sldId="261"/>
            <ac:spMk id="3" creationId="{8E276C86-B076-4B0C-B0D6-54C3D472267C}"/>
          </ac:spMkLst>
        </pc:spChg>
        <pc:spChg chg="mod">
          <ac:chgData name="Kirstin Godsk" userId="75e39c0b-5185-405b-8958-e7f885f74107" providerId="ADAL" clId="{7E59CE73-6982-4DB0-B5CB-AFAF14946BA6}" dt="2024-12-15T15:24:00.503" v="3" actId="20577"/>
          <ac:spMkLst>
            <pc:docMk/>
            <pc:sldMk cId="1530207394" sldId="261"/>
            <ac:spMk id="5" creationId="{986D7810-F473-4DE0-B72E-51A1317D4404}"/>
          </ac:spMkLst>
        </pc:spChg>
        <pc:spChg chg="mod">
          <ac:chgData name="Kirstin Godsk" userId="75e39c0b-5185-405b-8958-e7f885f74107" providerId="ADAL" clId="{7E59CE73-6982-4DB0-B5CB-AFAF14946BA6}" dt="2024-12-15T15:23:40.319" v="0" actId="20577"/>
          <ac:spMkLst>
            <pc:docMk/>
            <pc:sldMk cId="1530207394" sldId="261"/>
            <ac:spMk id="6" creationId="{FD72DCC2-1A80-428B-ACCA-CFEE60289FFD}"/>
          </ac:spMkLst>
        </pc:spChg>
      </pc:sldChg>
      <pc:sldChg chg="ord">
        <pc:chgData name="Kirstin Godsk" userId="75e39c0b-5185-405b-8958-e7f885f74107" providerId="ADAL" clId="{7E59CE73-6982-4DB0-B5CB-AFAF14946BA6}" dt="2024-12-15T15:31:30.833" v="10"/>
        <pc:sldMkLst>
          <pc:docMk/>
          <pc:sldMk cId="1682518331" sldId="262"/>
        </pc:sldMkLst>
      </pc:sldChg>
      <pc:sldChg chg="addSp delSp modSp new mod setBg">
        <pc:chgData name="Kirstin Godsk" userId="75e39c0b-5185-405b-8958-e7f885f74107" providerId="ADAL" clId="{7E59CE73-6982-4DB0-B5CB-AFAF14946BA6}" dt="2024-12-15T15:32:36.620" v="36" actId="20577"/>
        <pc:sldMkLst>
          <pc:docMk/>
          <pc:sldMk cId="2654559986" sldId="264"/>
        </pc:sldMkLst>
        <pc:spChg chg="mod">
          <ac:chgData name="Kirstin Godsk" userId="75e39c0b-5185-405b-8958-e7f885f74107" providerId="ADAL" clId="{7E59CE73-6982-4DB0-B5CB-AFAF14946BA6}" dt="2024-12-15T15:32:36.620" v="36" actId="20577"/>
          <ac:spMkLst>
            <pc:docMk/>
            <pc:sldMk cId="2654559986" sldId="264"/>
            <ac:spMk id="2" creationId="{300AAEB9-E554-5C6D-3C3F-772837EFED59}"/>
          </ac:spMkLst>
        </pc:spChg>
        <pc:spChg chg="del">
          <ac:chgData name="Kirstin Godsk" userId="75e39c0b-5185-405b-8958-e7f885f74107" providerId="ADAL" clId="{7E59CE73-6982-4DB0-B5CB-AFAF14946BA6}" dt="2024-12-15T15:31:35.244" v="12" actId="22"/>
          <ac:spMkLst>
            <pc:docMk/>
            <pc:sldMk cId="2654559986" sldId="264"/>
            <ac:spMk id="3" creationId="{D3E80789-C418-7B92-1391-F6924734BF1D}"/>
          </ac:spMkLst>
        </pc:spChg>
        <pc:spChg chg="add">
          <ac:chgData name="Kirstin Godsk" userId="75e39c0b-5185-405b-8958-e7f885f74107" providerId="ADAL" clId="{7E59CE73-6982-4DB0-B5CB-AFAF14946BA6}" dt="2024-12-15T15:32:19.601" v="15" actId="26606"/>
          <ac:spMkLst>
            <pc:docMk/>
            <pc:sldMk cId="2654559986" sldId="264"/>
            <ac:spMk id="12" creationId="{E9F26AF7-9AC1-49A4-8F89-2C63E1C0A0BB}"/>
          </ac:spMkLst>
        </pc:spChg>
        <pc:picChg chg="add mod ord">
          <ac:chgData name="Kirstin Godsk" userId="75e39c0b-5185-405b-8958-e7f885f74107" providerId="ADAL" clId="{7E59CE73-6982-4DB0-B5CB-AFAF14946BA6}" dt="2024-12-15T15:32:19.601" v="15" actId="26606"/>
          <ac:picMkLst>
            <pc:docMk/>
            <pc:sldMk cId="2654559986" sldId="264"/>
            <ac:picMk id="5" creationId="{D174AEFD-E050-985C-47C4-60323E53CC82}"/>
          </ac:picMkLst>
        </pc:picChg>
        <pc:picChg chg="add mod">
          <ac:chgData name="Kirstin Godsk" userId="75e39c0b-5185-405b-8958-e7f885f74107" providerId="ADAL" clId="{7E59CE73-6982-4DB0-B5CB-AFAF14946BA6}" dt="2024-12-15T15:32:19.601" v="15" actId="26606"/>
          <ac:picMkLst>
            <pc:docMk/>
            <pc:sldMk cId="2654559986" sldId="264"/>
            <ac:picMk id="7" creationId="{EDECD298-CE73-9B1D-DDAF-1B3AFFC58F1F}"/>
          </ac:picMkLst>
        </pc:picChg>
      </pc:sldChg>
      <pc:sldChg chg="addSp delSp modSp new mod setBg">
        <pc:chgData name="Kirstin Godsk" userId="75e39c0b-5185-405b-8958-e7f885f74107" providerId="ADAL" clId="{7E59CE73-6982-4DB0-B5CB-AFAF14946BA6}" dt="2024-12-15T15:33:59.241" v="74" actId="27636"/>
        <pc:sldMkLst>
          <pc:docMk/>
          <pc:sldMk cId="1903907582" sldId="265"/>
        </pc:sldMkLst>
        <pc:spChg chg="mod ord">
          <ac:chgData name="Kirstin Godsk" userId="75e39c0b-5185-405b-8958-e7f885f74107" providerId="ADAL" clId="{7E59CE73-6982-4DB0-B5CB-AFAF14946BA6}" dt="2024-12-15T15:33:59.241" v="74" actId="27636"/>
          <ac:spMkLst>
            <pc:docMk/>
            <pc:sldMk cId="1903907582" sldId="265"/>
            <ac:spMk id="2" creationId="{7B4AAA88-BBCD-C095-F9C6-B9DC61FE0ED3}"/>
          </ac:spMkLst>
        </pc:spChg>
        <pc:spChg chg="del">
          <ac:chgData name="Kirstin Godsk" userId="75e39c0b-5185-405b-8958-e7f885f74107" providerId="ADAL" clId="{7E59CE73-6982-4DB0-B5CB-AFAF14946BA6}" dt="2024-12-15T15:33:26.672" v="38" actId="22"/>
          <ac:spMkLst>
            <pc:docMk/>
            <pc:sldMk cId="1903907582" sldId="265"/>
            <ac:spMk id="3" creationId="{EEEFF8B7-BAD4-AFEB-37A1-B346FAB10043}"/>
          </ac:spMkLst>
        </pc:spChg>
        <pc:spChg chg="add">
          <ac:chgData name="Kirstin Godsk" userId="75e39c0b-5185-405b-8958-e7f885f74107" providerId="ADAL" clId="{7E59CE73-6982-4DB0-B5CB-AFAF14946BA6}" dt="2024-12-15T15:33:30.270" v="39" actId="26606"/>
          <ac:spMkLst>
            <pc:docMk/>
            <pc:sldMk cId="1903907582" sldId="265"/>
            <ac:spMk id="10" creationId="{5FA21C72-692C-49FD-9EB4-DDDDDEBD4BD6}"/>
          </ac:spMkLst>
        </pc:spChg>
        <pc:spChg chg="add">
          <ac:chgData name="Kirstin Godsk" userId="75e39c0b-5185-405b-8958-e7f885f74107" providerId="ADAL" clId="{7E59CE73-6982-4DB0-B5CB-AFAF14946BA6}" dt="2024-12-15T15:33:30.270" v="39" actId="26606"/>
          <ac:spMkLst>
            <pc:docMk/>
            <pc:sldMk cId="1903907582" sldId="265"/>
            <ac:spMk id="12" creationId="{FBAF941A-6830-47A3-B63C-7C7B66AEA73B}"/>
          </ac:spMkLst>
        </pc:spChg>
        <pc:picChg chg="add mod ord">
          <ac:chgData name="Kirstin Godsk" userId="75e39c0b-5185-405b-8958-e7f885f74107" providerId="ADAL" clId="{7E59CE73-6982-4DB0-B5CB-AFAF14946BA6}" dt="2024-12-15T15:33:30.270" v="39" actId="26606"/>
          <ac:picMkLst>
            <pc:docMk/>
            <pc:sldMk cId="1903907582" sldId="265"/>
            <ac:picMk id="5" creationId="{06874F07-0E37-C5E6-6EDB-760AC2FB1EB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2F47AA-BCD6-459E-943A-C0F2D1CF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CD7355-B501-4C38-A073-CA3D6F90A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4486656" cy="1645920"/>
          </a:xfrm>
        </p:spPr>
        <p:txBody>
          <a:bodyPr>
            <a:normAutofit fontScale="90000"/>
          </a:bodyPr>
          <a:lstStyle/>
          <a:p>
            <a:r>
              <a:rPr lang="da-DK" sz="3000" dirty="0"/>
              <a:t>Diabetes type 1 </a:t>
            </a:r>
            <a:br>
              <a:rPr lang="da-DK" sz="3000" dirty="0"/>
            </a:br>
            <a:r>
              <a:rPr lang="da-DK" sz="3000" dirty="0"/>
              <a:t>og </a:t>
            </a:r>
            <a:br>
              <a:rPr lang="da-DK" sz="3000" dirty="0"/>
            </a:br>
            <a:r>
              <a:rPr lang="da-DK" sz="3000" dirty="0"/>
              <a:t>diabetes type ii</a:t>
            </a:r>
            <a:br>
              <a:rPr lang="da-DK" sz="3000" dirty="0"/>
            </a:br>
            <a:r>
              <a:rPr lang="da-DK" sz="2200" dirty="0"/>
              <a:t>-og insulin produktion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B434D6-F1DD-4A23-A23A-5955815C1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8615" y="4352544"/>
            <a:ext cx="3798770" cy="123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da-DK" sz="14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B4B292-1E22-44FD-81FD-DB5989CE1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640080"/>
            <a:ext cx="5455920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C1FFDE-D473-471B-84F4-B89AD8B6C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9069" y="802767"/>
            <a:ext cx="5129784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E05D3B6-5225-4390-824C-046B0A5B2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942" y="807544"/>
            <a:ext cx="4736057" cy="489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54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A7E1262-6117-4D03-94FC-4374703BF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960" y="0"/>
            <a:ext cx="5872480" cy="4566594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0790428-84FF-456E-9C79-0117AF6C2D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1"/>
          <a:stretch/>
        </p:blipFill>
        <p:spPr>
          <a:xfrm>
            <a:off x="3362960" y="4589644"/>
            <a:ext cx="5872480" cy="22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EA71421-B017-4FCC-9BD7-F6B0BD29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6638"/>
            <a:ext cx="9865359" cy="683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5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F117F6-0891-4764-9BA1-FF388F7D2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536638"/>
            <a:ext cx="11937999" cy="591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29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Medicin – diabetes type 11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Medicin der får kroppens insulin til at virke bedre (hvis man allerede producerer insulin) – øger bindingen af det insulin der produceres</a:t>
            </a:r>
          </a:p>
          <a:p>
            <a:r>
              <a:rPr lang="da-DK" dirty="0"/>
              <a:t>Medicin der får bugspytkirtlen til at producere mere insulin (hvis man producerer for lidt insulin) – så noget insulin bindes og sukker optages</a:t>
            </a:r>
          </a:p>
          <a:p>
            <a:r>
              <a:rPr lang="da-DK" dirty="0"/>
              <a:t>Insulin – (hvis man producerer for lidt insulin) – så noget insulin bindes og sukker optages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A188B-27E9-4F9E-8578-DAE070CC6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732784" cy="1188720"/>
          </a:xfrm>
        </p:spPr>
        <p:txBody>
          <a:bodyPr/>
          <a:lstStyle/>
          <a:p>
            <a:r>
              <a:rPr lang="da-DK" dirty="0"/>
              <a:t>Type 1 diabetes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276C86-B076-4B0C-B0D6-54C3D4722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6856"/>
            <a:ext cx="5821680" cy="3742504"/>
          </a:xfrm>
        </p:spPr>
        <p:txBody>
          <a:bodyPr>
            <a:normAutofit/>
          </a:bodyPr>
          <a:lstStyle/>
          <a:p>
            <a:r>
              <a:rPr lang="da-DK" dirty="0"/>
              <a:t>Hvorfor får man type 1 diabetes?</a:t>
            </a:r>
          </a:p>
          <a:p>
            <a:r>
              <a:rPr lang="da-DK" dirty="0"/>
              <a:t>Hvor i verden er forekomsten af diabetes 1 størst? (se næste side i PP). Hvordan kan det være at der er forskel? </a:t>
            </a:r>
          </a:p>
          <a:p>
            <a:r>
              <a:rPr lang="da-DK" dirty="0"/>
              <a:t>Hvad er symptomerne?</a:t>
            </a:r>
          </a:p>
          <a:p>
            <a:r>
              <a:rPr lang="da-DK" dirty="0"/>
              <a:t>Hvordan stilles diagnosen?</a:t>
            </a:r>
          </a:p>
          <a:p>
            <a:r>
              <a:rPr lang="da-DK" dirty="0"/>
              <a:t>Hvordan behandles type 1 diabetes? </a:t>
            </a:r>
          </a:p>
          <a:p>
            <a:r>
              <a:rPr lang="da-DK" dirty="0"/>
              <a:t>Hvorfor gives både langtidsvirkende insulin og insulin ved måltider?</a:t>
            </a:r>
          </a:p>
          <a:p>
            <a:r>
              <a:rPr lang="da-DK" dirty="0"/>
              <a:t>Hvor mange i Danmark har diabetes type I?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94F8B08-F811-42BC-BBD6-32BFFA11B90C}"/>
              </a:ext>
            </a:extLst>
          </p:cNvPr>
          <p:cNvSpPr txBox="1">
            <a:spLocks/>
          </p:cNvSpPr>
          <p:nvPr/>
        </p:nvSpPr>
        <p:spPr bwMode="black">
          <a:xfrm>
            <a:off x="8459216" y="0"/>
            <a:ext cx="3732784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Type ii diabetes</a:t>
            </a:r>
            <a:endParaRPr lang="da-DK" dirty="0"/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986D7810-F473-4DE0-B72E-51A1317D4404}"/>
              </a:ext>
            </a:extLst>
          </p:cNvPr>
          <p:cNvSpPr txBox="1">
            <a:spLocks/>
          </p:cNvSpPr>
          <p:nvPr/>
        </p:nvSpPr>
        <p:spPr>
          <a:xfrm>
            <a:off x="6370320" y="1469644"/>
            <a:ext cx="5821680" cy="5164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Hvad er forskellen på type 1 og type II diabetes?</a:t>
            </a:r>
          </a:p>
          <a:p>
            <a:r>
              <a:rPr lang="da-DK" dirty="0"/>
              <a:t>Hvad er gennemsnitsalderen for diagnosticeringen af diabetes type II?</a:t>
            </a:r>
          </a:p>
          <a:p>
            <a:r>
              <a:rPr lang="da-DK" dirty="0"/>
              <a:t>Hvordan får man type II diabetes?</a:t>
            </a:r>
          </a:p>
          <a:p>
            <a:r>
              <a:rPr lang="da-DK" dirty="0"/>
              <a:t>Tørst er et alm. symptom på diabetes – hvorfor? Brug begrebet osmose til at forklare det</a:t>
            </a:r>
          </a:p>
          <a:p>
            <a:r>
              <a:rPr lang="da-DK" dirty="0"/>
              <a:t>Er forekomsten af diabetes type II højest hos afrikanere i en tanzanisk provins, eller hos afrikanere i USA?</a:t>
            </a:r>
          </a:p>
          <a:p>
            <a:r>
              <a:rPr lang="da-DK" dirty="0"/>
              <a:t>Hvorfor er det sådan?</a:t>
            </a:r>
          </a:p>
          <a:p>
            <a:r>
              <a:rPr lang="da-DK" dirty="0"/>
              <a:t>Hvor mange i Danmark har diabetes type II?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D72DCC2-1A80-428B-ACCA-CFEE60289FFD}"/>
              </a:ext>
            </a:extLst>
          </p:cNvPr>
          <p:cNvSpPr/>
          <p:nvPr/>
        </p:nvSpPr>
        <p:spPr>
          <a:xfrm>
            <a:off x="3901440" y="0"/>
            <a:ext cx="4399280" cy="1296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0207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C7788D7-01D6-46AC-8DA1-44B92A690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07" y="396240"/>
            <a:ext cx="12054013" cy="610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1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0AAEB9-E554-5C6D-3C3F-772837EF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Insulin </a:t>
            </a:r>
            <a:r>
              <a:rPr lang="en-US" sz="3200" dirty="0" err="1"/>
              <a:t>syntese</a:t>
            </a:r>
            <a:endParaRPr lang="en-US" sz="32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174AEFD-E050-985C-47C4-60323E53C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2290" y="587858"/>
            <a:ext cx="2261394" cy="330130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DECD298-CE73-9B1D-DDAF-1B3AFFC58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316" y="587858"/>
            <a:ext cx="261628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59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6874F07-0E37-C5E6-6EDB-760AC2FB1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2234" y="1271016"/>
            <a:ext cx="7223376" cy="431596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AAA88-BBCD-C095-F9C6-B9DC61FE0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Insulin </a:t>
            </a:r>
            <a:r>
              <a:rPr lang="en-US" sz="1400" dirty="0" err="1">
                <a:solidFill>
                  <a:srgbClr val="FFFFFF"/>
                </a:solidFill>
              </a:rPr>
              <a:t>fra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bugspytkirtlen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0758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243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Pakke</vt:lpstr>
      <vt:lpstr>Diabetes type 1  og  diabetes type ii -og insulin produktion</vt:lpstr>
      <vt:lpstr>PowerPoint-præsentation</vt:lpstr>
      <vt:lpstr>PowerPoint-præsentation</vt:lpstr>
      <vt:lpstr>PowerPoint-præsentation</vt:lpstr>
      <vt:lpstr>Medicin – diabetes type 11</vt:lpstr>
      <vt:lpstr>Type 1 diabetes</vt:lpstr>
      <vt:lpstr>PowerPoint-præsentation</vt:lpstr>
      <vt:lpstr>Insulin syntese</vt:lpstr>
      <vt:lpstr>Insulin fra bugspytkirtlen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type 1  og  diabetes type ii</dc:title>
  <dc:creator>Vigga N�rgaard Madsb�ll</dc:creator>
  <cp:lastModifiedBy>Kirstin Godsk</cp:lastModifiedBy>
  <cp:revision>8</cp:revision>
  <dcterms:created xsi:type="dcterms:W3CDTF">2018-10-24T07:23:21Z</dcterms:created>
  <dcterms:modified xsi:type="dcterms:W3CDTF">2024-12-15T15:36:13Z</dcterms:modified>
</cp:coreProperties>
</file>