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A9DC9-A4D0-0646-92DB-870E2B15A5E8}" v="515" dt="2024-12-19T11:32:42.033"/>
    <p1510:client id="{E3B3339B-17D8-4711-B556-5360D4691DB9}" v="239" dt="2024-12-19T11:25:47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66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12D8D-338C-83CB-CC27-A2AFBB837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F76EC8-4F02-07D7-CDD1-8C9E0335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0CF987-B23F-8CE7-5553-48806C1F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1656A9-B7EA-7E33-7757-1F940FFF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83D155-3E03-4CCA-F823-DCA38C11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3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5D1E4-7D02-081A-8F34-ECF80941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091BAC-DA2A-950C-6B78-441C2FC1C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0CF2CF-06DF-C79A-6961-2517CE4B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62B2D8-83E1-238B-C090-A43610A7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82E9A0-D875-5842-CBE5-0EF97FC3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38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1F72967-5354-16FD-11A0-A6AB5C3EB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26D621-9AB6-92C9-F655-18E2A158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799B97-FC36-BB66-9125-D33CCF63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C87267-E00F-FE71-2BDD-73B08DD6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31795B-033E-BE57-01E6-C95E7982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4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CF3DA-A635-DB7D-6FEA-D4E735F7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0771F4-AD98-C291-02E8-A7008352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D36C28-738F-00FD-F6F9-8075FC7C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2389DB-318E-6FE1-08BE-09869D4C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6D8BA2-3959-A1B4-D116-7E6A6E0F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17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65D9F-74E4-3580-7DA5-BC4404A5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39F8AB-B68A-2202-8869-92901835C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08EBD0-341F-5E17-5FDD-F9086C79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7FE062-63C2-33CC-F7DB-6AE3C16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50F1F9-600D-54CD-41AA-5B4F5EBF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3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A957F-54ED-B89A-F4D1-4B89C51F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3BDCDA-66C7-52C5-DD7E-CE3B83567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9E5B38-FF5D-DA4D-01F3-05F0B49C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4AF511-95CE-43E6-D850-9E3B93A4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6FCC77-508D-A682-5317-2584CCCC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9DEE23-0ABF-F198-08DF-75AF30B3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A27B2-5FEB-50B0-3E4B-387C8025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ECAA48-3CCA-E58D-5496-F831DFD76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400F2B-7B5C-2747-D4E0-D8866035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0AA599-8156-0F40-B1D9-121915B8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3DE974-7531-B68E-220A-B48383DD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F5E07B1-1A6E-BCED-A326-2C5DD075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DB02FB6-F38F-8E4E-74BF-01F9FD39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9AE3C27-DF87-5C5B-5AA9-CA25593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38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E9A28-4B0B-F12C-2F36-EF8B4DB4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579DE78-6589-290D-AE40-D890309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1AEE2B-BBE5-35E8-C8A9-8FF004C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589728-7101-6589-F125-8E714D33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72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EEFE01A-22AF-0027-F6F5-BBF27F77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441F86C-2E98-29D2-3948-00B731DA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2A6939-6F5F-6270-A4C4-3FA7FBB7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8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B8943-4036-2974-F74D-00FA5C29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17D9B9-31F3-8D08-BCA5-3AEF5B24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1EBCF8-C241-3628-17C3-10DF7AC93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616D66-57A9-D3D3-47B2-6D5AB588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93E248-0A8E-DDA2-7F08-1E15C8EA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8B2D08-481D-E3CE-DF98-D9DAACC9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9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BC507-EDEE-18AE-6DEF-C2D5FC62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6AD3A84-F17D-9793-51F4-370D61DA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937B62-79F2-6109-90DF-AFA9DC3E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66E9F9-4505-BC8F-FAEE-7FAEF7AA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90FE04-9728-79FD-665C-B4E3F08D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3A68DE-5FA5-0403-13C3-2431E40F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55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E1B6750-5162-0878-A1D0-1746A905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BD8FD0-1791-6D21-F213-934C54955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2FA0B6-7881-CB41-E2C0-DDF2794C1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B01A4-87BE-2249-AF4E-0E609611AEDB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E9F903-3380-93A8-0276-5EC9D052F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0BC03A-B316-2967-043F-C27D0C2E4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E55AB4-4C5F-B74B-9EE5-5756133A20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5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E7A2C-F7E0-5D8B-01CF-B58EC89D5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Romerrigets fald og Byzans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E4B584-BE00-2141-C175-403364BC6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Mads, Victoria og Nicklas</a:t>
            </a:r>
          </a:p>
        </p:txBody>
      </p:sp>
    </p:spTree>
    <p:extLst>
      <p:ext uri="{BB962C8B-B14F-4D97-AF65-F5344CB8AC3E}">
        <p14:creationId xmlns:p14="http://schemas.microsoft.com/office/powerpoint/2010/main" val="21518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maleri, kunst&#10;&#10;Automatisk genereret beskrivelse">
            <a:extLst>
              <a:ext uri="{FF2B5EF4-FFF2-40B4-BE49-F238E27FC236}">
                <a16:creationId xmlns:a16="http://schemas.microsoft.com/office/drawing/2014/main" id="{CB61D929-1F9A-C6FA-179F-F17F13D6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44" r="1" b="1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38" name="Freeform: Shape 21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23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D1310-EBC3-D2C6-CA27-45303DA5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da-DK" sz="3600"/>
              <a:t>Punkt liste – Romerrigets fald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BA7631-41B5-A6E4-2D64-F6D4504C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r>
              <a:rPr lang="da-DK" sz="2000"/>
              <a:t>200-tallet: Økonomi – romerske provinser bliver selvforsynende (byer forfaldt)</a:t>
            </a:r>
          </a:p>
          <a:p>
            <a:r>
              <a:rPr lang="da-DK" sz="2000"/>
              <a:t>300-tallet: Opdeling af Romerriget – svækkelse</a:t>
            </a:r>
          </a:p>
          <a:p>
            <a:r>
              <a:rPr lang="da-DK" sz="2000"/>
              <a:t>300-500: folkevandringstiden – andre folkeslag ødelagde Romerriget udefra</a:t>
            </a:r>
          </a:p>
          <a:p>
            <a:endParaRPr lang="da-DK" sz="20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116151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ntikken - Få overblik over perioden og kulturen - Lex">
            <a:extLst>
              <a:ext uri="{FF2B5EF4-FFF2-40B4-BE49-F238E27FC236}">
                <a16:creationId xmlns:a16="http://schemas.microsoft.com/office/drawing/2014/main" id="{8C91E4D7-9F02-E529-DA16-D8B0CA07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4" b="-1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608684-DA8B-52A0-FE6A-7C33A9B7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da-DK" sz="3600"/>
              <a:t>Græsk romersk arv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100C75-6D44-844F-F866-80E237F8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da-DK" sz="1900"/>
              <a:t>Østlige del – 1000 år</a:t>
            </a:r>
          </a:p>
          <a:p>
            <a:r>
              <a:rPr lang="da-DK" sz="1900"/>
              <a:t>Byzans – centrum</a:t>
            </a:r>
          </a:p>
          <a:p>
            <a:r>
              <a:rPr lang="da-DK" sz="1900"/>
              <a:t>Den antikke romerske kultur levede videre i Byzans</a:t>
            </a:r>
          </a:p>
          <a:p>
            <a:r>
              <a:rPr lang="da-DK" sz="1900"/>
              <a:t>Byzans erobret af tyrkerne i 1453</a:t>
            </a:r>
          </a:p>
          <a:p>
            <a:r>
              <a:rPr lang="da-DK" sz="1900"/>
              <a:t>I forbindelse med det 4. korstog erobrede Venedig Byzans 1204</a:t>
            </a:r>
          </a:p>
          <a:p>
            <a:r>
              <a:rPr lang="da-DK" sz="1900"/>
              <a:t>Venezianerne bragte kunst, relikvier og manuskripter med hjem til vesteuropa</a:t>
            </a:r>
          </a:p>
          <a:p>
            <a:endParaRPr lang="da-DK" sz="1900"/>
          </a:p>
        </p:txBody>
      </p:sp>
    </p:spTree>
    <p:extLst>
      <p:ext uri="{BB962C8B-B14F-4D97-AF65-F5344CB8AC3E}">
        <p14:creationId xmlns:p14="http://schemas.microsoft.com/office/powerpoint/2010/main" val="340189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æstina – Korstogene 1095-1299 - Israelinfo">
            <a:extLst>
              <a:ext uri="{FF2B5EF4-FFF2-40B4-BE49-F238E27FC236}">
                <a16:creationId xmlns:a16="http://schemas.microsoft.com/office/drawing/2014/main" id="{67455868-ED6F-77ED-9CE1-F5770F9136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8A1C76-42A3-0085-59B9-C6D3989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Venedig og konstantinobel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9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Romerrigets fald og Byzans</vt:lpstr>
      <vt:lpstr>Punkt liste – Romerrigets fald</vt:lpstr>
      <vt:lpstr>Græsk romersk arv</vt:lpstr>
      <vt:lpstr>Venedig og konstantinobel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23g Nicklas Lorentsen Mikkelsen</dc:creator>
  <cp:lastModifiedBy>Stinne Fisker</cp:lastModifiedBy>
  <cp:revision>2</cp:revision>
  <dcterms:created xsi:type="dcterms:W3CDTF">2024-12-19T11:17:57Z</dcterms:created>
  <dcterms:modified xsi:type="dcterms:W3CDTF">2024-12-19T11:34:15Z</dcterms:modified>
</cp:coreProperties>
</file>