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3"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176592-C2B1-6FCA-CF25-8740E67872E7}" v="75" dt="2024-12-19T11:36:24.67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82" d="100"/>
          <a:sy n="82" d="100"/>
        </p:scale>
        <p:origin x="49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10"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503645-DCFE-47FC-8A66-F9A45A422ED9}"/>
              </a:ext>
            </a:extLst>
          </p:cNvPr>
          <p:cNvSpPr>
            <a:spLocks noGrp="1"/>
          </p:cNvSpPr>
          <p:nvPr>
            <p:ph type="ctrTitle"/>
          </p:nvPr>
        </p:nvSpPr>
        <p:spPr>
          <a:xfrm>
            <a:off x="3221150" y="1247140"/>
            <a:ext cx="7891760" cy="3450844"/>
          </a:xfrm>
        </p:spPr>
        <p:txBody>
          <a:bodyPr anchor="t"/>
          <a:lstStyle>
            <a:lvl1pPr algn="l">
              <a:defRPr sz="6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AD509FA-7BD7-4D45-998F-0E43038F179C}"/>
              </a:ext>
            </a:extLst>
          </p:cNvPr>
          <p:cNvSpPr>
            <a:spLocks noGrp="1"/>
          </p:cNvSpPr>
          <p:nvPr>
            <p:ph type="subTitle" idx="1"/>
          </p:nvPr>
        </p:nvSpPr>
        <p:spPr>
          <a:xfrm>
            <a:off x="3221150" y="4818126"/>
            <a:ext cx="7891760" cy="1268984"/>
          </a:xfrm>
        </p:spPr>
        <p:txBody>
          <a:bodyPr anchor="b"/>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Rectangle 8">
            <a:extLst>
              <a:ext uri="{FF2B5EF4-FFF2-40B4-BE49-F238E27FC236}">
                <a16:creationId xmlns:a16="http://schemas.microsoft.com/office/drawing/2014/main" id="{2D03A0B2-4A2F-D846-A5E6-FB7CB9A031F7}"/>
              </a:ext>
            </a:extLst>
          </p:cNvPr>
          <p:cNvSpPr/>
          <p:nvPr/>
        </p:nvSpPr>
        <p:spPr>
          <a:xfrm>
            <a:off x="1" y="1375492"/>
            <a:ext cx="2770698" cy="5482505"/>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10" name="Rectangle 9">
            <a:extLst>
              <a:ext uri="{FF2B5EF4-FFF2-40B4-BE49-F238E27FC236}">
                <a16:creationId xmlns:a16="http://schemas.microsoft.com/office/drawing/2014/main" id="{7F573F1D-73A7-FB41-BCAD-FC9AA7DEF4F5}"/>
              </a:ext>
            </a:extLst>
          </p:cNvPr>
          <p:cNvSpPr/>
          <p:nvPr/>
        </p:nvSpPr>
        <p:spPr>
          <a:xfrm>
            <a:off x="0" y="-3"/>
            <a:ext cx="1373567"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7" name="Date Placeholder 6">
            <a:extLst>
              <a:ext uri="{FF2B5EF4-FFF2-40B4-BE49-F238E27FC236}">
                <a16:creationId xmlns:a16="http://schemas.microsoft.com/office/drawing/2014/main" id="{DDCFA51C-E4FE-4BF2-A2DD-E32DE57D8AD0}"/>
              </a:ext>
            </a:extLst>
          </p:cNvPr>
          <p:cNvSpPr>
            <a:spLocks noGrp="1"/>
          </p:cNvSpPr>
          <p:nvPr>
            <p:ph type="dt" sz="half" idx="10"/>
          </p:nvPr>
        </p:nvSpPr>
        <p:spPr/>
        <p:txBody>
          <a:bodyPr/>
          <a:lstStyle/>
          <a:p>
            <a:pPr algn="r"/>
            <a:fld id="{1449AA12-8195-4182-A7AC-2E7E59DFBDAF}" type="datetimeFigureOut">
              <a:rPr lang="en-US" smtClean="0"/>
              <a:pPr algn="r"/>
              <a:t>12/19/2024</a:t>
            </a:fld>
            <a:endParaRPr lang="en-US"/>
          </a:p>
        </p:txBody>
      </p:sp>
      <p:sp>
        <p:nvSpPr>
          <p:cNvPr id="8" name="Footer Placeholder 7">
            <a:extLst>
              <a:ext uri="{FF2B5EF4-FFF2-40B4-BE49-F238E27FC236}">
                <a16:creationId xmlns:a16="http://schemas.microsoft.com/office/drawing/2014/main" id="{5A438448-FC2D-4A2F-B7C0-04AC50311EAA}"/>
              </a:ext>
            </a:extLst>
          </p:cNvPr>
          <p:cNvSpPr>
            <a:spLocks noGrp="1"/>
          </p:cNvSpPr>
          <p:nvPr>
            <p:ph type="ftr" sz="quarter" idx="11"/>
          </p:nvPr>
        </p:nvSpPr>
        <p:spPr>
          <a:xfrm>
            <a:off x="3221150" y="6292850"/>
            <a:ext cx="4114800" cy="365125"/>
          </a:xfrm>
        </p:spPr>
        <p:txBody>
          <a:bodyPr/>
          <a:lstStyle/>
          <a:p>
            <a:pPr algn="l"/>
            <a:endParaRPr lang="en-US" dirty="0"/>
          </a:p>
        </p:txBody>
      </p:sp>
      <p:sp>
        <p:nvSpPr>
          <p:cNvPr id="11" name="Slide Number Placeholder 10">
            <a:extLst>
              <a:ext uri="{FF2B5EF4-FFF2-40B4-BE49-F238E27FC236}">
                <a16:creationId xmlns:a16="http://schemas.microsoft.com/office/drawing/2014/main" id="{3B07C67E-EAD9-47D8-9559-4E091BC03BA8}"/>
              </a:ext>
            </a:extLst>
          </p:cNvPr>
          <p:cNvSpPr>
            <a:spLocks noGrp="1"/>
          </p:cNvSpPr>
          <p:nvPr>
            <p:ph type="sldNum" sz="quarter" idx="12"/>
          </p:nvPr>
        </p:nvSpPr>
        <p:spPr/>
        <p:txBody>
          <a:bodyPr/>
          <a:lstStyle/>
          <a:p>
            <a:fld id="{14DFC975-2FD7-44A5-9E78-ECBA46156075}" type="slidenum">
              <a:rPr lang="en-US" smtClean="0"/>
              <a:t>‹nr.›</a:t>
            </a:fld>
            <a:endParaRPr lang="en-US"/>
          </a:p>
        </p:txBody>
      </p:sp>
    </p:spTree>
    <p:extLst>
      <p:ext uri="{BB962C8B-B14F-4D97-AF65-F5344CB8AC3E}">
        <p14:creationId xmlns:p14="http://schemas.microsoft.com/office/powerpoint/2010/main" val="1883777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EC53B0-59B2-4B39-93E0-DCFBB932C82A}"/>
              </a:ext>
            </a:extLst>
          </p:cNvPr>
          <p:cNvSpPr>
            <a:spLocks noGrp="1"/>
          </p:cNvSpPr>
          <p:nvPr>
            <p:ph type="title"/>
          </p:nvPr>
        </p:nvSpPr>
        <p:spPr>
          <a:xfrm>
            <a:off x="1587710" y="455362"/>
            <a:ext cx="9525200" cy="1550419"/>
          </a:xfrm>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D18C5F7B-98AC-425B-80BD-6C6F3032D0CE}"/>
              </a:ext>
            </a:extLst>
          </p:cNvPr>
          <p:cNvSpPr>
            <a:spLocks noGrp="1"/>
          </p:cNvSpPr>
          <p:nvPr>
            <p:ph type="body" orient="vert" idx="1"/>
          </p:nvPr>
        </p:nvSpPr>
        <p:spPr>
          <a:xfrm>
            <a:off x="1587710" y="2160016"/>
            <a:ext cx="9525200" cy="392615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9C88C2EE-2433-424A-878C-24514FF5D44F}"/>
              </a:ext>
            </a:extLst>
          </p:cNvPr>
          <p:cNvSpPr>
            <a:spLocks noGrp="1"/>
          </p:cNvSpPr>
          <p:nvPr>
            <p:ph type="dt" sz="half" idx="10"/>
          </p:nvPr>
        </p:nvSpPr>
        <p:spPr/>
        <p:txBody>
          <a:bodyPr/>
          <a:lstStyle/>
          <a:p>
            <a:fld id="{1449AA12-8195-4182-A7AC-2E7E59DFBDAF}" type="datetimeFigureOut">
              <a:rPr lang="en-US" smtClean="0"/>
              <a:t>12/19/2024</a:t>
            </a:fld>
            <a:endParaRPr lang="en-US"/>
          </a:p>
        </p:txBody>
      </p:sp>
      <p:sp>
        <p:nvSpPr>
          <p:cNvPr id="5" name="Footer Placeholder 4">
            <a:extLst>
              <a:ext uri="{FF2B5EF4-FFF2-40B4-BE49-F238E27FC236}">
                <a16:creationId xmlns:a16="http://schemas.microsoft.com/office/drawing/2014/main" id="{1FFEFD20-ADE2-40F3-A071-6D1E97F8FB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B7D1D5-5E92-48E1-9475-EC122D3FE613}"/>
              </a:ext>
            </a:extLst>
          </p:cNvPr>
          <p:cNvSpPr>
            <a:spLocks noGrp="1"/>
          </p:cNvSpPr>
          <p:nvPr>
            <p:ph type="sldNum" sz="quarter" idx="12"/>
          </p:nvPr>
        </p:nvSpPr>
        <p:spPr/>
        <p:txBody>
          <a:bodyPr/>
          <a:lstStyle/>
          <a:p>
            <a:fld id="{14DFC975-2FD7-44A5-9E78-ECBA46156075}" type="slidenum">
              <a:rPr lang="en-US" smtClean="0"/>
              <a:t>‹nr.›</a:t>
            </a:fld>
            <a:endParaRPr lang="en-US"/>
          </a:p>
        </p:txBody>
      </p:sp>
      <p:sp>
        <p:nvSpPr>
          <p:cNvPr id="9" name="Rectangle 8">
            <a:extLst>
              <a:ext uri="{FF2B5EF4-FFF2-40B4-BE49-F238E27FC236}">
                <a16:creationId xmlns:a16="http://schemas.microsoft.com/office/drawing/2014/main" id="{60FCF945-5CF3-5542-A36A-9CBB738E735E}"/>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7D61B-66C5-4341-8F2D-129A9E4D8283}"/>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232379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F47FBCF-6EDB-4883-92D4-612F4D1C5589}"/>
              </a:ext>
            </a:extLst>
          </p:cNvPr>
          <p:cNvSpPr>
            <a:spLocks noGrp="1"/>
          </p:cNvSpPr>
          <p:nvPr>
            <p:ph type="title" orient="vert"/>
          </p:nvPr>
        </p:nvSpPr>
        <p:spPr>
          <a:xfrm>
            <a:off x="8846380" y="565149"/>
            <a:ext cx="2266530" cy="5611813"/>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49D2DF8-B588-416F-AA11-9F3A0DDE6765}"/>
              </a:ext>
            </a:extLst>
          </p:cNvPr>
          <p:cNvSpPr>
            <a:spLocks noGrp="1"/>
          </p:cNvSpPr>
          <p:nvPr>
            <p:ph type="body" orient="vert" idx="1"/>
          </p:nvPr>
        </p:nvSpPr>
        <p:spPr>
          <a:xfrm>
            <a:off x="1587710" y="565149"/>
            <a:ext cx="7088929" cy="5611813"/>
          </a:xfrm>
        </p:spPr>
        <p:txBody>
          <a:bodyPr vert="eaVert"/>
          <a:lstStyle/>
          <a:p>
            <a:pPr lvl="0"/>
            <a:r>
              <a:rPr lang="en-US"/>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672F7B1D-405D-4EE7-9A23-3F21916C9503}"/>
              </a:ext>
            </a:extLst>
          </p:cNvPr>
          <p:cNvSpPr>
            <a:spLocks noGrp="1"/>
          </p:cNvSpPr>
          <p:nvPr>
            <p:ph type="dt" sz="half" idx="10"/>
          </p:nvPr>
        </p:nvSpPr>
        <p:spPr/>
        <p:txBody>
          <a:bodyPr/>
          <a:lstStyle/>
          <a:p>
            <a:fld id="{1449AA12-8195-4182-A7AC-2E7E59DFBDAF}" type="datetimeFigureOut">
              <a:rPr lang="en-US" smtClean="0"/>
              <a:t>12/19/2024</a:t>
            </a:fld>
            <a:endParaRPr lang="en-US"/>
          </a:p>
        </p:txBody>
      </p:sp>
      <p:sp>
        <p:nvSpPr>
          <p:cNvPr id="5" name="Footer Placeholder 4">
            <a:extLst>
              <a:ext uri="{FF2B5EF4-FFF2-40B4-BE49-F238E27FC236}">
                <a16:creationId xmlns:a16="http://schemas.microsoft.com/office/drawing/2014/main" id="{D27B9304-686C-431A-8E7F-D9DD19F4DF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FA240B-DB2E-46ED-8AC6-744B2C1C70E3}"/>
              </a:ext>
            </a:extLst>
          </p:cNvPr>
          <p:cNvSpPr>
            <a:spLocks noGrp="1"/>
          </p:cNvSpPr>
          <p:nvPr>
            <p:ph type="sldNum" sz="quarter" idx="12"/>
          </p:nvPr>
        </p:nvSpPr>
        <p:spPr/>
        <p:txBody>
          <a:bodyPr/>
          <a:lstStyle/>
          <a:p>
            <a:fld id="{14DFC975-2FD7-44A5-9E78-ECBA46156075}" type="slidenum">
              <a:rPr lang="en-US" smtClean="0"/>
              <a:t>‹nr.›</a:t>
            </a:fld>
            <a:endParaRPr lang="en-US"/>
          </a:p>
        </p:txBody>
      </p:sp>
      <p:sp>
        <p:nvSpPr>
          <p:cNvPr id="9" name="Rectangle 8">
            <a:extLst>
              <a:ext uri="{FF2B5EF4-FFF2-40B4-BE49-F238E27FC236}">
                <a16:creationId xmlns:a16="http://schemas.microsoft.com/office/drawing/2014/main" id="{2F275F2C-778B-864A-8379-6D0726B18FDC}"/>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70051C8-76B3-384B-BCF1-60BB80301FCD}"/>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250833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BC5DD8-8608-4B55-96D8-0AB848C028C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8A3CC0B-7B21-422D-937D-FBD49EE9397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A0EAFA-89BC-43E9-8EB9-B6B3CD136E43}"/>
              </a:ext>
            </a:extLst>
          </p:cNvPr>
          <p:cNvSpPr>
            <a:spLocks noGrp="1"/>
          </p:cNvSpPr>
          <p:nvPr>
            <p:ph type="dt" sz="half" idx="10"/>
          </p:nvPr>
        </p:nvSpPr>
        <p:spPr/>
        <p:txBody>
          <a:bodyPr/>
          <a:lstStyle/>
          <a:p>
            <a:fld id="{1449AA12-8195-4182-A7AC-2E7E59DFBDAF}" type="datetimeFigureOut">
              <a:rPr lang="en-US" smtClean="0"/>
              <a:t>12/19/2024</a:t>
            </a:fld>
            <a:endParaRPr lang="en-US"/>
          </a:p>
        </p:txBody>
      </p:sp>
      <p:sp>
        <p:nvSpPr>
          <p:cNvPr id="5" name="Footer Placeholder 4">
            <a:extLst>
              <a:ext uri="{FF2B5EF4-FFF2-40B4-BE49-F238E27FC236}">
                <a16:creationId xmlns:a16="http://schemas.microsoft.com/office/drawing/2014/main" id="{A3850944-70C2-487F-A102-58CDFB94C3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77B7B8-A972-455E-9D8C-9B8026A5306D}"/>
              </a:ext>
            </a:extLst>
          </p:cNvPr>
          <p:cNvSpPr>
            <a:spLocks noGrp="1"/>
          </p:cNvSpPr>
          <p:nvPr>
            <p:ph type="sldNum" sz="quarter" idx="12"/>
          </p:nvPr>
        </p:nvSpPr>
        <p:spPr/>
        <p:txBody>
          <a:bodyPr/>
          <a:lstStyle/>
          <a:p>
            <a:fld id="{14DFC975-2FD7-44A5-9E78-ECBA46156075}" type="slidenum">
              <a:rPr lang="en-US" smtClean="0"/>
              <a:t>‹nr.›</a:t>
            </a:fld>
            <a:endParaRPr lang="en-US"/>
          </a:p>
        </p:txBody>
      </p:sp>
      <p:sp>
        <p:nvSpPr>
          <p:cNvPr id="51" name="Rectangle 50">
            <a:extLst>
              <a:ext uri="{FF2B5EF4-FFF2-40B4-BE49-F238E27FC236}">
                <a16:creationId xmlns:a16="http://schemas.microsoft.com/office/drawing/2014/main" id="{CCC95119-6D9D-3542-9E0E-4171B33DC9CA}"/>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EFC92F19-7317-314C-81B7-43B8B687F4E4}"/>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18618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3087F2-AA0E-4F0C-9AD6-2353021573D7}"/>
              </a:ext>
            </a:extLst>
          </p:cNvPr>
          <p:cNvSpPr>
            <a:spLocks noGrp="1"/>
          </p:cNvSpPr>
          <p:nvPr>
            <p:ph type="title"/>
          </p:nvPr>
        </p:nvSpPr>
        <p:spPr>
          <a:xfrm>
            <a:off x="3221150" y="1251674"/>
            <a:ext cx="7891760" cy="2914688"/>
          </a:xfrm>
        </p:spPr>
        <p:txBody>
          <a:bodyPr anchor="t"/>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7937807-96B8-4061-A845-1287216BF53B}"/>
              </a:ext>
            </a:extLst>
          </p:cNvPr>
          <p:cNvSpPr>
            <a:spLocks noGrp="1"/>
          </p:cNvSpPr>
          <p:nvPr>
            <p:ph type="body" idx="1"/>
          </p:nvPr>
        </p:nvSpPr>
        <p:spPr>
          <a:xfrm>
            <a:off x="3221150" y="4818126"/>
            <a:ext cx="7891760" cy="1271524"/>
          </a:xfrm>
        </p:spPr>
        <p:txBody>
          <a:bodyPr anchor="b"/>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32AF346-9503-4767-BCB4-84B823E27419}"/>
              </a:ext>
            </a:extLst>
          </p:cNvPr>
          <p:cNvSpPr>
            <a:spLocks noGrp="1"/>
          </p:cNvSpPr>
          <p:nvPr>
            <p:ph type="dt" sz="half" idx="10"/>
          </p:nvPr>
        </p:nvSpPr>
        <p:spPr/>
        <p:txBody>
          <a:bodyPr/>
          <a:lstStyle/>
          <a:p>
            <a:fld id="{1449AA12-8195-4182-A7AC-2E7E59DFBDAF}" type="datetimeFigureOut">
              <a:rPr lang="en-US" smtClean="0"/>
              <a:t>12/19/2024</a:t>
            </a:fld>
            <a:endParaRPr lang="en-US"/>
          </a:p>
        </p:txBody>
      </p:sp>
      <p:sp>
        <p:nvSpPr>
          <p:cNvPr id="5" name="Footer Placeholder 4">
            <a:extLst>
              <a:ext uri="{FF2B5EF4-FFF2-40B4-BE49-F238E27FC236}">
                <a16:creationId xmlns:a16="http://schemas.microsoft.com/office/drawing/2014/main" id="{5259605B-A39D-4BEE-B46F-16CF13FA0BA7}"/>
              </a:ext>
            </a:extLst>
          </p:cNvPr>
          <p:cNvSpPr>
            <a:spLocks noGrp="1"/>
          </p:cNvSpPr>
          <p:nvPr>
            <p:ph type="ftr" sz="quarter" idx="11"/>
          </p:nvPr>
        </p:nvSpPr>
        <p:spPr>
          <a:xfrm>
            <a:off x="3221150" y="6292850"/>
            <a:ext cx="4114800" cy="365125"/>
          </a:xfrm>
        </p:spPr>
        <p:txBody>
          <a:bodyPr/>
          <a:lstStyle/>
          <a:p>
            <a:endParaRPr lang="en-US"/>
          </a:p>
        </p:txBody>
      </p:sp>
      <p:sp>
        <p:nvSpPr>
          <p:cNvPr id="6" name="Slide Number Placeholder 5">
            <a:extLst>
              <a:ext uri="{FF2B5EF4-FFF2-40B4-BE49-F238E27FC236}">
                <a16:creationId xmlns:a16="http://schemas.microsoft.com/office/drawing/2014/main" id="{2575834A-942D-410B-A430-43F9E01FC5F9}"/>
              </a:ext>
            </a:extLst>
          </p:cNvPr>
          <p:cNvSpPr>
            <a:spLocks noGrp="1"/>
          </p:cNvSpPr>
          <p:nvPr>
            <p:ph type="sldNum" sz="quarter" idx="12"/>
          </p:nvPr>
        </p:nvSpPr>
        <p:spPr/>
        <p:txBody>
          <a:bodyPr/>
          <a:lstStyle/>
          <a:p>
            <a:fld id="{14DFC975-2FD7-44A5-9E78-ECBA46156075}" type="slidenum">
              <a:rPr lang="en-US" smtClean="0"/>
              <a:t>‹nr.›</a:t>
            </a:fld>
            <a:endParaRPr lang="en-US"/>
          </a:p>
        </p:txBody>
      </p:sp>
      <p:sp>
        <p:nvSpPr>
          <p:cNvPr id="9" name="Rectangle 8">
            <a:extLst>
              <a:ext uri="{FF2B5EF4-FFF2-40B4-BE49-F238E27FC236}">
                <a16:creationId xmlns:a16="http://schemas.microsoft.com/office/drawing/2014/main" id="{4AD199D5-C485-D449-9804-F755E0907B51}"/>
              </a:ext>
            </a:extLst>
          </p:cNvPr>
          <p:cNvSpPr/>
          <p:nvPr/>
        </p:nvSpPr>
        <p:spPr>
          <a:xfrm>
            <a:off x="1" y="1375492"/>
            <a:ext cx="2770698" cy="5482505"/>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10" name="Rectangle 9">
            <a:extLst>
              <a:ext uri="{FF2B5EF4-FFF2-40B4-BE49-F238E27FC236}">
                <a16:creationId xmlns:a16="http://schemas.microsoft.com/office/drawing/2014/main" id="{4290D1A7-C550-2540-86C9-EB0FB2EB2E71}"/>
              </a:ext>
            </a:extLst>
          </p:cNvPr>
          <p:cNvSpPr/>
          <p:nvPr/>
        </p:nvSpPr>
        <p:spPr>
          <a:xfrm>
            <a:off x="0" y="-3"/>
            <a:ext cx="1373567"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Tree>
    <p:extLst>
      <p:ext uri="{BB962C8B-B14F-4D97-AF65-F5344CB8AC3E}">
        <p14:creationId xmlns:p14="http://schemas.microsoft.com/office/powerpoint/2010/main" val="21031329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FCAD2-C321-4E81-AEBE-696A90E2D9A4}"/>
              </a:ext>
            </a:extLst>
          </p:cNvPr>
          <p:cNvSpPr>
            <a:spLocks noGrp="1"/>
          </p:cNvSpPr>
          <p:nvPr>
            <p:ph type="title"/>
          </p:nvPr>
        </p:nvSpPr>
        <p:spPr>
          <a:xfrm>
            <a:off x="1587710" y="455362"/>
            <a:ext cx="9486690" cy="1550419"/>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3EF20CD1-0E09-4415-911C-0F5B7341DD80}"/>
              </a:ext>
            </a:extLst>
          </p:cNvPr>
          <p:cNvSpPr>
            <a:spLocks noGrp="1"/>
          </p:cNvSpPr>
          <p:nvPr>
            <p:ph sz="half" idx="1"/>
          </p:nvPr>
        </p:nvSpPr>
        <p:spPr>
          <a:xfrm>
            <a:off x="1587709" y="2160016"/>
            <a:ext cx="4425437" cy="392709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EA963EDD-031A-49CA-9130-067550BD0D55}"/>
              </a:ext>
            </a:extLst>
          </p:cNvPr>
          <p:cNvSpPr>
            <a:spLocks noGrp="1"/>
          </p:cNvSpPr>
          <p:nvPr>
            <p:ph sz="half" idx="2"/>
          </p:nvPr>
        </p:nvSpPr>
        <p:spPr>
          <a:xfrm>
            <a:off x="6648963" y="2160016"/>
            <a:ext cx="4425437" cy="39270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0808E79-A0BE-49F3-AE92-7EE5CC78F1A6}"/>
              </a:ext>
            </a:extLst>
          </p:cNvPr>
          <p:cNvSpPr>
            <a:spLocks noGrp="1"/>
          </p:cNvSpPr>
          <p:nvPr>
            <p:ph type="dt" sz="half" idx="10"/>
          </p:nvPr>
        </p:nvSpPr>
        <p:spPr/>
        <p:txBody>
          <a:bodyPr/>
          <a:lstStyle/>
          <a:p>
            <a:fld id="{1449AA12-8195-4182-A7AC-2E7E59DFBDAF}" type="datetimeFigureOut">
              <a:rPr lang="en-US" smtClean="0"/>
              <a:t>12/19/2024</a:t>
            </a:fld>
            <a:endParaRPr lang="en-US"/>
          </a:p>
        </p:txBody>
      </p:sp>
      <p:sp>
        <p:nvSpPr>
          <p:cNvPr id="6" name="Footer Placeholder 5">
            <a:extLst>
              <a:ext uri="{FF2B5EF4-FFF2-40B4-BE49-F238E27FC236}">
                <a16:creationId xmlns:a16="http://schemas.microsoft.com/office/drawing/2014/main" id="{2898B87C-BF1E-47CF-9A4E-FD4BE32C05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AC06E71-46F6-469C-A9CA-E707EBE51B58}"/>
              </a:ext>
            </a:extLst>
          </p:cNvPr>
          <p:cNvSpPr>
            <a:spLocks noGrp="1"/>
          </p:cNvSpPr>
          <p:nvPr>
            <p:ph type="sldNum" sz="quarter" idx="12"/>
          </p:nvPr>
        </p:nvSpPr>
        <p:spPr/>
        <p:txBody>
          <a:bodyPr/>
          <a:lstStyle/>
          <a:p>
            <a:fld id="{14DFC975-2FD7-44A5-9E78-ECBA46156075}" type="slidenum">
              <a:rPr lang="en-US" smtClean="0"/>
              <a:t>‹nr.›</a:t>
            </a:fld>
            <a:endParaRPr lang="en-US"/>
          </a:p>
        </p:txBody>
      </p:sp>
      <p:sp>
        <p:nvSpPr>
          <p:cNvPr id="10" name="Rectangle 9">
            <a:extLst>
              <a:ext uri="{FF2B5EF4-FFF2-40B4-BE49-F238E27FC236}">
                <a16:creationId xmlns:a16="http://schemas.microsoft.com/office/drawing/2014/main" id="{052659F6-6B3B-A545-A45F-FAD238210D47}"/>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80637F8-15DE-2240-8BF8-D6E57A337B1A}"/>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55711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3B26D-64DE-4314-8BD2-25FD618FB46D}"/>
              </a:ext>
            </a:extLst>
          </p:cNvPr>
          <p:cNvSpPr>
            <a:spLocks noGrp="1"/>
          </p:cNvSpPr>
          <p:nvPr>
            <p:ph type="title"/>
          </p:nvPr>
        </p:nvSpPr>
        <p:spPr>
          <a:xfrm>
            <a:off x="1591056" y="457200"/>
            <a:ext cx="9521854" cy="1554480"/>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9D77613-5CEE-4B05-A937-CD43EAAABF38}"/>
              </a:ext>
            </a:extLst>
          </p:cNvPr>
          <p:cNvSpPr>
            <a:spLocks noGrp="1"/>
          </p:cNvSpPr>
          <p:nvPr>
            <p:ph type="body" idx="1"/>
          </p:nvPr>
        </p:nvSpPr>
        <p:spPr>
          <a:xfrm>
            <a:off x="1591057" y="2165086"/>
            <a:ext cx="4425696" cy="823912"/>
          </a:xfrm>
        </p:spPr>
        <p:txBody>
          <a:bodyPr anchor="b">
            <a:normAutofit/>
          </a:bodyPr>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343E4779-3B5A-4993-9C7F-FB19F1633F5D}"/>
              </a:ext>
            </a:extLst>
          </p:cNvPr>
          <p:cNvSpPr>
            <a:spLocks noGrp="1"/>
          </p:cNvSpPr>
          <p:nvPr>
            <p:ph sz="half" idx="2"/>
          </p:nvPr>
        </p:nvSpPr>
        <p:spPr>
          <a:xfrm>
            <a:off x="1591056" y="2988998"/>
            <a:ext cx="4425697" cy="3098112"/>
          </a:xfrm>
        </p:spPr>
        <p:txBody>
          <a:bodyPr/>
          <a:lstStyle>
            <a:lvl1pPr>
              <a:defRPr sz="2000"/>
            </a:lvl1pPr>
            <a:lvl2pPr>
              <a:defRPr sz="1800"/>
            </a:lvl2pPr>
            <a:lvl3pPr>
              <a:defRPr sz="1600"/>
            </a:lvl3pPr>
            <a:lvl4pPr>
              <a:defRPr sz="14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AB51081A-685C-4C18-9AE9-425106A02F6B}"/>
              </a:ext>
            </a:extLst>
          </p:cNvPr>
          <p:cNvSpPr>
            <a:spLocks noGrp="1"/>
          </p:cNvSpPr>
          <p:nvPr>
            <p:ph type="body" sz="quarter" idx="3"/>
          </p:nvPr>
        </p:nvSpPr>
        <p:spPr>
          <a:xfrm>
            <a:off x="6687214" y="2165086"/>
            <a:ext cx="4425696" cy="823912"/>
          </a:xfrm>
        </p:spPr>
        <p:txBody>
          <a:bodyPr anchor="b">
            <a:normAutofit/>
          </a:bodyPr>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7780F424-FE3A-4B7D-B60C-7AEA2118A585}"/>
              </a:ext>
            </a:extLst>
          </p:cNvPr>
          <p:cNvSpPr>
            <a:spLocks noGrp="1"/>
          </p:cNvSpPr>
          <p:nvPr>
            <p:ph sz="quarter" idx="4"/>
          </p:nvPr>
        </p:nvSpPr>
        <p:spPr>
          <a:xfrm>
            <a:off x="6687214" y="2988998"/>
            <a:ext cx="4425696" cy="3098112"/>
          </a:xfrm>
        </p:spPr>
        <p:txBody>
          <a:bodyPr/>
          <a:lstStyle>
            <a:lvl1pPr>
              <a:defRPr sz="2000"/>
            </a:lvl1pPr>
            <a:lvl2pPr>
              <a:defRPr sz="1800"/>
            </a:lvl2pPr>
            <a:lvl3pPr>
              <a:defRPr sz="1600"/>
            </a:lvl3pPr>
            <a:lvl4pPr>
              <a:defRPr sz="1400"/>
            </a:lvl4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864D2A96-CD7D-41BC-BDBE-5E29B7C0B325}"/>
              </a:ext>
            </a:extLst>
          </p:cNvPr>
          <p:cNvSpPr>
            <a:spLocks noGrp="1"/>
          </p:cNvSpPr>
          <p:nvPr>
            <p:ph type="dt" sz="half" idx="10"/>
          </p:nvPr>
        </p:nvSpPr>
        <p:spPr/>
        <p:txBody>
          <a:bodyPr/>
          <a:lstStyle/>
          <a:p>
            <a:fld id="{1449AA12-8195-4182-A7AC-2E7E59DFBDAF}" type="datetimeFigureOut">
              <a:rPr lang="en-US" smtClean="0"/>
              <a:t>12/19/2024</a:t>
            </a:fld>
            <a:endParaRPr lang="en-US"/>
          </a:p>
        </p:txBody>
      </p:sp>
      <p:sp>
        <p:nvSpPr>
          <p:cNvPr id="8" name="Footer Placeholder 7">
            <a:extLst>
              <a:ext uri="{FF2B5EF4-FFF2-40B4-BE49-F238E27FC236}">
                <a16:creationId xmlns:a16="http://schemas.microsoft.com/office/drawing/2014/main" id="{2CD1471D-6DDE-4E56-84E9-48136966A93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CA3F451-CF28-4F57-B844-52A665440A02}"/>
              </a:ext>
            </a:extLst>
          </p:cNvPr>
          <p:cNvSpPr>
            <a:spLocks noGrp="1"/>
          </p:cNvSpPr>
          <p:nvPr>
            <p:ph type="sldNum" sz="quarter" idx="12"/>
          </p:nvPr>
        </p:nvSpPr>
        <p:spPr/>
        <p:txBody>
          <a:bodyPr/>
          <a:lstStyle/>
          <a:p>
            <a:fld id="{14DFC975-2FD7-44A5-9E78-ECBA46156075}" type="slidenum">
              <a:rPr lang="en-US" smtClean="0"/>
              <a:t>‹nr.›</a:t>
            </a:fld>
            <a:endParaRPr lang="en-US"/>
          </a:p>
        </p:txBody>
      </p:sp>
      <p:sp>
        <p:nvSpPr>
          <p:cNvPr id="12" name="Rectangle 11">
            <a:extLst>
              <a:ext uri="{FF2B5EF4-FFF2-40B4-BE49-F238E27FC236}">
                <a16:creationId xmlns:a16="http://schemas.microsoft.com/office/drawing/2014/main" id="{2D1FA03E-7A83-AB41-BB4B-25B04946559A}"/>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7702630-3C98-A142-9D04-1D852974DC26}"/>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67326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22D7A-4502-49C3-BAFB-6D46F7A2E27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CAB67EE-A167-43D1-9C58-7B736CF28B64}"/>
              </a:ext>
            </a:extLst>
          </p:cNvPr>
          <p:cNvSpPr>
            <a:spLocks noGrp="1"/>
          </p:cNvSpPr>
          <p:nvPr>
            <p:ph type="dt" sz="half" idx="10"/>
          </p:nvPr>
        </p:nvSpPr>
        <p:spPr/>
        <p:txBody>
          <a:bodyPr/>
          <a:lstStyle/>
          <a:p>
            <a:fld id="{1449AA12-8195-4182-A7AC-2E7E59DFBDAF}" type="datetimeFigureOut">
              <a:rPr lang="en-US" smtClean="0"/>
              <a:t>12/19/2024</a:t>
            </a:fld>
            <a:endParaRPr lang="en-US"/>
          </a:p>
        </p:txBody>
      </p:sp>
      <p:sp>
        <p:nvSpPr>
          <p:cNvPr id="4" name="Footer Placeholder 3">
            <a:extLst>
              <a:ext uri="{FF2B5EF4-FFF2-40B4-BE49-F238E27FC236}">
                <a16:creationId xmlns:a16="http://schemas.microsoft.com/office/drawing/2014/main" id="{3C5605B7-599B-450E-9E8D-2A9AE3F30FF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75BD2B1-8C5F-430B-A0F2-CD5281AB75E2}"/>
              </a:ext>
            </a:extLst>
          </p:cNvPr>
          <p:cNvSpPr>
            <a:spLocks noGrp="1"/>
          </p:cNvSpPr>
          <p:nvPr>
            <p:ph type="sldNum" sz="quarter" idx="12"/>
          </p:nvPr>
        </p:nvSpPr>
        <p:spPr/>
        <p:txBody>
          <a:bodyPr/>
          <a:lstStyle/>
          <a:p>
            <a:fld id="{14DFC975-2FD7-44A5-9E78-ECBA46156075}" type="slidenum">
              <a:rPr lang="en-US" smtClean="0"/>
              <a:t>‹nr.›</a:t>
            </a:fld>
            <a:endParaRPr lang="en-US"/>
          </a:p>
        </p:txBody>
      </p:sp>
      <p:sp>
        <p:nvSpPr>
          <p:cNvPr id="8" name="Rectangle 7">
            <a:extLst>
              <a:ext uri="{FF2B5EF4-FFF2-40B4-BE49-F238E27FC236}">
                <a16:creationId xmlns:a16="http://schemas.microsoft.com/office/drawing/2014/main" id="{1DBA877B-B45A-BD48-8FC8-E752E7D7174F}"/>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DBF3343D-2AFA-B544-B40A-315F5EC680B6}"/>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159266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9308016-71BA-4CD3-918D-51613F7F4DF5}"/>
              </a:ext>
            </a:extLst>
          </p:cNvPr>
          <p:cNvSpPr>
            <a:spLocks noGrp="1"/>
          </p:cNvSpPr>
          <p:nvPr>
            <p:ph type="dt" sz="half" idx="10"/>
          </p:nvPr>
        </p:nvSpPr>
        <p:spPr/>
        <p:txBody>
          <a:bodyPr/>
          <a:lstStyle/>
          <a:p>
            <a:fld id="{1449AA12-8195-4182-A7AC-2E7E59DFBDAF}" type="datetimeFigureOut">
              <a:rPr lang="en-US" smtClean="0"/>
              <a:t>12/19/2024</a:t>
            </a:fld>
            <a:endParaRPr lang="en-US"/>
          </a:p>
        </p:txBody>
      </p:sp>
      <p:sp>
        <p:nvSpPr>
          <p:cNvPr id="3" name="Footer Placeholder 2">
            <a:extLst>
              <a:ext uri="{FF2B5EF4-FFF2-40B4-BE49-F238E27FC236}">
                <a16:creationId xmlns:a16="http://schemas.microsoft.com/office/drawing/2014/main" id="{95B24F46-0425-47C6-9FFB-F69AFFFE89D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3CE7A99-1593-4189-A514-8209CC32A2EA}"/>
              </a:ext>
            </a:extLst>
          </p:cNvPr>
          <p:cNvSpPr>
            <a:spLocks noGrp="1"/>
          </p:cNvSpPr>
          <p:nvPr>
            <p:ph type="sldNum" sz="quarter" idx="12"/>
          </p:nvPr>
        </p:nvSpPr>
        <p:spPr/>
        <p:txBody>
          <a:bodyPr/>
          <a:lstStyle/>
          <a:p>
            <a:fld id="{14DFC975-2FD7-44A5-9E78-ECBA46156075}" type="slidenum">
              <a:rPr lang="en-US" smtClean="0"/>
              <a:t>‹nr.›</a:t>
            </a:fld>
            <a:endParaRPr lang="en-US"/>
          </a:p>
        </p:txBody>
      </p:sp>
      <p:sp>
        <p:nvSpPr>
          <p:cNvPr id="7" name="Rectangle 6">
            <a:extLst>
              <a:ext uri="{FF2B5EF4-FFF2-40B4-BE49-F238E27FC236}">
                <a16:creationId xmlns:a16="http://schemas.microsoft.com/office/drawing/2014/main" id="{11C15DFD-AB97-AB43-A6C9-2808708C91B4}"/>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A05BA89-ECA6-2247-ABBB-3C67160202E9}"/>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008208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4E933B-3FC6-4B08-9FBE-2DD48307A4D4}"/>
              </a:ext>
            </a:extLst>
          </p:cNvPr>
          <p:cNvSpPr>
            <a:spLocks noGrp="1"/>
          </p:cNvSpPr>
          <p:nvPr>
            <p:ph type="title"/>
          </p:nvPr>
        </p:nvSpPr>
        <p:spPr>
          <a:xfrm>
            <a:off x="1587712" y="455362"/>
            <a:ext cx="4043440" cy="1584512"/>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377FBD4A-4514-4DCE-8F18-914DF3F4EED1}"/>
              </a:ext>
            </a:extLst>
          </p:cNvPr>
          <p:cNvSpPr>
            <a:spLocks noGrp="1"/>
          </p:cNvSpPr>
          <p:nvPr>
            <p:ph idx="1"/>
          </p:nvPr>
        </p:nvSpPr>
        <p:spPr>
          <a:xfrm>
            <a:off x="6271232" y="565151"/>
            <a:ext cx="5358384" cy="5521960"/>
          </a:xfrm>
        </p:spPr>
        <p:txBody>
          <a:bodyPr>
            <a:normAutofit/>
          </a:bodyPr>
          <a:lstStyle>
            <a:lvl1pPr>
              <a:defRPr sz="2200"/>
            </a:lvl1pPr>
            <a:lvl2pPr>
              <a:defRPr sz="1900"/>
            </a:lvl2pPr>
            <a:lvl3pPr>
              <a:defRPr sz="1700"/>
            </a:lvl3pPr>
            <a:lvl4pPr>
              <a:defRPr sz="1500"/>
            </a:lvl4pPr>
            <a:lvl5pPr>
              <a:defRPr sz="15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5AF18C85-0675-4202-B796-352766854939}"/>
              </a:ext>
            </a:extLst>
          </p:cNvPr>
          <p:cNvSpPr>
            <a:spLocks noGrp="1"/>
          </p:cNvSpPr>
          <p:nvPr>
            <p:ph type="body" sz="half" idx="2"/>
          </p:nvPr>
        </p:nvSpPr>
        <p:spPr>
          <a:xfrm>
            <a:off x="1587712" y="2039874"/>
            <a:ext cx="4043440" cy="38291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0079E5-F934-4D04-866F-F7CB5B08ACC4}"/>
              </a:ext>
            </a:extLst>
          </p:cNvPr>
          <p:cNvSpPr>
            <a:spLocks noGrp="1"/>
          </p:cNvSpPr>
          <p:nvPr>
            <p:ph type="dt" sz="half" idx="10"/>
          </p:nvPr>
        </p:nvSpPr>
        <p:spPr/>
        <p:txBody>
          <a:bodyPr/>
          <a:lstStyle/>
          <a:p>
            <a:fld id="{1449AA12-8195-4182-A7AC-2E7E59DFBDAF}" type="datetimeFigureOut">
              <a:rPr lang="en-US" smtClean="0"/>
              <a:t>12/19/2024</a:t>
            </a:fld>
            <a:endParaRPr lang="en-US"/>
          </a:p>
        </p:txBody>
      </p:sp>
      <p:sp>
        <p:nvSpPr>
          <p:cNvPr id="6" name="Footer Placeholder 5">
            <a:extLst>
              <a:ext uri="{FF2B5EF4-FFF2-40B4-BE49-F238E27FC236}">
                <a16:creationId xmlns:a16="http://schemas.microsoft.com/office/drawing/2014/main" id="{E705FC94-7915-439A-B937-F02D1BB03A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1B69B19-4156-4584-B1DC-4F42F200B915}"/>
              </a:ext>
            </a:extLst>
          </p:cNvPr>
          <p:cNvSpPr>
            <a:spLocks noGrp="1"/>
          </p:cNvSpPr>
          <p:nvPr>
            <p:ph type="sldNum" sz="quarter" idx="12"/>
          </p:nvPr>
        </p:nvSpPr>
        <p:spPr/>
        <p:txBody>
          <a:bodyPr/>
          <a:lstStyle/>
          <a:p>
            <a:fld id="{14DFC975-2FD7-44A5-9E78-ECBA46156075}" type="slidenum">
              <a:rPr lang="en-US" smtClean="0"/>
              <a:t>‹nr.›</a:t>
            </a:fld>
            <a:endParaRPr lang="en-US"/>
          </a:p>
        </p:txBody>
      </p:sp>
      <p:sp>
        <p:nvSpPr>
          <p:cNvPr id="10" name="Rectangle 9">
            <a:extLst>
              <a:ext uri="{FF2B5EF4-FFF2-40B4-BE49-F238E27FC236}">
                <a16:creationId xmlns:a16="http://schemas.microsoft.com/office/drawing/2014/main" id="{DC1B6031-8ABE-F648-8E05-3D08D0D54B53}"/>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DABD855-35E6-BE4F-8B03-FD12DDB32E10}"/>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68214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E1F3B-090C-4BB5-84BE-8ED0FC5981A5}"/>
              </a:ext>
            </a:extLst>
          </p:cNvPr>
          <p:cNvSpPr>
            <a:spLocks noGrp="1"/>
          </p:cNvSpPr>
          <p:nvPr>
            <p:ph type="title"/>
          </p:nvPr>
        </p:nvSpPr>
        <p:spPr>
          <a:xfrm>
            <a:off x="1587711" y="455362"/>
            <a:ext cx="4043436" cy="1584512"/>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9397C49E-9426-4B24-B2A7-C54B89DA60A3}"/>
              </a:ext>
            </a:extLst>
          </p:cNvPr>
          <p:cNvSpPr>
            <a:spLocks noGrp="1"/>
          </p:cNvSpPr>
          <p:nvPr>
            <p:ph type="pic" idx="1"/>
          </p:nvPr>
        </p:nvSpPr>
        <p:spPr>
          <a:xfrm>
            <a:off x="6271232" y="565150"/>
            <a:ext cx="5355607" cy="552267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DBC7F011-0A5F-44E9-88CD-C95A33351B45}"/>
              </a:ext>
            </a:extLst>
          </p:cNvPr>
          <p:cNvSpPr>
            <a:spLocks noGrp="1"/>
          </p:cNvSpPr>
          <p:nvPr>
            <p:ph type="body" sz="half" idx="2"/>
          </p:nvPr>
        </p:nvSpPr>
        <p:spPr>
          <a:xfrm>
            <a:off x="1587711" y="2039874"/>
            <a:ext cx="4043436" cy="38291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D721C85-27BB-4533-A21B-C379FE03A944}"/>
              </a:ext>
            </a:extLst>
          </p:cNvPr>
          <p:cNvSpPr>
            <a:spLocks noGrp="1"/>
          </p:cNvSpPr>
          <p:nvPr>
            <p:ph type="dt" sz="half" idx="10"/>
          </p:nvPr>
        </p:nvSpPr>
        <p:spPr/>
        <p:txBody>
          <a:bodyPr/>
          <a:lstStyle/>
          <a:p>
            <a:fld id="{1449AA12-8195-4182-A7AC-2E7E59DFBDAF}" type="datetimeFigureOut">
              <a:rPr lang="en-US" smtClean="0"/>
              <a:t>12/19/2024</a:t>
            </a:fld>
            <a:endParaRPr lang="en-US"/>
          </a:p>
        </p:txBody>
      </p:sp>
      <p:sp>
        <p:nvSpPr>
          <p:cNvPr id="6" name="Footer Placeholder 5">
            <a:extLst>
              <a:ext uri="{FF2B5EF4-FFF2-40B4-BE49-F238E27FC236}">
                <a16:creationId xmlns:a16="http://schemas.microsoft.com/office/drawing/2014/main" id="{35018850-01F1-4247-9BFD-1DDC5DDDC3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B365A9-4C28-480F-B370-2DFF234B73F7}"/>
              </a:ext>
            </a:extLst>
          </p:cNvPr>
          <p:cNvSpPr>
            <a:spLocks noGrp="1"/>
          </p:cNvSpPr>
          <p:nvPr>
            <p:ph type="sldNum" sz="quarter" idx="12"/>
          </p:nvPr>
        </p:nvSpPr>
        <p:spPr/>
        <p:txBody>
          <a:bodyPr/>
          <a:lstStyle/>
          <a:p>
            <a:fld id="{14DFC975-2FD7-44A5-9E78-ECBA46156075}" type="slidenum">
              <a:rPr lang="en-US" smtClean="0"/>
              <a:t>‹nr.›</a:t>
            </a:fld>
            <a:endParaRPr lang="en-US"/>
          </a:p>
        </p:txBody>
      </p:sp>
      <p:sp>
        <p:nvSpPr>
          <p:cNvPr id="10" name="Rectangle 9">
            <a:extLst>
              <a:ext uri="{FF2B5EF4-FFF2-40B4-BE49-F238E27FC236}">
                <a16:creationId xmlns:a16="http://schemas.microsoft.com/office/drawing/2014/main" id="{920EAFF3-0A84-F84B-90E4-A596F00B3DC2}"/>
              </a:ext>
            </a:extLst>
          </p:cNvPr>
          <p:cNvSpPr/>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8392559-3C15-B249-93C9-B0F7E9E5DDD8}"/>
              </a:ext>
            </a:extLst>
          </p:cNvPr>
          <p:cNvSpPr/>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961942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F7ACD69-D2F4-4938-B590-C414049017E0}"/>
              </a:ext>
            </a:extLst>
          </p:cNvPr>
          <p:cNvSpPr>
            <a:spLocks noGrp="1"/>
          </p:cNvSpPr>
          <p:nvPr>
            <p:ph type="title"/>
          </p:nvPr>
        </p:nvSpPr>
        <p:spPr>
          <a:xfrm>
            <a:off x="1587710" y="455362"/>
            <a:ext cx="9486690" cy="1550419"/>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2E762BD4-BA0F-4CA4-BAE3-DF2B5087C045}"/>
              </a:ext>
            </a:extLst>
          </p:cNvPr>
          <p:cNvSpPr>
            <a:spLocks noGrp="1"/>
          </p:cNvSpPr>
          <p:nvPr>
            <p:ph type="body" idx="1"/>
          </p:nvPr>
        </p:nvSpPr>
        <p:spPr>
          <a:xfrm>
            <a:off x="1587710" y="2160016"/>
            <a:ext cx="9486690" cy="392615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E80B2FEE-249E-42F1-94D8-A8C0759EF471}"/>
              </a:ext>
            </a:extLst>
          </p:cNvPr>
          <p:cNvSpPr>
            <a:spLocks noGrp="1"/>
          </p:cNvSpPr>
          <p:nvPr>
            <p:ph type="dt" sz="half" idx="2"/>
          </p:nvPr>
        </p:nvSpPr>
        <p:spPr>
          <a:xfrm>
            <a:off x="8018632" y="6292850"/>
            <a:ext cx="3094278"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1449AA12-8195-4182-A7AC-2E7E59DFBDAF}" type="datetimeFigureOut">
              <a:rPr lang="en-US" smtClean="0"/>
              <a:pPr/>
              <a:t>12/19/2024</a:t>
            </a:fld>
            <a:endParaRPr lang="en-US"/>
          </a:p>
        </p:txBody>
      </p:sp>
      <p:sp>
        <p:nvSpPr>
          <p:cNvPr id="5" name="Footer Placeholder 4">
            <a:extLst>
              <a:ext uri="{FF2B5EF4-FFF2-40B4-BE49-F238E27FC236}">
                <a16:creationId xmlns:a16="http://schemas.microsoft.com/office/drawing/2014/main" id="{8560C617-A890-4920-83B0-143C03349066}"/>
              </a:ext>
            </a:extLst>
          </p:cNvPr>
          <p:cNvSpPr>
            <a:spLocks noGrp="1"/>
          </p:cNvSpPr>
          <p:nvPr>
            <p:ph type="ftr" sz="quarter" idx="3"/>
          </p:nvPr>
        </p:nvSpPr>
        <p:spPr>
          <a:xfrm>
            <a:off x="1587711" y="6292850"/>
            <a:ext cx="4114800" cy="365125"/>
          </a:xfrm>
          <a:prstGeom prst="rect">
            <a:avLst/>
          </a:prstGeom>
        </p:spPr>
        <p:txBody>
          <a:bodyPr vert="horz" lIns="91440" tIns="45720" rIns="91440" bIns="45720" rtlCol="0" anchor="ctr"/>
          <a:lstStyle>
            <a:lvl1pPr algn="l">
              <a:defRPr sz="11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14F1B4F1-B06B-4BBE-BFFF-C0B386E2449E}"/>
              </a:ext>
            </a:extLst>
          </p:cNvPr>
          <p:cNvSpPr>
            <a:spLocks noGrp="1"/>
          </p:cNvSpPr>
          <p:nvPr>
            <p:ph type="sldNum" sz="quarter" idx="4"/>
          </p:nvPr>
        </p:nvSpPr>
        <p:spPr>
          <a:xfrm>
            <a:off x="11149574" y="6292850"/>
            <a:ext cx="813816"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14DFC975-2FD7-44A5-9E78-ECBA46156075}" type="slidenum">
              <a:rPr lang="en-US" smtClean="0"/>
              <a:pPr/>
              <a:t>‹nr.›</a:t>
            </a:fld>
            <a:endParaRPr lang="en-US"/>
          </a:p>
        </p:txBody>
      </p:sp>
    </p:spTree>
    <p:extLst>
      <p:ext uri="{BB962C8B-B14F-4D97-AF65-F5344CB8AC3E}">
        <p14:creationId xmlns:p14="http://schemas.microsoft.com/office/powerpoint/2010/main" val="4197545071"/>
      </p:ext>
    </p:extLst>
  </p:cSld>
  <p:clrMap bg1="dk1" tx1="lt1" bg2="dk2" tx2="lt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76" r:id="rId6"/>
    <p:sldLayoutId id="2147483672" r:id="rId7"/>
    <p:sldLayoutId id="2147483673" r:id="rId8"/>
    <p:sldLayoutId id="2147483674" r:id="rId9"/>
    <p:sldLayoutId id="2147483675" r:id="rId10"/>
    <p:sldLayoutId id="2147483677" r:id="rId11"/>
  </p:sldLayoutIdLst>
  <p:txStyles>
    <p:title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200"/>
        </a:spcBef>
        <a:buClr>
          <a:schemeClr val="accent1"/>
        </a:buClr>
        <a:buFont typeface="Arial" panose="020B0604020202020204" pitchFamily="34" charset="0"/>
        <a:buChar char="•"/>
        <a:defRPr sz="2200" kern="1200">
          <a:solidFill>
            <a:schemeClr val="tx1"/>
          </a:solidFill>
          <a:latin typeface="+mn-lt"/>
          <a:ea typeface="+mn-ea"/>
          <a:cs typeface="+mn-cs"/>
        </a:defRPr>
      </a:lvl1pPr>
      <a:lvl2pPr marL="457200" indent="-228600" algn="l" defTabSz="914400" rtl="0" eaLnBrk="1" latinLnBrk="0" hangingPunct="1">
        <a:lnSpc>
          <a:spcPct val="110000"/>
        </a:lnSpc>
        <a:spcBef>
          <a:spcPts val="600"/>
        </a:spcBef>
        <a:buClr>
          <a:schemeClr val="accent1"/>
        </a:buClr>
        <a:buFont typeface="Arial" panose="020B0604020202020204" pitchFamily="34" charset="0"/>
        <a:buChar char="•"/>
        <a:defRPr sz="1900" kern="1200">
          <a:solidFill>
            <a:schemeClr val="tx1"/>
          </a:solidFill>
          <a:latin typeface="+mn-lt"/>
          <a:ea typeface="+mn-ea"/>
          <a:cs typeface="+mn-cs"/>
        </a:defRPr>
      </a:lvl2pPr>
      <a:lvl3pPr marL="685800" indent="-228600" algn="l" defTabSz="914400" rtl="0" eaLnBrk="1" latinLnBrk="0" hangingPunct="1">
        <a:lnSpc>
          <a:spcPct val="110000"/>
        </a:lnSpc>
        <a:spcBef>
          <a:spcPts val="600"/>
        </a:spcBef>
        <a:buClr>
          <a:schemeClr val="accent1"/>
        </a:buClr>
        <a:buFont typeface="Arial" panose="020B0604020202020204" pitchFamily="34" charset="0"/>
        <a:buChar char="•"/>
        <a:defRPr sz="1700" kern="1200">
          <a:solidFill>
            <a:schemeClr val="tx1"/>
          </a:solidFill>
          <a:latin typeface="+mn-lt"/>
          <a:ea typeface="+mn-ea"/>
          <a:cs typeface="+mn-cs"/>
        </a:defRPr>
      </a:lvl3pPr>
      <a:lvl4pPr marL="914400" indent="-228600" algn="l" defTabSz="914400" rtl="0" eaLnBrk="1" latinLnBrk="0" hangingPunct="1">
        <a:lnSpc>
          <a:spcPct val="110000"/>
        </a:lnSpc>
        <a:spcBef>
          <a:spcPts val="600"/>
        </a:spcBef>
        <a:buClr>
          <a:schemeClr val="accent1"/>
        </a:buClr>
        <a:buFont typeface="Arial" panose="020B0604020202020204" pitchFamily="34" charset="0"/>
        <a:buChar char="•"/>
        <a:defRPr sz="1500" kern="1200">
          <a:solidFill>
            <a:schemeClr val="tx1"/>
          </a:solidFill>
          <a:latin typeface="+mn-lt"/>
          <a:ea typeface="+mn-ea"/>
          <a:cs typeface="+mn-cs"/>
        </a:defRPr>
      </a:lvl4pPr>
      <a:lvl5pPr marL="1143000" indent="-228600" algn="l" defTabSz="914400" rtl="0" eaLnBrk="1" latinLnBrk="0" hangingPunct="1">
        <a:lnSpc>
          <a:spcPct val="110000"/>
        </a:lnSpc>
        <a:spcBef>
          <a:spcPts val="600"/>
        </a:spcBef>
        <a:buClr>
          <a:schemeClr val="accent1"/>
        </a:buClr>
        <a:buFont typeface="Arial" panose="020B0604020202020204" pitchFamily="34" charset="0"/>
        <a:buChar char="•"/>
        <a:defRPr sz="15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88F843D-1C1B-C740-AC27-E3238D0F5F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ktiemarkedstal">
            <a:extLst>
              <a:ext uri="{FF2B5EF4-FFF2-40B4-BE49-F238E27FC236}">
                <a16:creationId xmlns:a16="http://schemas.microsoft.com/office/drawing/2014/main" id="{3B639541-5C68-4F92-B308-1E58D1B3D5B4}"/>
              </a:ext>
            </a:extLst>
          </p:cNvPr>
          <p:cNvPicPr>
            <a:picLocks noChangeAspect="1"/>
          </p:cNvPicPr>
          <p:nvPr/>
        </p:nvPicPr>
        <p:blipFill>
          <a:blip r:embed="rId2"/>
          <a:srcRect t="5113" r="6" b="10476"/>
          <a:stretch/>
        </p:blipFill>
        <p:spPr>
          <a:xfrm>
            <a:off x="20" y="10"/>
            <a:ext cx="12188932" cy="6857990"/>
          </a:xfrm>
          <a:prstGeom prst="rect">
            <a:avLst/>
          </a:prstGeom>
        </p:spPr>
      </p:pic>
      <p:sp>
        <p:nvSpPr>
          <p:cNvPr id="11" name="Rectangle">
            <a:extLst>
              <a:ext uri="{FF2B5EF4-FFF2-40B4-BE49-F238E27FC236}">
                <a16:creationId xmlns:a16="http://schemas.microsoft.com/office/drawing/2014/main" id="{9F0EA5A9-0D12-3644-BBEC-6D9D192EBE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755908" cy="6858001"/>
          </a:xfrm>
          <a:prstGeom prst="rect">
            <a:avLst/>
          </a:prstGeom>
          <a:solidFill>
            <a:schemeClr val="bg1">
              <a:alpha val="85000"/>
            </a:schemeClr>
          </a:solidFill>
          <a:ln w="12700">
            <a:miter lim="400000"/>
          </a:ln>
        </p:spPr>
        <p:txBody>
          <a:bodyPr lIns="50800" tIns="50800" rIns="50800" bIns="50800" anchor="ctr"/>
          <a:lstStyle/>
          <a:p>
            <a:pPr algn="ctr" defTabSz="457200"/>
            <a:endParaRPr sz="2600" cap="all" dirty="0">
              <a:solidFill>
                <a:srgbClr val="FFFFFF"/>
              </a:solidFill>
              <a:sym typeface="Avenir Next"/>
            </a:endParaRPr>
          </a:p>
        </p:txBody>
      </p:sp>
      <p:sp>
        <p:nvSpPr>
          <p:cNvPr id="2" name="Titel 1"/>
          <p:cNvSpPr>
            <a:spLocks noGrp="1"/>
          </p:cNvSpPr>
          <p:nvPr>
            <p:ph type="ctrTitle"/>
          </p:nvPr>
        </p:nvSpPr>
        <p:spPr>
          <a:xfrm>
            <a:off x="565151" y="1247140"/>
            <a:ext cx="3609982" cy="3450844"/>
          </a:xfrm>
        </p:spPr>
        <p:txBody>
          <a:bodyPr>
            <a:normAutofit/>
          </a:bodyPr>
          <a:lstStyle/>
          <a:p>
            <a:r>
              <a:rPr lang="en-US" sz="4800"/>
              <a:t>Det arabiske rige</a:t>
            </a:r>
          </a:p>
        </p:txBody>
      </p:sp>
      <p:sp>
        <p:nvSpPr>
          <p:cNvPr id="3" name="Undertitel 2"/>
          <p:cNvSpPr>
            <a:spLocks noGrp="1"/>
          </p:cNvSpPr>
          <p:nvPr>
            <p:ph type="subTitle" idx="1"/>
          </p:nvPr>
        </p:nvSpPr>
        <p:spPr>
          <a:xfrm>
            <a:off x="565151" y="4818126"/>
            <a:ext cx="3609982" cy="1268984"/>
          </a:xfrm>
        </p:spPr>
        <p:txBody>
          <a:bodyPr>
            <a:normAutofit/>
          </a:bodyPr>
          <a:lstStyle/>
          <a:p>
            <a:r>
              <a:rPr lang="en-US" dirty="0"/>
              <a:t>Sarah, Bertil </a:t>
            </a:r>
            <a:r>
              <a:rPr lang="en-US" dirty="0" err="1"/>
              <a:t>og</a:t>
            </a:r>
            <a:r>
              <a:rPr lang="en-US" dirty="0"/>
              <a:t> Christian</a:t>
            </a:r>
          </a:p>
        </p:txBody>
      </p:sp>
      <p:sp>
        <p:nvSpPr>
          <p:cNvPr id="13" name="Rectangle 12">
            <a:extLst>
              <a:ext uri="{FF2B5EF4-FFF2-40B4-BE49-F238E27FC236}">
                <a16:creationId xmlns:a16="http://schemas.microsoft.com/office/drawing/2014/main" id="{A21C8291-E3D5-4240-8FF4-E5213CBCC4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40282" y="1375495"/>
            <a:ext cx="2770698" cy="5482505"/>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15" name="Rectangle 14">
            <a:extLst>
              <a:ext uri="{FF2B5EF4-FFF2-40B4-BE49-F238E27FC236}">
                <a16:creationId xmlns:a16="http://schemas.microsoft.com/office/drawing/2014/main" id="{08B44AFE-C181-7047-8CC9-CA00BD385E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40281" y="0"/>
            <a:ext cx="1373567"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Tree>
    <p:extLst>
      <p:ext uri="{BB962C8B-B14F-4D97-AF65-F5344CB8AC3E}">
        <p14:creationId xmlns:p14="http://schemas.microsoft.com/office/powerpoint/2010/main" val="34249426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8">
            <a:extLst>
              <a:ext uri="{FF2B5EF4-FFF2-40B4-BE49-F238E27FC236}">
                <a16:creationId xmlns:a16="http://schemas.microsoft.com/office/drawing/2014/main" id="{C868C70C-E5C4-CD47-888C-FCB3373B6D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B70CEBA2-14F6-0A67-C722-6244BA5BED54}"/>
              </a:ext>
            </a:extLst>
          </p:cNvPr>
          <p:cNvSpPr>
            <a:spLocks noGrp="1"/>
          </p:cNvSpPr>
          <p:nvPr>
            <p:ph type="title"/>
          </p:nvPr>
        </p:nvSpPr>
        <p:spPr>
          <a:xfrm>
            <a:off x="1587710" y="455362"/>
            <a:ext cx="9486690" cy="1550419"/>
          </a:xfrm>
        </p:spPr>
        <p:txBody>
          <a:bodyPr>
            <a:normAutofit/>
          </a:bodyPr>
          <a:lstStyle/>
          <a:p>
            <a:r>
              <a:rPr lang="da-DK">
                <a:latin typeface="Times New Roman"/>
                <a:cs typeface="Times New Roman"/>
              </a:rPr>
              <a:t>Hvornår og hvor det arabiske rige udbredte sig</a:t>
            </a:r>
            <a:endParaRPr lang="da-DK"/>
          </a:p>
        </p:txBody>
      </p:sp>
      <p:sp>
        <p:nvSpPr>
          <p:cNvPr id="16" name="Rectangle 10">
            <a:extLst>
              <a:ext uri="{FF2B5EF4-FFF2-40B4-BE49-F238E27FC236}">
                <a16:creationId xmlns:a16="http://schemas.microsoft.com/office/drawing/2014/main" id="{D8C68F39-5E8A-844C-A8FD-394F253C1E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2">
            <a:extLst>
              <a:ext uri="{FF2B5EF4-FFF2-40B4-BE49-F238E27FC236}">
                <a16:creationId xmlns:a16="http://schemas.microsoft.com/office/drawing/2014/main" id="{BC583CEB-AC2B-2640-94F6-5958E6BC5B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dsholder til indhold 2">
            <a:extLst>
              <a:ext uri="{FF2B5EF4-FFF2-40B4-BE49-F238E27FC236}">
                <a16:creationId xmlns:a16="http://schemas.microsoft.com/office/drawing/2014/main" id="{718CB7D6-9887-AE11-1AA8-4E88B1F16377}"/>
              </a:ext>
            </a:extLst>
          </p:cNvPr>
          <p:cNvSpPr>
            <a:spLocks noGrp="1"/>
          </p:cNvSpPr>
          <p:nvPr>
            <p:ph idx="1"/>
          </p:nvPr>
        </p:nvSpPr>
        <p:spPr>
          <a:xfrm>
            <a:off x="1587499" y="2160588"/>
            <a:ext cx="5973763" cy="3925887"/>
          </a:xfrm>
        </p:spPr>
        <p:txBody>
          <a:bodyPr vert="horz" lIns="91440" tIns="45720" rIns="91440" bIns="45720" rtlCol="0">
            <a:normAutofit/>
          </a:bodyPr>
          <a:lstStyle/>
          <a:p>
            <a:r>
              <a:rPr lang="da-DK">
                <a:latin typeface="Times New Roman"/>
                <a:cs typeface="Times New Roman"/>
              </a:rPr>
              <a:t>Grundet befolkningstilvæksten i 500-tallet, så kom udvidelsen i 600-tallet og 700-tallet mod Vesteuropa, Nordafrika, Spanien, Mellemøsten og Indien førte til det arabiske rige.</a:t>
            </a:r>
          </a:p>
        </p:txBody>
      </p:sp>
      <p:pic>
        <p:nvPicPr>
          <p:cNvPr id="4" name="Billede 3" descr="Et billede, der indeholder tekst, kort, atlas&#10;&#10;Beskrivelsen er genereret automatisk">
            <a:extLst>
              <a:ext uri="{FF2B5EF4-FFF2-40B4-BE49-F238E27FC236}">
                <a16:creationId xmlns:a16="http://schemas.microsoft.com/office/drawing/2014/main" id="{08187E45-29E5-A38C-68A6-0E9164C441FA}"/>
              </a:ext>
            </a:extLst>
          </p:cNvPr>
          <p:cNvPicPr>
            <a:picLocks noChangeAspect="1"/>
          </p:cNvPicPr>
          <p:nvPr/>
        </p:nvPicPr>
        <p:blipFill>
          <a:blip r:embed="rId2"/>
          <a:srcRect l="29657" r="19617"/>
          <a:stretch/>
        </p:blipFill>
        <p:spPr>
          <a:xfrm>
            <a:off x="8014961" y="2238233"/>
            <a:ext cx="3611880" cy="3616657"/>
          </a:xfrm>
          <a:prstGeom prst="rect">
            <a:avLst/>
          </a:prstGeom>
        </p:spPr>
      </p:pic>
    </p:spTree>
    <p:extLst>
      <p:ext uri="{BB962C8B-B14F-4D97-AF65-F5344CB8AC3E}">
        <p14:creationId xmlns:p14="http://schemas.microsoft.com/office/powerpoint/2010/main" val="29778725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868C70C-E5C4-CD47-888C-FCB3373B6D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5FF14BC0-B7EC-125A-A769-66423A49061A}"/>
              </a:ext>
            </a:extLst>
          </p:cNvPr>
          <p:cNvSpPr>
            <a:spLocks noGrp="1"/>
          </p:cNvSpPr>
          <p:nvPr>
            <p:ph type="title"/>
          </p:nvPr>
        </p:nvSpPr>
        <p:spPr>
          <a:xfrm>
            <a:off x="1587710" y="455362"/>
            <a:ext cx="4018219" cy="1550419"/>
          </a:xfrm>
        </p:spPr>
        <p:txBody>
          <a:bodyPr>
            <a:normAutofit/>
          </a:bodyPr>
          <a:lstStyle/>
          <a:p>
            <a:pPr marL="285750" indent="-285750">
              <a:lnSpc>
                <a:spcPct val="90000"/>
              </a:lnSpc>
              <a:buFont typeface="Calibri"/>
              <a:buChar char="•"/>
            </a:pPr>
            <a:r>
              <a:rPr lang="da-DK" sz="3400">
                <a:latin typeface="Times New Roman"/>
                <a:cs typeface="Times New Roman"/>
              </a:rPr>
              <a:t>Hvad der kendetegnede den arabiske kultur</a:t>
            </a:r>
            <a:endParaRPr lang="da-DK" sz="3400" b="0">
              <a:latin typeface="Times New Roman"/>
              <a:cs typeface="Times New Roman"/>
            </a:endParaRPr>
          </a:p>
          <a:p>
            <a:pPr>
              <a:lnSpc>
                <a:spcPct val="90000"/>
              </a:lnSpc>
            </a:pPr>
            <a:endParaRPr lang="da-DK" sz="3400"/>
          </a:p>
        </p:txBody>
      </p:sp>
      <p:sp>
        <p:nvSpPr>
          <p:cNvPr id="11" name="Rectangle 10">
            <a:extLst>
              <a:ext uri="{FF2B5EF4-FFF2-40B4-BE49-F238E27FC236}">
                <a16:creationId xmlns:a16="http://schemas.microsoft.com/office/drawing/2014/main" id="{D8C68F39-5E8A-844C-A8FD-394F253C1E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65153"/>
            <a:ext cx="1133856" cy="6292847"/>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583CEB-AC2B-2640-94F6-5958E6BC5B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
            <a:ext cx="565150"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49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dsholder til indhold 2">
            <a:extLst>
              <a:ext uri="{FF2B5EF4-FFF2-40B4-BE49-F238E27FC236}">
                <a16:creationId xmlns:a16="http://schemas.microsoft.com/office/drawing/2014/main" id="{763995D8-54F2-B43C-A172-DDFBAF3452D8}"/>
              </a:ext>
            </a:extLst>
          </p:cNvPr>
          <p:cNvSpPr>
            <a:spLocks noGrp="1"/>
          </p:cNvSpPr>
          <p:nvPr>
            <p:ph idx="1"/>
          </p:nvPr>
        </p:nvSpPr>
        <p:spPr>
          <a:xfrm>
            <a:off x="1587710" y="2160016"/>
            <a:ext cx="4018219" cy="3926152"/>
          </a:xfrm>
        </p:spPr>
        <p:txBody>
          <a:bodyPr vert="horz" lIns="91440" tIns="45720" rIns="91440" bIns="45720" rtlCol="0">
            <a:normAutofit/>
          </a:bodyPr>
          <a:lstStyle/>
          <a:p>
            <a:r>
              <a:rPr lang="da-DK">
                <a:latin typeface="Times New Roman"/>
                <a:cs typeface="Times New Roman"/>
              </a:rPr>
              <a:t>Blanding af den antikke kultur og islam. Araberne fik viden om astronomi, geografi, geometri, fysik og kemi, som var langt foran europæerne. Araberne studerede de erobrede kulturer, nedskrev deres studier og betragtninger og efterlod derfor mange vigtige kilder om det gamle Grækenland og Rom.</a:t>
            </a:r>
          </a:p>
        </p:txBody>
      </p:sp>
      <p:pic>
        <p:nvPicPr>
          <p:cNvPr id="4" name="Billede 3" descr="Et billede, der indeholder udendørs, Kameler og lamaer, dromedar, kamel&#10;&#10;Beskrivelsen er genereret automatisk">
            <a:extLst>
              <a:ext uri="{FF2B5EF4-FFF2-40B4-BE49-F238E27FC236}">
                <a16:creationId xmlns:a16="http://schemas.microsoft.com/office/drawing/2014/main" id="{6213D9E7-DE95-91C8-17D8-0BAC7AF9A456}"/>
              </a:ext>
            </a:extLst>
          </p:cNvPr>
          <p:cNvPicPr>
            <a:picLocks noChangeAspect="1"/>
          </p:cNvPicPr>
          <p:nvPr/>
        </p:nvPicPr>
        <p:blipFill>
          <a:blip r:embed="rId2"/>
          <a:srcRect l="10902" r="24167"/>
          <a:stretch/>
        </p:blipFill>
        <p:spPr>
          <a:xfrm>
            <a:off x="6038059" y="565150"/>
            <a:ext cx="5588782" cy="5727699"/>
          </a:xfrm>
          <a:prstGeom prst="rect">
            <a:avLst/>
          </a:prstGeom>
        </p:spPr>
      </p:pic>
    </p:spTree>
    <p:extLst>
      <p:ext uri="{BB962C8B-B14F-4D97-AF65-F5344CB8AC3E}">
        <p14:creationId xmlns:p14="http://schemas.microsoft.com/office/powerpoint/2010/main" val="20401514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868C70C-E5C4-CD47-888C-FCB3373B6D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DA97320-228E-48F3-BCFA-423F983C85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58144" y="566928"/>
            <a:ext cx="1133856" cy="6291072"/>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13" name="Rectangle 12">
            <a:extLst>
              <a:ext uri="{FF2B5EF4-FFF2-40B4-BE49-F238E27FC236}">
                <a16:creationId xmlns:a16="http://schemas.microsoft.com/office/drawing/2014/main" id="{2C9F0975-851A-4FEC-B19A-6EC12C0D54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625072" y="1"/>
            <a:ext cx="566928" cy="6857999"/>
          </a:xfrm>
          <a:prstGeom prst="rect">
            <a:avLst/>
          </a:prstGeom>
          <a:gradFill flip="none" rotWithShape="1">
            <a:gsLst>
              <a:gs pos="0">
                <a:schemeClr val="accent1">
                  <a:alpha val="50000"/>
                </a:schemeClr>
              </a:gs>
              <a:gs pos="81000">
                <a:schemeClr val="accent4">
                  <a:alpha val="50000"/>
                </a:schemeClr>
              </a:gs>
              <a:gs pos="25000">
                <a:schemeClr val="accent2">
                  <a:alpha val="60000"/>
                </a:schemeClr>
              </a:gs>
              <a:gs pos="50000">
                <a:schemeClr val="accent3">
                  <a:alpha val="55000"/>
                </a:schemeClr>
              </a:gs>
              <a:gs pos="99000">
                <a:schemeClr val="accent5">
                  <a:alpha val="5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el 1">
            <a:extLst>
              <a:ext uri="{FF2B5EF4-FFF2-40B4-BE49-F238E27FC236}">
                <a16:creationId xmlns:a16="http://schemas.microsoft.com/office/drawing/2014/main" id="{805D92C5-3D64-24C2-A496-DF15D24DD6B4}"/>
              </a:ext>
            </a:extLst>
          </p:cNvPr>
          <p:cNvSpPr>
            <a:spLocks noGrp="1"/>
          </p:cNvSpPr>
          <p:nvPr>
            <p:ph type="title"/>
          </p:nvPr>
        </p:nvSpPr>
        <p:spPr>
          <a:xfrm>
            <a:off x="758952" y="455613"/>
            <a:ext cx="4767031" cy="1549400"/>
          </a:xfrm>
        </p:spPr>
        <p:txBody>
          <a:bodyPr>
            <a:normAutofit/>
          </a:bodyPr>
          <a:lstStyle/>
          <a:p>
            <a:pPr marL="285750" indent="-285750">
              <a:lnSpc>
                <a:spcPct val="90000"/>
              </a:lnSpc>
              <a:buFont typeface="Calibri"/>
              <a:buChar char="•"/>
            </a:pPr>
            <a:r>
              <a:rPr lang="da-DK" sz="2400" dirty="0">
                <a:latin typeface="Times New Roman"/>
                <a:cs typeface="Times New Roman"/>
              </a:rPr>
              <a:t>Hvad vesteuropæerne brugte i deres indretning af ”en ny verden” (= renæssance-samfundet)</a:t>
            </a:r>
            <a:endParaRPr lang="da-DK" sz="2400" b="0">
              <a:latin typeface="Times New Roman"/>
              <a:cs typeface="Times New Roman"/>
            </a:endParaRPr>
          </a:p>
          <a:p>
            <a:pPr>
              <a:lnSpc>
                <a:spcPct val="90000"/>
              </a:lnSpc>
            </a:pPr>
            <a:endParaRPr lang="da-DK" sz="2400"/>
          </a:p>
        </p:txBody>
      </p:sp>
      <p:sp>
        <p:nvSpPr>
          <p:cNvPr id="3" name="Pladsholder til indhold 2">
            <a:extLst>
              <a:ext uri="{FF2B5EF4-FFF2-40B4-BE49-F238E27FC236}">
                <a16:creationId xmlns:a16="http://schemas.microsoft.com/office/drawing/2014/main" id="{F4207011-971C-A969-D113-0E614D3CE096}"/>
              </a:ext>
            </a:extLst>
          </p:cNvPr>
          <p:cNvSpPr>
            <a:spLocks noGrp="1"/>
          </p:cNvSpPr>
          <p:nvPr>
            <p:ph idx="1"/>
          </p:nvPr>
        </p:nvSpPr>
        <p:spPr>
          <a:xfrm>
            <a:off x="758952" y="2160588"/>
            <a:ext cx="4767031" cy="3925887"/>
          </a:xfrm>
        </p:spPr>
        <p:txBody>
          <a:bodyPr vert="horz" lIns="91440" tIns="45720" rIns="91440" bIns="45720" rtlCol="0">
            <a:normAutofit/>
          </a:bodyPr>
          <a:lstStyle/>
          <a:p>
            <a:r>
              <a:rPr lang="da-DK">
                <a:latin typeface="Times New Roman"/>
                <a:cs typeface="Times New Roman"/>
              </a:rPr>
              <a:t>Den græske naturfilosofi og Aristoteles’ værker med deres fremhævelse af logik og af den menneskelige fornuft var betragtninger, man kunne bruge i indretningen af en ny verden. </a:t>
            </a:r>
          </a:p>
        </p:txBody>
      </p:sp>
      <p:pic>
        <p:nvPicPr>
          <p:cNvPr id="4" name="Billede 3" descr="Et billede, der indeholder indendørs, scene, boligindretning, bord&#10;&#10;Beskrivelsen er genereret automatisk">
            <a:extLst>
              <a:ext uri="{FF2B5EF4-FFF2-40B4-BE49-F238E27FC236}">
                <a16:creationId xmlns:a16="http://schemas.microsoft.com/office/drawing/2014/main" id="{B7E8AE37-4A44-84E3-BBD2-61AA2C10A3F5}"/>
              </a:ext>
            </a:extLst>
          </p:cNvPr>
          <p:cNvPicPr>
            <a:picLocks noChangeAspect="1"/>
          </p:cNvPicPr>
          <p:nvPr/>
        </p:nvPicPr>
        <p:blipFill>
          <a:blip r:embed="rId2"/>
          <a:stretch>
            <a:fillRect/>
          </a:stretch>
        </p:blipFill>
        <p:spPr>
          <a:xfrm>
            <a:off x="6176054" y="1603823"/>
            <a:ext cx="4245788" cy="3492503"/>
          </a:xfrm>
          <a:prstGeom prst="rect">
            <a:avLst/>
          </a:prstGeom>
        </p:spPr>
      </p:pic>
    </p:spTree>
    <p:extLst>
      <p:ext uri="{BB962C8B-B14F-4D97-AF65-F5344CB8AC3E}">
        <p14:creationId xmlns:p14="http://schemas.microsoft.com/office/powerpoint/2010/main" val="12878119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theme/theme1.xml><?xml version="1.0" encoding="utf-8"?>
<a:theme xmlns:a="http://schemas.openxmlformats.org/drawingml/2006/main" name="InterweaveVTI">
  <a:themeElements>
    <a:clrScheme name="AnalogousFromDarkSeed_2SEEDS">
      <a:dk1>
        <a:srgbClr val="000000"/>
      </a:dk1>
      <a:lt1>
        <a:srgbClr val="FFFFFF"/>
      </a:lt1>
      <a:dk2>
        <a:srgbClr val="3B2441"/>
      </a:dk2>
      <a:lt2>
        <a:srgbClr val="E3E8E2"/>
      </a:lt2>
      <a:accent1>
        <a:srgbClr val="9B3BB1"/>
      </a:accent1>
      <a:accent2>
        <a:srgbClr val="7C4DC3"/>
      </a:accent2>
      <a:accent3>
        <a:srgbClr val="C34DA8"/>
      </a:accent3>
      <a:accent4>
        <a:srgbClr val="B1653B"/>
      </a:accent4>
      <a:accent5>
        <a:srgbClr val="BBA149"/>
      </a:accent5>
      <a:accent6>
        <a:srgbClr val="98AD39"/>
      </a:accent6>
      <a:hlink>
        <a:srgbClr val="BF673F"/>
      </a:hlink>
      <a:folHlink>
        <a:srgbClr val="7F7F7F"/>
      </a:folHlink>
    </a:clrScheme>
    <a:fontScheme name="Interweave">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nterweaveVTI" id="{2A5AE21D-FC75-4AD0-BC12-FA563BC24905}" vid="{9A4A41B8-EB69-44BB-8E15-B517E25CF8CA}"/>
    </a:ext>
  </a:extLst>
</a:theme>
</file>

<file path=docProps/app.xml><?xml version="1.0" encoding="utf-8"?>
<Properties xmlns="http://schemas.openxmlformats.org/officeDocument/2006/extended-properties" xmlns:vt="http://schemas.openxmlformats.org/officeDocument/2006/docPropsVTypes">
  <TotalTime>0</TotalTime>
  <Words>147</Words>
  <Application>Microsoft Office PowerPoint</Application>
  <PresentationFormat>Widescreen</PresentationFormat>
  <Paragraphs>8</Paragraphs>
  <Slides>4</Slides>
  <Notes>0</Notes>
  <HiddenSlides>0</HiddenSlides>
  <MMClips>0</MMClips>
  <ScaleCrop>false</ScaleCrop>
  <HeadingPairs>
    <vt:vector size="6" baseType="variant">
      <vt:variant>
        <vt:lpstr>Benyttede skrifttyper</vt:lpstr>
      </vt:variant>
      <vt:variant>
        <vt:i4>5</vt:i4>
      </vt:variant>
      <vt:variant>
        <vt:lpstr>Tema</vt:lpstr>
      </vt:variant>
      <vt:variant>
        <vt:i4>1</vt:i4>
      </vt:variant>
      <vt:variant>
        <vt:lpstr>Slidetitler</vt:lpstr>
      </vt:variant>
      <vt:variant>
        <vt:i4>4</vt:i4>
      </vt:variant>
    </vt:vector>
  </HeadingPairs>
  <TitlesOfParts>
    <vt:vector size="10" baseType="lpstr">
      <vt:lpstr>Arial</vt:lpstr>
      <vt:lpstr>Avenir Next</vt:lpstr>
      <vt:lpstr>Calibri</vt:lpstr>
      <vt:lpstr>Neue Haas Grotesk Text Pro</vt:lpstr>
      <vt:lpstr>Times New Roman</vt:lpstr>
      <vt:lpstr>InterweaveVTI</vt:lpstr>
      <vt:lpstr>Det arabiske rige</vt:lpstr>
      <vt:lpstr>Hvornår og hvor det arabiske rige udbredte sig</vt:lpstr>
      <vt:lpstr>Hvad der kendetegnede den arabiske kultur </vt:lpstr>
      <vt:lpstr>Hvad vesteuropæerne brugte i deres indretning af ”en ny verden” (= renæssance-samfundet)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Stinne</dc:creator>
  <cp:lastModifiedBy>Stinne Fisker</cp:lastModifiedBy>
  <cp:revision>40</cp:revision>
  <dcterms:created xsi:type="dcterms:W3CDTF">2024-12-19T11:28:36Z</dcterms:created>
  <dcterms:modified xsi:type="dcterms:W3CDTF">2024-12-19T11:40:33Z</dcterms:modified>
</cp:coreProperties>
</file>