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4D6C21-70FF-45BF-B7DC-837CCCF5A51C}" v="54" dt="2024-12-19T11:35:39.896"/>
    <p1510:client id="{8E2ACA44-CE61-C737-690F-EEE145E8DCDF}" v="151" dt="2024-12-19T11:33:12.8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0F8CF-692C-4963-8B5E-D1C0928CF1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9612" y="1013984"/>
            <a:ext cx="7714388" cy="3260635"/>
          </a:xfrm>
        </p:spPr>
        <p:txBody>
          <a:bodyPr anchor="b"/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419655-1613-4CC0-BBE9-BD2CB2C3C7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9612" y="4848464"/>
            <a:ext cx="7714388" cy="1085849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267FFF-6BC4-4DF0-BC55-B2C3BFD8E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389830-A1B7-484B-832C-F64A558BD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A8F727-72C8-47A9-8E54-AD8459028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‹nr.›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EED5540-64E5-4258-ABA4-753F07B71B38}"/>
              </a:ext>
            </a:extLst>
          </p:cNvPr>
          <p:cNvCxnSpPr>
            <a:cxnSpLocks/>
          </p:cNvCxnSpPr>
          <p:nvPr/>
        </p:nvCxnSpPr>
        <p:spPr>
          <a:xfrm>
            <a:off x="1524000" y="457150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9502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8A5DE-E5C6-4DB9-AD28-8F1EAC6F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63E08E-9B2D-4740-9AC6-D5E1CFB95F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429566" y="2229957"/>
            <a:ext cx="9238434" cy="3866043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E3736-E8AA-4F58-9D3A-27050B287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95E84-15BC-478B-9DAB-15025867B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9D98F-E0A8-4254-A957-7F17811D0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34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DE70F5-2276-4F91-9FC2-8DA4B52881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4000" y="1467699"/>
            <a:ext cx="1758461" cy="4628301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1856C5-C2FD-45E4-A631-AC06B5495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82312" y="1467699"/>
            <a:ext cx="7839379" cy="4628301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E336EA-B6DD-4115-9C67-79A24C866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A668B-1DAB-449C-9BA4-7B1572A22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C6567E-119D-4C98-93FF-73A332803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882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EF94C-BCB1-4F4C-AF70-DD2A5C4E3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5445"/>
            <a:ext cx="9238434" cy="857559"/>
          </a:xfr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09B75-A057-44B5-872F-DF01BDC8E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9566" y="2286000"/>
            <a:ext cx="9238434" cy="381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06260C-3219-4812-88F2-3162D37F2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62B73-9C01-4BE3-A199-782BE6EBA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761492-EB56-4454-9D2A-8BB94AACB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197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980A128-A52A-402C-865B-1BF08D7F045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900447-3778-4AB7-ACB3-7C2313FE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1745" y="1287554"/>
            <a:ext cx="8284963" cy="3113064"/>
          </a:xfrm>
        </p:spPr>
        <p:txBody>
          <a:bodyPr anchor="t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B910C9-BA3C-4D31-9C62-2C2408591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1744" y="4619707"/>
            <a:ext cx="7722256" cy="1476293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42E8A-6B69-406B-A3DF-0A1B76832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D665CF-4461-4BB8-8F3A-ED1CB108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98B27-5EF3-49F4-B3CE-F3CF419AE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243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3F3BA-5AD5-4F15-97B2-E4652D1D4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13411"/>
            <a:ext cx="9238434" cy="88959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997B8-1FD3-40E6-A486-256EB41DB7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29566" y="2135565"/>
            <a:ext cx="4495800" cy="39604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83F4D8-AA9A-4AF7-86EA-E4D797B98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35565"/>
            <a:ext cx="4495800" cy="39604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08823E-BC08-4810-9BFF-35D2EA2AE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DD2BFB-BB2C-4C4A-A6E1-DD223C2BE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D369B2-12F8-4583-8A7F-523C9A3EF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70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C717F-84B9-44BA-8DD6-680394AB1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79150"/>
            <a:ext cx="9238434" cy="82391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1217D6-7448-4625-964F-5D82F65F11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9567" y="2013217"/>
            <a:ext cx="4495799" cy="704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3A534C-0B54-4327-99C0-4F0019FD21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29567" y="3048000"/>
            <a:ext cx="4495800" cy="3048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9D4A63-0795-4B74-8C11-5FE7944118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013215"/>
            <a:ext cx="4495800" cy="70423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3D16F3-F747-441B-9854-27225954DE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48000"/>
            <a:ext cx="4495800" cy="3048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8168E2-6B97-486E-B0E4-4E7F5CDBB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5D3E2B-2F4E-4347-A8E9-27EB7D035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1FC4F5-6876-414E-9E30-84706A3F5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‹nr.›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70D2F04-5474-46B9-B838-858CDF4AB2D2}"/>
              </a:ext>
            </a:extLst>
          </p:cNvPr>
          <p:cNvCxnSpPr>
            <a:cxnSpLocks/>
          </p:cNvCxnSpPr>
          <p:nvPr/>
        </p:nvCxnSpPr>
        <p:spPr>
          <a:xfrm>
            <a:off x="6270727" y="2876662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CADEE893-BE45-47F3-BCF0-02424B3503CC}"/>
              </a:ext>
            </a:extLst>
          </p:cNvPr>
          <p:cNvSpPr/>
          <p:nvPr/>
        </p:nvSpPr>
        <p:spPr>
          <a:xfrm>
            <a:off x="-1171838" y="4592406"/>
            <a:ext cx="808262" cy="3897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FB5178A-4501-4B56-8BF1-D083D7B021CE}"/>
              </a:ext>
            </a:extLst>
          </p:cNvPr>
          <p:cNvCxnSpPr>
            <a:cxnSpLocks/>
          </p:cNvCxnSpPr>
          <p:nvPr/>
        </p:nvCxnSpPr>
        <p:spPr>
          <a:xfrm>
            <a:off x="1524000" y="2876662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7964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52109C6-041C-42BA-B507-8EA298046ED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BF877-20DD-40F4-AEA8-E1B6D5350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7DC874-15B5-4338-B7D1-8E393AB4C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66BAE3-24C5-483F-9141-D860A265E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9AEEB4-66F8-4008-B616-804FB9D91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524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46C975-8FFB-4A4B-9213-774EE3901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BA744F-475D-4105-8E4A-025815549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3FA64C-7966-4D6F-88D7-4B89F2A1D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958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4ED5F-AB94-4DCF-8971-B8B2B55AF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740" y="1558944"/>
            <a:ext cx="3279689" cy="1864196"/>
          </a:xfrm>
        </p:spPr>
        <p:txBody>
          <a:bodyPr anchor="b"/>
          <a:lstStyle>
            <a:lvl1pPr algn="r"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1EE4CB-68CF-4BF3-A891-8277AFD13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0"/>
            <a:ext cx="5333999" cy="5334000"/>
          </a:xfrm>
        </p:spPr>
        <p:txBody>
          <a:bodyPr anchor="ctr"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292E72-B66D-40EE-B182-5585382A6D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43741" y="3649682"/>
            <a:ext cx="3233096" cy="1933605"/>
          </a:xfrm>
        </p:spPr>
        <p:txBody>
          <a:bodyPr/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73B694-B050-45F3-AE6F-A86A129F1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8AE423-9CA5-46B3-96B1-7586AD020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4B973D-F1F7-47BC-996D-6100B7C89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835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E9949-4A1F-4DA9-9B75-A6180F954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3543" y="1383126"/>
            <a:ext cx="3289886" cy="2045874"/>
          </a:xfrm>
        </p:spPr>
        <p:txBody>
          <a:bodyPr anchor="b"/>
          <a:lstStyle>
            <a:lvl1pPr algn="r"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A8D794-C670-4569-93D9-0FF8B35AA7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1" y="762000"/>
            <a:ext cx="5333999" cy="53340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2486F6-AE67-4B34-B8E2-0B7576DC2E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33544" y="3649682"/>
            <a:ext cx="3243292" cy="1684317"/>
          </a:xfrm>
        </p:spPr>
        <p:txBody>
          <a:bodyPr/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98B11C-BB63-49A6-B488-29D4FBF8E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4B9166-6D36-4F0A-9ADD-33D49A0C3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B22B8F-7760-41B3-9053-DD90255B9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615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84152A-7FE0-4708-B7C1-DBEC8F133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1621"/>
            <a:ext cx="9238434" cy="86138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11AB53-BAF9-439D-9451-47193CF2FF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9566" y="2285999"/>
            <a:ext cx="9238434" cy="3810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B96D9F-562A-496F-A530-A561994DC5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71087" y="4891318"/>
            <a:ext cx="26732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fld id="{3C2B07E4-CDF9-4C88-A2F3-04620E58224D}" type="datetimeFigureOut">
              <a:rPr lang="en-US" smtClean="0"/>
              <a:pPr/>
              <a:t>12/19/2024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3060FE-AAC3-4FAE-9EB4-BCAE72D956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473021" y="1609893"/>
            <a:ext cx="26694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77EDB2-8F31-42FA-B253-62D2414663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92908" y="3219853"/>
            <a:ext cx="629653" cy="429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EFE71E98-A417-4ECC-ACEB-C0490C20DB04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8099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6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130000"/>
        </a:lnSpc>
        <a:spcBef>
          <a:spcPts val="1000"/>
        </a:spcBef>
        <a:buSzPct val="8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30000"/>
        </a:lnSpc>
        <a:spcBef>
          <a:spcPts val="500"/>
        </a:spcBef>
        <a:buSzPct val="85000"/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18288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466344" indent="0" algn="l" defTabSz="914400" rtl="0" eaLnBrk="1" latinLnBrk="0" hangingPunct="1">
        <a:lnSpc>
          <a:spcPct val="130000"/>
        </a:lnSpc>
        <a:spcBef>
          <a:spcPts val="500"/>
        </a:spcBef>
        <a:buSzPct val="85000"/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640080" indent="-18288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1C3281D-A46F-4842-9340-4CBC29E1B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Håndholdt blomst">
            <a:extLst>
              <a:ext uri="{FF2B5EF4-FFF2-40B4-BE49-F238E27FC236}">
                <a16:creationId xmlns:a16="http://schemas.microsoft.com/office/drawing/2014/main" id="{DDCBA65F-7C5F-8294-257F-22E0CA793E2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t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7D314401-E388-708C-DCD5-4EEBE1B1C3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9612" y="1013984"/>
            <a:ext cx="6952388" cy="3260635"/>
          </a:xfrm>
        </p:spPr>
        <p:txBody>
          <a:bodyPr>
            <a:normAutofit/>
          </a:bodyPr>
          <a:lstStyle/>
          <a:p>
            <a:r>
              <a:rPr lang="da-DK">
                <a:solidFill>
                  <a:srgbClr val="FFFFFF"/>
                </a:solidFill>
              </a:rPr>
              <a:t>Fra middelalderen til renæssancen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D0539648-58DE-7F62-279D-3D6BBF52D6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9612" y="4848464"/>
            <a:ext cx="7714388" cy="1085849"/>
          </a:xfrm>
        </p:spPr>
        <p:txBody>
          <a:bodyPr>
            <a:normAutofit/>
          </a:bodyPr>
          <a:lstStyle/>
          <a:p>
            <a:r>
              <a:rPr lang="da-DK">
                <a:solidFill>
                  <a:srgbClr val="FFFFFF"/>
                </a:solidFill>
              </a:rPr>
              <a:t>Mark og Holmstrøm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13FECB8-44EE-4A45-9F7B-66ECF1C3C8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000" y="4578595"/>
            <a:ext cx="971155" cy="0"/>
          </a:xfrm>
          <a:prstGeom prst="line">
            <a:avLst/>
          </a:prstGeom>
          <a:ln w="317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7770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134C16-DC70-006B-848B-072297C5B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Forskellen mellem Romerrigets bykultur og middelalderens samfund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7F33FFF-2BC9-1560-D4BE-98F3C957FE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sz="2000"/>
              <a:t>Romerrigets bykultur </a:t>
            </a:r>
            <a:r>
              <a:rPr lang="da-DK" sz="2000">
                <a:sym typeface="Wingdings" panose="05000000000000000000" pitchFamily="2" charset="2"/>
              </a:rPr>
              <a:t> Primitiv landbrugskultur med herremænd og konger som tyranner, der herskede over bønderne</a:t>
            </a:r>
            <a:endParaRPr lang="da-DK" sz="2000"/>
          </a:p>
        </p:txBody>
      </p:sp>
    </p:spTree>
    <p:extLst>
      <p:ext uri="{BB962C8B-B14F-4D97-AF65-F5344CB8AC3E}">
        <p14:creationId xmlns:p14="http://schemas.microsoft.com/office/powerpoint/2010/main" val="30692712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2FFE9A-A161-1D75-A881-60A57E40C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err="1"/>
              <a:t>Midelalderens</a:t>
            </a:r>
            <a:r>
              <a:rPr lang="da-DK"/>
              <a:t> samfundsmæssige indretning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BD0200D-6035-07D0-38E7-4072CFC809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a-DK"/>
              <a:t>Over en samfundsindretning hvilke en kristendom, der sørgede for at holde de lavere klasser nede.</a:t>
            </a:r>
          </a:p>
        </p:txBody>
      </p:sp>
    </p:spTree>
    <p:extLst>
      <p:ext uri="{BB962C8B-B14F-4D97-AF65-F5344CB8AC3E}">
        <p14:creationId xmlns:p14="http://schemas.microsoft.com/office/powerpoint/2010/main" val="20310796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032A71-C080-9594-B318-5440325BF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Hvorfor Norditalien klarede sig økonomisk bedst og blev det kulturelle midtpunkt i Europa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7259169-1B54-159A-A58B-DECC211305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2500" b="1"/>
              <a:t>Handel</a:t>
            </a:r>
          </a:p>
          <a:p>
            <a:r>
              <a:rPr lang="da-DK"/>
              <a:t>Korstogene i 1100- og 1200-tallet var medvirkende til det økonomiske opsving i Norditalien, da korstogene krævede skibe, forplejning og våben. </a:t>
            </a:r>
            <a:endParaRPr lang="da-DK" sz="2000" b="1"/>
          </a:p>
          <a:p>
            <a:r>
              <a:rPr lang="da-DK"/>
              <a:t>Førende handelscentre</a:t>
            </a:r>
          </a:p>
          <a:p>
            <a:r>
              <a:rPr lang="da-DK"/>
              <a:t>Udviklede en egentlig bankvirksomhed i Italien</a:t>
            </a:r>
          </a:p>
        </p:txBody>
      </p:sp>
    </p:spTree>
    <p:extLst>
      <p:ext uri="{BB962C8B-B14F-4D97-AF65-F5344CB8AC3E}">
        <p14:creationId xmlns:p14="http://schemas.microsoft.com/office/powerpoint/2010/main" val="4157365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AE1EEC-303E-56DB-8EEE-F8529DAA3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Hvorfor opdagelsesrejserne startede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1158943-AB95-0309-4093-E086163A78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a-DK"/>
              <a:t>Christoffer Colombus' opdagelse af Amerika (1492) </a:t>
            </a:r>
            <a:r>
              <a:rPr lang="da-DK">
                <a:sym typeface="Wingdings" panose="05000000000000000000" pitchFamily="2" charset="2"/>
              </a:rPr>
              <a:t></a:t>
            </a:r>
            <a:r>
              <a:rPr lang="da-DK"/>
              <a:t> ønske om at øge handlen</a:t>
            </a:r>
          </a:p>
        </p:txBody>
      </p:sp>
    </p:spTree>
    <p:extLst>
      <p:ext uri="{BB962C8B-B14F-4D97-AF65-F5344CB8AC3E}">
        <p14:creationId xmlns:p14="http://schemas.microsoft.com/office/powerpoint/2010/main" val="14370794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ONE text on green grungy rectangle stamp. Stock-illustration | Adobe Stock">
            <a:extLst>
              <a:ext uri="{FF2B5EF4-FFF2-40B4-BE49-F238E27FC236}">
                <a16:creationId xmlns:a16="http://schemas.microsoft.com/office/drawing/2014/main" id="{7F7AE3D8-8ED1-B44B-111C-9AAE222C1C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898" y="1343705"/>
            <a:ext cx="10455845" cy="4170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23051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PortalVTI">
  <a:themeElements>
    <a:clrScheme name="AnalogousFromRegularSeed_2SEEDS">
      <a:dk1>
        <a:srgbClr val="000000"/>
      </a:dk1>
      <a:lt1>
        <a:srgbClr val="FFFFFF"/>
      </a:lt1>
      <a:dk2>
        <a:srgbClr val="33311D"/>
      </a:dk2>
      <a:lt2>
        <a:srgbClr val="E8E5E2"/>
      </a:lt2>
      <a:accent1>
        <a:srgbClr val="3B70B1"/>
      </a:accent1>
      <a:accent2>
        <a:srgbClr val="4BAFBF"/>
      </a:accent2>
      <a:accent3>
        <a:srgbClr val="4D50C3"/>
      </a:accent3>
      <a:accent4>
        <a:srgbClr val="B1643B"/>
      </a:accent4>
      <a:accent5>
        <a:srgbClr val="BCA14A"/>
      </a:accent5>
      <a:accent6>
        <a:srgbClr val="98AD39"/>
      </a:accent6>
      <a:hlink>
        <a:srgbClr val="AC7939"/>
      </a:hlink>
      <a:folHlink>
        <a:srgbClr val="7F7F7F"/>
      </a:folHlink>
    </a:clrScheme>
    <a:fontScheme name="Earth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rtalVTI" id="{0E0D5035-C7F2-4607-91F4-D5D5F886A15A}" vid="{EAFF3D8B-AC13-4E90-80A9-182200FBC86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DEC426494ADE4A89334243145ECDFC" ma:contentTypeVersion="13" ma:contentTypeDescription="Create a new document." ma:contentTypeScope="" ma:versionID="701cc7bea960031b3518786e23237617">
  <xsd:schema xmlns:xsd="http://www.w3.org/2001/XMLSchema" xmlns:xs="http://www.w3.org/2001/XMLSchema" xmlns:p="http://schemas.microsoft.com/office/2006/metadata/properties" xmlns:ns3="273b8808-7397-4a2b-b50d-10d96a9b843a" xmlns:ns4="65571be6-0532-4943-b9a1-6fde12638b49" targetNamespace="http://schemas.microsoft.com/office/2006/metadata/properties" ma:root="true" ma:fieldsID="b616209afcac2fe35936d3a72e24184e" ns3:_="" ns4:_="">
    <xsd:import namespace="273b8808-7397-4a2b-b50d-10d96a9b843a"/>
    <xsd:import namespace="65571be6-0532-4943-b9a1-6fde12638b4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SearchProperties" minOccurs="0"/>
                <xsd:element ref="ns3:MediaServiceDateTaken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3b8808-7397-4a2b-b50d-10d96a9b84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7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571be6-0532-4943-b9a1-6fde12638b4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73b8808-7397-4a2b-b50d-10d96a9b843a" xsi:nil="true"/>
  </documentManagement>
</p:properties>
</file>

<file path=customXml/itemProps1.xml><?xml version="1.0" encoding="utf-8"?>
<ds:datastoreItem xmlns:ds="http://schemas.openxmlformats.org/officeDocument/2006/customXml" ds:itemID="{B165B538-154A-4529-BBAA-B2E975638A67}">
  <ds:schemaRefs>
    <ds:schemaRef ds:uri="273b8808-7397-4a2b-b50d-10d96a9b843a"/>
    <ds:schemaRef ds:uri="65571be6-0532-4943-b9a1-6fde12638b4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0DC972C2-6396-4C11-A705-F9E4A0A7B7B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2032A20-059D-44DF-984A-F18B12D21FB2}">
  <ds:schemaRefs>
    <ds:schemaRef ds:uri="273b8808-7397-4a2b-b50d-10d96a9b843a"/>
    <ds:schemaRef ds:uri="65571be6-0532-4943-b9a1-6fde12638b4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</Words>
  <Application>Microsoft Office PowerPoint</Application>
  <PresentationFormat>Widescreen</PresentationFormat>
  <Paragraphs>13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1" baseType="lpstr">
      <vt:lpstr>Arial</vt:lpstr>
      <vt:lpstr>Trade Gothic Next Cond</vt:lpstr>
      <vt:lpstr>Trade Gothic Next Light</vt:lpstr>
      <vt:lpstr>Wingdings</vt:lpstr>
      <vt:lpstr>PortalVTI</vt:lpstr>
      <vt:lpstr>Fra middelalderen til renæssancen</vt:lpstr>
      <vt:lpstr>Forskellen mellem Romerrigets bykultur og middelalderens samfund </vt:lpstr>
      <vt:lpstr>Midelalderens samfundsmæssige indretning</vt:lpstr>
      <vt:lpstr>Hvorfor Norditalien klarede sig økonomisk bedst og blev det kulturelle midtpunkt i Europa</vt:lpstr>
      <vt:lpstr>Hvorfor opdagelsesrejserne startede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23g Alexander Holmstrøm</dc:creator>
  <cp:lastModifiedBy>Stinne Fisker</cp:lastModifiedBy>
  <cp:revision>2</cp:revision>
  <dcterms:created xsi:type="dcterms:W3CDTF">2024-12-19T11:18:27Z</dcterms:created>
  <dcterms:modified xsi:type="dcterms:W3CDTF">2024-12-19T11:38:22Z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0x01010009DEC426494ADE4A89334243145ECDFC</vt:lpwstr>
  </property>
</Properties>
</file>