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CEC85-56BF-B74D-BF95-DC0A5996957B}" v="4" dt="2024-12-19T11:22:43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6"/>
    <p:restoredTop sz="94691"/>
  </p:normalViewPr>
  <p:slideViewPr>
    <p:cSldViewPr snapToGrid="0">
      <p:cViewPr varScale="1">
        <p:scale>
          <a:sx n="78" d="100"/>
          <a:sy n="78" d="100"/>
        </p:scale>
        <p:origin x="9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CF12D-7684-0AEE-BD64-AE3E590DC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64C62-B2C5-FC82-8D9E-CECC7D93F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A17612-7778-18F8-95B8-460074E2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DDD2-F1D1-5145-AEC2-A5B067EE9394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5443CF-BFE5-4206-B2D9-88347ADC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0A6CA1-1D36-1F99-ABB4-51CFF90A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9725-8BA4-C244-B415-1B15B7E612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8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6083B-8DB5-B0C3-5F95-2026B23E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AEF5ED4-9751-3116-041D-D3FCC1ED8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6D629C-E161-8807-6CCD-0671AC2F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DDD2-F1D1-5145-AEC2-A5B067EE9394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74EA69-A17F-FC95-D41D-8F0072E4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B11FEC-28A7-BDFE-F83D-936D6E96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9725-8BA4-C244-B415-1B15B7E612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574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4010B89-44C7-E9BF-64A0-5D4456407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83E9874-2DA7-3ADA-3F12-B538F54B2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96378E-E66D-2BEB-6303-D47F4104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DDD2-F1D1-5145-AEC2-A5B067EE9394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D9F1CF-4995-DB6E-4ED4-B0E41F05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D399E6-8F05-356C-FCA0-69A3C43A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9725-8BA4-C244-B415-1B15B7E612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64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B4516-6678-AF81-3063-8F90EDFC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7CEEBD-317C-A2D6-0FB6-21BB0173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93559B-4F32-66D1-9995-B2699EBD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DDD2-F1D1-5145-AEC2-A5B067EE9394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15F954A-B9B0-63D7-4998-7DCD868D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59F1796-EBE7-71BB-0BD9-B8B074B3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9725-8BA4-C244-B415-1B15B7E612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819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0FD98-5B3C-62A7-25AA-ED33B4033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8053FFB-7760-859C-5842-AF1587E8A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ABC939-8A99-91BB-5865-ACA1945D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DDD2-F1D1-5145-AEC2-A5B067EE9394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4699E8-BDFC-1927-B189-D0F6EFF4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10E9DF1-6B3A-E270-FC49-61085E83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9725-8BA4-C244-B415-1B15B7E612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1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05A05-7E69-E565-F07D-726A166B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4D4982-E34A-3275-0E75-4F1C9FFEB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0F3B9B0-CEBB-9C1A-B886-A4B3F9C6D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9D8E734-A9F0-D8E7-4143-214E1E8B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DDD2-F1D1-5145-AEC2-A5B067EE9394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1A184C8-0B66-07A4-33AB-ECF813D9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A1F2F2A-504F-4A58-88CA-80003DD9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9725-8BA4-C244-B415-1B15B7E612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241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F0F05-2BE8-9236-8DD9-F2602866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3BCCA9-E939-500C-AF89-5A58116C8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7D8C1D-BA48-65FC-9CC6-6879EDE65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38E1014-E2E4-0605-DA5D-F4280F9E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4702978-60C6-7EA3-4FE5-05882CE6C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D370C1F-52B4-EEB7-9AEE-7ABB25EB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DDD2-F1D1-5145-AEC2-A5B067EE9394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15D0E23-B046-2C09-A17D-6BDB1863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C1D7EDD-7F88-338C-FB59-B135F6F4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9725-8BA4-C244-B415-1B15B7E612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436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1C387-C902-B224-F869-B41182A5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0DFA8D-C6A3-38E2-4056-A2CD2586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DDD2-F1D1-5145-AEC2-A5B067EE9394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9963110-9208-8B49-3AAD-6A256EEC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39EC9FB-7787-1125-8B8E-E4DE3EE1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9725-8BA4-C244-B415-1B15B7E612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273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C4751C9-AA08-8CC9-3F68-22EC38B6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DDD2-F1D1-5145-AEC2-A5B067EE9394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D3FD708-1372-67D1-9594-F63A4574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430A9D3-1E84-99EF-F607-1F078EE9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9725-8BA4-C244-B415-1B15B7E612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31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29C33-C1F8-8CBE-0CD1-73173DF3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33892F-C24B-13C1-D755-50A781455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BEF5569-FA56-0BA7-1B4A-AF12EBEDE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C6FDDE-2E4A-5DAB-B829-02B5FC20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DDD2-F1D1-5145-AEC2-A5B067EE9394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A94E407-4F93-52B0-4887-14616AF6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8310E1-7CC0-7DF2-4706-3D863129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9725-8BA4-C244-B415-1B15B7E612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227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14196-41FB-2102-BC39-1752FFE2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17ED4E1-CEFE-93E6-DFDB-12AC990F2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0836613-F869-EF37-BB56-8C4C11A59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D551CD0-8422-7816-9B95-C1C689D9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DDD2-F1D1-5145-AEC2-A5B067EE9394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B19A4E5-29F0-CC6D-8E3F-C3D14362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6CBC92D-5678-354A-E4EB-D4B19ECA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9725-8BA4-C244-B415-1B15B7E612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29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268AF16-75FB-0DD9-0206-887A8CB2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C36E34A-CB4C-DF0E-D563-A0EB235D8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350EC7-DD3D-C698-A5F0-ED024D14A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06DDD2-F1D1-5145-AEC2-A5B067EE9394}" type="datetimeFigureOut">
              <a:rPr lang="da-DK" smtClean="0"/>
              <a:t>19-12-2024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7BEF4D-C807-CC73-C515-DE63556EF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8201A1-843F-A483-2BCE-DECB64F1E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E9725-8BA4-C244-B415-1B15B7E612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54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B57C0B-BB6B-28DD-C64F-13B767C3D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da-DK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Byerne og renæssancen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6A7BAC-54B4-0A8E-731E-08F38CE76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315199" cy="365125"/>
          </a:xfrm>
        </p:spPr>
        <p:txBody>
          <a:bodyPr anchor="t">
            <a:normAutofit/>
          </a:bodyPr>
          <a:lstStyle/>
          <a:p>
            <a:endParaRPr lang="da-DK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Renæssancen og ideen om de uvidende middelaldermennesker | Bibelselskabet">
            <a:extLst>
              <a:ext uri="{FF2B5EF4-FFF2-40B4-BE49-F238E27FC236}">
                <a16:creationId xmlns:a16="http://schemas.microsoft.com/office/drawing/2014/main" id="{E7C7F97E-9744-9F6C-5C73-6BCD8E15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3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NÆSSANCEN - KENDKUNSTEN!">
            <a:extLst>
              <a:ext uri="{FF2B5EF4-FFF2-40B4-BE49-F238E27FC236}">
                <a16:creationId xmlns:a16="http://schemas.microsoft.com/office/drawing/2014/main" id="{34CB5638-E9FC-7676-94E9-7D454A35A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r="1657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62" name="Freeform: Shape 205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E7D217-1E74-5251-D8B5-B0C6BE4C8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De ledende lag og kirken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9AEE0AC-DFF8-4C23-F319-D60D4F340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da-DK" sz="2000" dirty="0"/>
              <a:t>Kirken imod rigdommen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da-DK" sz="2000" dirty="0"/>
              <a:t>Dilemma for de rige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da-DK" sz="2000" dirty="0"/>
              <a:t>Penge til kirken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da-DK" sz="2000" dirty="0"/>
              <a:t>Være en god kristen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91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4" name="Rectangle 307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næssancen fyldte verden med kunst og viden | historienet.dk">
            <a:extLst>
              <a:ext uri="{FF2B5EF4-FFF2-40B4-BE49-F238E27FC236}">
                <a16:creationId xmlns:a16="http://schemas.microsoft.com/office/drawing/2014/main" id="{FC259DD9-F94F-E048-3E32-25651F74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12697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95" name="Freeform: Shape 308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96" name="Freeform: Shape 308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31F6CE-8671-E657-9B6B-305B3CF5C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Det sociale lag, der kom til at sætte dagsordnen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9A65ACB-3BE8-68A2-E1D7-40F15C193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da-DK" sz="2000" dirty="0"/>
              <a:t>Købmænd, bankfolk og håndværkere.</a:t>
            </a:r>
          </a:p>
          <a:p>
            <a:pPr marL="342900" indent="-342900" algn="l">
              <a:buFontTx/>
              <a:buChar char="-"/>
            </a:pPr>
            <a:r>
              <a:rPr lang="da-DK" sz="2000" dirty="0"/>
              <a:t>Berømmelse</a:t>
            </a:r>
          </a:p>
          <a:p>
            <a:pPr marL="342900" indent="-342900" algn="l">
              <a:buFontTx/>
              <a:buChar char="-"/>
            </a:pPr>
            <a:r>
              <a:rPr lang="da-DK" sz="2000" dirty="0"/>
              <a:t>Byens kristne symbolbetydning svækket. </a:t>
            </a:r>
          </a:p>
        </p:txBody>
      </p:sp>
      <p:sp>
        <p:nvSpPr>
          <p:cNvPr id="3097" name="Rectangle 308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8" name="Rectangle 308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erie: Almindelige menneskers historie. Del 14. Renæssancen: Kimen til  koloniseringen og kapitalismen | Internationale Socialister">
            <a:extLst>
              <a:ext uri="{FF2B5EF4-FFF2-40B4-BE49-F238E27FC236}">
                <a16:creationId xmlns:a16="http://schemas.microsoft.com/office/drawing/2014/main" id="{0080949C-2F4F-A04B-CC4D-08DBD0B6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7" r="17917" b="-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5" name="Freeform: Shape 4104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0266B4-A1E4-6C86-9B7A-AB4C62573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a-DK" sz="4800"/>
              <a:t>Skiftet i perspektiv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E9D82BB-FC73-6C64-692B-4A99AC5BB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da-DK" sz="2000" dirty="0"/>
              <a:t>Det åndelige </a:t>
            </a:r>
            <a:r>
              <a:rPr lang="da-DK" sz="2000" dirty="0" err="1"/>
              <a:t>vs</a:t>
            </a:r>
            <a:r>
              <a:rPr lang="da-DK" sz="2000" dirty="0"/>
              <a:t> det jordiske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da-DK" sz="2000" dirty="0"/>
              <a:t>By livet over </a:t>
            </a:r>
            <a:r>
              <a:rPr lang="da-DK" sz="2000"/>
              <a:t>kirkens fællesskab </a:t>
            </a:r>
            <a:endParaRPr lang="da-DK" sz="2000" dirty="0"/>
          </a:p>
          <a:p>
            <a:pPr algn="l"/>
            <a:endParaRPr lang="da-DK" sz="2000" dirty="0"/>
          </a:p>
          <a:p>
            <a:pPr algn="l"/>
            <a:endParaRPr lang="da-DK" sz="2000" dirty="0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2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57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Courier New</vt:lpstr>
      <vt:lpstr>Office-tema</vt:lpstr>
      <vt:lpstr>Byerne og renæssancen</vt:lpstr>
      <vt:lpstr>De ledende lag og kirken</vt:lpstr>
      <vt:lpstr>Det sociale lag, der kom til at sætte dagsordnen</vt:lpstr>
      <vt:lpstr>Skiftet i perspektiv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23g Ingeborg Gro Næser</dc:creator>
  <cp:lastModifiedBy>Stinne Fisker</cp:lastModifiedBy>
  <cp:revision>2</cp:revision>
  <dcterms:created xsi:type="dcterms:W3CDTF">2024-12-19T11:17:48Z</dcterms:created>
  <dcterms:modified xsi:type="dcterms:W3CDTF">2024-12-19T11:34:42Z</dcterms:modified>
</cp:coreProperties>
</file>