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2BA4134-570F-6241-BC7A-9984D7B14BC6}" v="45" dt="2024-12-19T11:40:51.279"/>
    <p1510:client id="{7E8E5C34-B688-63CE-776A-E45C605A2F5E}" v="162" dt="2024-12-19T11:38:20.103"/>
    <p1510:client id="{CE2E7648-85BD-DC4B-AA5B-F75AE605E1CE}" v="5" dt="2024-12-19T11:43:22.9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99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48C2B24-014F-E3A5-E8C6-3236015FD5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A439BE31-7A19-0504-40A4-5453DE31AE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7EA9035-B168-54F6-1E2F-C82302763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5E5E1-3453-8D48-9416-BDD905D5ECA3}" type="datetimeFigureOut">
              <a:rPr lang="da-DK" smtClean="0"/>
              <a:t>19-12-2024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3C332E5-5B77-0AD1-5182-F6815E7A57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18191B2-BC26-F729-B0B4-EC54DB23A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FA3C5-E659-454B-B3E0-85E35394271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229571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99630C9-F2A1-EC4A-A433-AF42C40303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09EBA5D3-D0F6-7134-375E-B830CE7A26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68D9FCA-88D8-4151-19B0-47C15B0EC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5E5E1-3453-8D48-9416-BDD905D5ECA3}" type="datetimeFigureOut">
              <a:rPr lang="da-DK" smtClean="0"/>
              <a:t>19-12-2024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A5C7226-2B8F-3826-0474-39831968B1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D121780-B95E-0884-AA0C-DA455C76B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FA3C5-E659-454B-B3E0-85E35394271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27868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DFB73E0D-34DA-B3B0-1A8C-35E10080D5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732F123C-2D88-2CB1-0606-15816443C6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870E784-A396-BF7B-A593-E97FD3E37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5E5E1-3453-8D48-9416-BDD905D5ECA3}" type="datetimeFigureOut">
              <a:rPr lang="da-DK" smtClean="0"/>
              <a:t>19-12-2024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4AB8AFD-E8CB-F59B-F896-5023840E67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E6DFA92-6731-F29E-01BE-C0488A9CB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FA3C5-E659-454B-B3E0-85E35394271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69298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B1878D-6629-D034-8AB7-41B767605F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28AC8DC-6D89-B8F0-2EB1-FF21F1BFDE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14C6F7F-8B2A-F908-CB5D-081C5908B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5E5E1-3453-8D48-9416-BDD905D5ECA3}" type="datetimeFigureOut">
              <a:rPr lang="da-DK" smtClean="0"/>
              <a:t>19-12-2024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61C33FA-2E56-F0B5-0309-B78A90DAD3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F478197-D25A-6912-BFED-47401687CC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FA3C5-E659-454B-B3E0-85E35394271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55427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D0592A-9B72-6F52-DCFB-70A25F51E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61FA8782-68C1-4B71-3FC2-386127EE27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855333C-D4A5-8C1F-A764-1582501727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5E5E1-3453-8D48-9416-BDD905D5ECA3}" type="datetimeFigureOut">
              <a:rPr lang="da-DK" smtClean="0"/>
              <a:t>19-12-2024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5DBA6B3-6EA8-E25C-0CF8-620305DA2C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E4F39DB-A02E-E109-AFA8-B6D499222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FA3C5-E659-454B-B3E0-85E35394271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487023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8E846C-819F-30A4-BD9A-64B9896EBF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56AF102-EAD1-4277-3A61-18DE04E579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AB659500-201D-055E-8F65-8595A5FD46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AF022276-A4E6-5354-4B4D-C2599F736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5E5E1-3453-8D48-9416-BDD905D5ECA3}" type="datetimeFigureOut">
              <a:rPr lang="da-DK" smtClean="0"/>
              <a:t>19-12-2024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57BD024F-0F97-52E9-22C0-E7B95FD7B3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3D32A71-FB4E-53B1-A483-C41DAA11CF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FA3C5-E659-454B-B3E0-85E35394271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99838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22038F-FCB0-2567-007E-B13C56BC8E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C9410876-FBE2-E4B3-E485-4AEDDC0F3D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63B43D73-E056-5EC3-462E-6819A1435C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F30E2E95-6F07-A746-C58D-33367B7162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10D6269C-F2DE-C9D2-621E-46FBA5A2A4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6A633962-1ECD-FC44-677D-5FFA9E45D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5E5E1-3453-8D48-9416-BDD905D5ECA3}" type="datetimeFigureOut">
              <a:rPr lang="da-DK" smtClean="0"/>
              <a:t>19-12-2024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E2AFFFAF-FBEB-DF06-0168-BC4E0C0398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E20349F7-25C6-41F7-C058-D094B4AF1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FA3C5-E659-454B-B3E0-85E35394271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72284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EA432B-12C1-DADB-2250-73F7554905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F2589C98-1694-A653-4887-03134D80BE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5E5E1-3453-8D48-9416-BDD905D5ECA3}" type="datetimeFigureOut">
              <a:rPr lang="da-DK" smtClean="0"/>
              <a:t>19-12-2024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EEA97837-CD3F-BC7E-B695-70236D63DF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4B79EAAA-CDFD-6382-42F1-5CC4490988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FA3C5-E659-454B-B3E0-85E35394271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30605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B5FA5161-EFE3-23C1-F429-DC68003D94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5E5E1-3453-8D48-9416-BDD905D5ECA3}" type="datetimeFigureOut">
              <a:rPr lang="da-DK" smtClean="0"/>
              <a:t>19-12-2024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B91EF16D-0935-C824-9290-64A32B7DC8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9B2B59BD-76AE-545E-3042-394B1FAB66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FA3C5-E659-454B-B3E0-85E35394271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15645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F3D8C08-C92C-BC6A-2180-54504F0865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D53C991-F78A-E8DC-117C-AB49ACF58F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7CAA1F20-743B-141A-A2C2-F2746291D3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97574F25-DDFD-4304-1B5E-CCBE4A20C3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5E5E1-3453-8D48-9416-BDD905D5ECA3}" type="datetimeFigureOut">
              <a:rPr lang="da-DK" smtClean="0"/>
              <a:t>19-12-2024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70D11722-0DBA-77C9-4ABC-D323BDA101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318F49D1-1885-CF8A-F6A5-913F0ADF7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FA3C5-E659-454B-B3E0-85E35394271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4438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770FEF-C446-67C8-19D6-A19009B89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857AA45B-3E90-38E3-D076-AFC33CB382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07DF3D5F-BA15-8B9D-3685-C4B7137018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346117F2-9B9E-B10F-8CEE-B958C38FBA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5E5E1-3453-8D48-9416-BDD905D5ECA3}" type="datetimeFigureOut">
              <a:rPr lang="da-DK" smtClean="0"/>
              <a:t>19-12-2024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23A1F150-4819-35D0-55B0-0FB766EB94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82F80E47-9985-5344-BD70-C0F6F5EF55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FA3C5-E659-454B-B3E0-85E35394271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41156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62E15641-BBFB-36A1-4606-DEAA667889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F895C575-B363-DB13-9249-8C93BFBD9C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0B33555-F306-42A8-656E-36E3A0F55E2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5E5E1-3453-8D48-9416-BDD905D5ECA3}" type="datetimeFigureOut">
              <a:rPr lang="da-DK" smtClean="0"/>
              <a:t>19-12-2024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CCBA0A0-8761-A80F-A95C-9508B29C13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21ECBA6-26B7-5AEC-35CE-DCE3B9C19D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FFA3C5-E659-454B-B3E0-85E35394271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49208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879998-35C0-B381-ADBE-08F5BCDA5B6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/>
              <a:t>Byerne og renæssancen</a:t>
            </a:r>
          </a:p>
        </p:txBody>
      </p:sp>
    </p:spTree>
    <p:extLst>
      <p:ext uri="{BB962C8B-B14F-4D97-AF65-F5344CB8AC3E}">
        <p14:creationId xmlns:p14="http://schemas.microsoft.com/office/powerpoint/2010/main" val="6330430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10788D-3711-3DC2-A2DE-D09C375551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i="0">
                <a:solidFill>
                  <a:srgbClr val="000000"/>
                </a:solidFill>
                <a:effectLst/>
                <a:latin typeface="WordVisi_MSFontService"/>
              </a:rPr>
              <a:t>De nye ledende lag</a:t>
            </a:r>
            <a:endParaRPr lang="da-DK" b="1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1D00915-ACC5-D071-F372-2015A7C4CC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sz="2000"/>
              <a:t>Kirken har stadig meget magt, men adlen får konkurrence af dygtige praktiske forretningsfolk, f.eks.  Håndværkere, handelskøbmænd (og bankfolk) </a:t>
            </a:r>
          </a:p>
          <a:p>
            <a:pPr marL="0" indent="0">
              <a:buNone/>
            </a:pPr>
            <a:endParaRPr lang="da-DK" sz="2000"/>
          </a:p>
          <a:p>
            <a:pPr marL="0" indent="0">
              <a:buNone/>
            </a:pPr>
            <a:r>
              <a:rPr lang="da-DK" sz="2000"/>
              <a:t>Forretningsfolkene kæmpede sig til denne høje status/hierarkiske plads, hvorimod adlen var født ind i denne rigdom</a:t>
            </a:r>
          </a:p>
          <a:p>
            <a:pPr marL="0" indent="0">
              <a:buNone/>
            </a:pPr>
            <a:endParaRPr lang="da-DK" sz="2000"/>
          </a:p>
          <a:p>
            <a:pPr marL="0" indent="0">
              <a:buNone/>
            </a:pPr>
            <a:r>
              <a:rPr lang="da-DK" sz="2000"/>
              <a:t>Forretningsfolkene producerede f.eks. varer som silke, bomuld og bygninger og håndværk</a:t>
            </a:r>
          </a:p>
          <a:p>
            <a:pPr marL="0" indent="0">
              <a:buNone/>
            </a:pPr>
            <a:endParaRPr lang="da-DK" sz="2000"/>
          </a:p>
          <a:p>
            <a:pPr marL="0" indent="0">
              <a:buNone/>
            </a:pPr>
            <a:r>
              <a:rPr lang="da-DK" sz="2000"/>
              <a:t>Kirkens stadige magt kan ses ved, at kirken var placeret i centrum af byerne og var den prægtigste og højeste bygning</a:t>
            </a:r>
          </a:p>
          <a:p>
            <a:pPr marL="0" indent="0">
              <a:buNone/>
            </a:pPr>
            <a:endParaRPr lang="da-DK" sz="2000"/>
          </a:p>
        </p:txBody>
      </p:sp>
    </p:spTree>
    <p:extLst>
      <p:ext uri="{BB962C8B-B14F-4D97-AF65-F5344CB8AC3E}">
        <p14:creationId xmlns:p14="http://schemas.microsoft.com/office/powerpoint/2010/main" val="25064617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C2D3C0-2BE8-8458-6E2D-D82DCC46D7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sz="2800" b="1" i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Den selvstændighedstrang, individualitet og skaberkraft, der voksede frem </a:t>
            </a:r>
            <a:endParaRPr lang="da-DK" sz="6000" b="1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770DBC7-76C5-881F-5E8F-7920760A07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a-DK" sz="2000"/>
              <a:t>Grundet ændringer i den menneskelige bevidsthed begyndte folk at tage sagerne i egen hånd, hvilket medførte en skaber kraft og selvstændighed. </a:t>
            </a:r>
          </a:p>
          <a:p>
            <a:pPr marL="0" indent="0">
              <a:buNone/>
            </a:pPr>
            <a:endParaRPr lang="da-DK" sz="2000"/>
          </a:p>
          <a:p>
            <a:pPr marL="0" indent="0">
              <a:buNone/>
            </a:pPr>
            <a:r>
              <a:rPr lang="da-DK" sz="2000"/>
              <a:t>Man er i mindre grad underlagt religion </a:t>
            </a:r>
          </a:p>
          <a:p>
            <a:pPr marL="0" indent="0">
              <a:buNone/>
            </a:pPr>
            <a:endParaRPr lang="da-DK" sz="2000"/>
          </a:p>
          <a:p>
            <a:pPr marL="0" indent="0">
              <a:buNone/>
            </a:pPr>
            <a:r>
              <a:rPr lang="da-DK" sz="2000"/>
              <a:t>Man står mere på egne ben og der er fokus på individualitet</a:t>
            </a:r>
          </a:p>
        </p:txBody>
      </p:sp>
    </p:spTree>
    <p:extLst>
      <p:ext uri="{BB962C8B-B14F-4D97-AF65-F5344CB8AC3E}">
        <p14:creationId xmlns:p14="http://schemas.microsoft.com/office/powerpoint/2010/main" val="7355145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9DC8216-B07B-3C44-57B8-A0110DC0FD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sz="2800" b="1" i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Byudviklingen som tegn på mennesket-i-centrum-mentaliteten </a:t>
            </a:r>
            <a:endParaRPr lang="da-DK" sz="6000" b="1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B5D86E5-3C77-B218-A421-3F4740469A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Font typeface="Calibri" panose="020B0604020202020204" pitchFamily="34" charset="0"/>
              <a:buChar char="-"/>
            </a:pPr>
            <a:r>
              <a:rPr lang="da-DK" sz="2000" dirty="0"/>
              <a:t>Byerne voksede og blev mere befolket f.eks. Milano, Firenze, Napoli fra 50- 100 tusind indbyggere</a:t>
            </a:r>
            <a:endParaRPr lang="da-DK" dirty="0"/>
          </a:p>
          <a:p>
            <a:pPr marL="0" indent="0">
              <a:buNone/>
            </a:pPr>
            <a:endParaRPr lang="da-DK" sz="2000" dirty="0"/>
          </a:p>
          <a:p>
            <a:pPr>
              <a:buFont typeface="Calibri" panose="020B0604020202020204" pitchFamily="34" charset="0"/>
              <a:buChar char="-"/>
            </a:pPr>
            <a:r>
              <a:rPr lang="da-DK" sz="2000" dirty="0"/>
              <a:t>Den sorte død mindskede indbyggere tallet men satte ikke en stopper for den moderne livsforms gennembrud </a:t>
            </a:r>
          </a:p>
          <a:p>
            <a:pPr>
              <a:buFont typeface="Calibri" panose="020B0604020202020204" pitchFamily="34" charset="0"/>
              <a:buChar char="-"/>
            </a:pPr>
            <a:endParaRPr lang="da-DK" sz="2000" dirty="0"/>
          </a:p>
          <a:p>
            <a:pPr>
              <a:buFont typeface="Calibri" panose="020B0604020202020204" pitchFamily="34" charset="0"/>
              <a:buChar char="-"/>
            </a:pPr>
            <a:r>
              <a:rPr lang="da-DK" sz="2000" dirty="0">
                <a:ea typeface="Calibri" panose="020F0502020204030204"/>
                <a:cs typeface="Calibri" panose="020F0502020204030204"/>
              </a:rPr>
              <a:t>Den nye individualisering og rigdom blandt købmændene sås blandt andet i byens bygninger og paladser i form af kunst.</a:t>
            </a:r>
          </a:p>
          <a:p>
            <a:pPr>
              <a:buFont typeface="Calibri" panose="020B0604020202020204" pitchFamily="34" charset="0"/>
              <a:buChar char="-"/>
            </a:pPr>
            <a:endParaRPr lang="da-DK" sz="2000" dirty="0"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9814873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202</Words>
  <Application>Microsoft Office PowerPoint</Application>
  <PresentationFormat>Widescreen</PresentationFormat>
  <Paragraphs>21</Paragraphs>
  <Slides>4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WordVisi_MSFontService</vt:lpstr>
      <vt:lpstr>Office-tema</vt:lpstr>
      <vt:lpstr>Byerne og renæssancen</vt:lpstr>
      <vt:lpstr>De nye ledende lag</vt:lpstr>
      <vt:lpstr>Den selvstændighedstrang, individualitet og skaberkraft, der voksede frem </vt:lpstr>
      <vt:lpstr>Byudviklingen som tegn på mennesket-i-centrum-mentaliteten 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23g Nikoline Hedelund Madsen</dc:creator>
  <cp:lastModifiedBy>Stinne Fisker</cp:lastModifiedBy>
  <cp:revision>2</cp:revision>
  <dcterms:created xsi:type="dcterms:W3CDTF">2024-12-19T11:17:45Z</dcterms:created>
  <dcterms:modified xsi:type="dcterms:W3CDTF">2024-12-19T11:45:26Z</dcterms:modified>
</cp:coreProperties>
</file>