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</p:sldIdLst>
  <p:sldSz cx="12192000" cy="6858000"/>
  <p:notesSz cx="6797675" cy="9928225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922A99-3B5C-4566-8590-783D3FB0FCDC}" v="1" dt="2025-01-07T07:59:32.4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0" autoAdjust="0"/>
    <p:restoredTop sz="94660"/>
  </p:normalViewPr>
  <p:slideViewPr>
    <p:cSldViewPr snapToGrid="0">
      <p:cViewPr varScale="1">
        <p:scale>
          <a:sx n="58" d="100"/>
          <a:sy n="58" d="100"/>
        </p:scale>
        <p:origin x="60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ne Mølgaard" userId="33e33e6a-21bc-4519-be40-3e1fbc33e48c" providerId="ADAL" clId="{BA922A99-3B5C-4566-8590-783D3FB0FCDC}"/>
    <pc:docChg chg="custSel modSld">
      <pc:chgData name="Mine Mølgaard" userId="33e33e6a-21bc-4519-be40-3e1fbc33e48c" providerId="ADAL" clId="{BA922A99-3B5C-4566-8590-783D3FB0FCDC}" dt="2025-01-07T08:11:44.913" v="188" actId="14100"/>
      <pc:docMkLst>
        <pc:docMk/>
      </pc:docMkLst>
      <pc:sldChg chg="modSp mod">
        <pc:chgData name="Mine Mølgaard" userId="33e33e6a-21bc-4519-be40-3e1fbc33e48c" providerId="ADAL" clId="{BA922A99-3B5C-4566-8590-783D3FB0FCDC}" dt="2025-01-07T08:11:44.913" v="188" actId="14100"/>
        <pc:sldMkLst>
          <pc:docMk/>
          <pc:sldMk cId="1682309352" sldId="257"/>
        </pc:sldMkLst>
        <pc:spChg chg="mod">
          <ac:chgData name="Mine Mølgaard" userId="33e33e6a-21bc-4519-be40-3e1fbc33e48c" providerId="ADAL" clId="{BA922A99-3B5C-4566-8590-783D3FB0FCDC}" dt="2025-01-07T08:05:48.328" v="126" actId="14100"/>
          <ac:spMkLst>
            <pc:docMk/>
            <pc:sldMk cId="1682309352" sldId="257"/>
            <ac:spMk id="15" creationId="{4A3995D3-66A7-02E8-6036-3DAE10685E56}"/>
          </ac:spMkLst>
        </pc:spChg>
        <pc:spChg chg="mod">
          <ac:chgData name="Mine Mølgaard" userId="33e33e6a-21bc-4519-be40-3e1fbc33e48c" providerId="ADAL" clId="{BA922A99-3B5C-4566-8590-783D3FB0FCDC}" dt="2025-01-07T08:11:44.913" v="188" actId="14100"/>
          <ac:spMkLst>
            <pc:docMk/>
            <pc:sldMk cId="1682309352" sldId="257"/>
            <ac:spMk id="17" creationId="{2B82CA49-3794-2EFC-3DE1-598DD8E6091E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098135-480F-4504-8AF3-9556BFBB04F1}" type="doc">
      <dgm:prSet loTypeId="urn:microsoft.com/office/officeart/2005/8/layout/radial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A0A936CD-EA6A-47ED-96E6-5C701637160E}">
      <dgm:prSet phldrT="[Tekst]"/>
      <dgm:spPr/>
      <dgm:t>
        <a:bodyPr/>
        <a:lstStyle/>
        <a:p>
          <a:r>
            <a:rPr lang="da-DK" dirty="0"/>
            <a:t>Nazisme</a:t>
          </a:r>
        </a:p>
      </dgm:t>
    </dgm:pt>
    <dgm:pt modelId="{6788C811-CD9B-433C-AF85-796676FB53EF}" type="parTrans" cxnId="{E464A443-FE66-4830-A9B1-CB3DE3A19B7B}">
      <dgm:prSet/>
      <dgm:spPr/>
      <dgm:t>
        <a:bodyPr/>
        <a:lstStyle/>
        <a:p>
          <a:endParaRPr lang="da-DK"/>
        </a:p>
      </dgm:t>
    </dgm:pt>
    <dgm:pt modelId="{AEE0A26D-E104-4A23-93F9-FE1A1B286FD6}" type="sibTrans" cxnId="{E464A443-FE66-4830-A9B1-CB3DE3A19B7B}">
      <dgm:prSet/>
      <dgm:spPr/>
      <dgm:t>
        <a:bodyPr/>
        <a:lstStyle/>
        <a:p>
          <a:endParaRPr lang="da-DK"/>
        </a:p>
      </dgm:t>
    </dgm:pt>
    <dgm:pt modelId="{B4BCEDF9-E272-49BF-B0C2-26842D4295C1}">
      <dgm:prSet phldrT="[Tekst]"/>
      <dgm:spPr/>
      <dgm:t>
        <a:bodyPr/>
        <a:lstStyle/>
        <a:p>
          <a:r>
            <a:rPr lang="da-DK" dirty="0"/>
            <a:t>Liberalisme</a:t>
          </a:r>
        </a:p>
      </dgm:t>
    </dgm:pt>
    <dgm:pt modelId="{DF862C77-C130-4F80-9859-3A4F0A3826F0}" type="parTrans" cxnId="{BA18B835-27F0-4208-9A49-14F39EAA8AAF}">
      <dgm:prSet/>
      <dgm:spPr/>
      <dgm:t>
        <a:bodyPr/>
        <a:lstStyle/>
        <a:p>
          <a:endParaRPr lang="da-DK"/>
        </a:p>
      </dgm:t>
    </dgm:pt>
    <dgm:pt modelId="{7E329A0C-DFF5-4CC9-AA65-1BDD6A8230A1}" type="sibTrans" cxnId="{BA18B835-27F0-4208-9A49-14F39EAA8AAF}">
      <dgm:prSet/>
      <dgm:spPr/>
      <dgm:t>
        <a:bodyPr/>
        <a:lstStyle/>
        <a:p>
          <a:endParaRPr lang="da-DK"/>
        </a:p>
      </dgm:t>
    </dgm:pt>
    <dgm:pt modelId="{2A1EB872-AC4E-4D5A-BBC1-1D24E046602D}">
      <dgm:prSet phldrT="[Tekst]"/>
      <dgm:spPr/>
      <dgm:t>
        <a:bodyPr/>
        <a:lstStyle/>
        <a:p>
          <a:r>
            <a:rPr lang="da-DK" dirty="0"/>
            <a:t>Konservatisme</a:t>
          </a:r>
        </a:p>
      </dgm:t>
    </dgm:pt>
    <dgm:pt modelId="{9152C827-3D0E-4445-BE94-3633DBE87DC4}" type="parTrans" cxnId="{C86C0375-038A-4BC5-98E2-AE7F73A3959B}">
      <dgm:prSet/>
      <dgm:spPr/>
      <dgm:t>
        <a:bodyPr/>
        <a:lstStyle/>
        <a:p>
          <a:endParaRPr lang="da-DK"/>
        </a:p>
      </dgm:t>
    </dgm:pt>
    <dgm:pt modelId="{FB5B8C3C-6C1F-451C-8531-E67DB7FFD658}" type="sibTrans" cxnId="{C86C0375-038A-4BC5-98E2-AE7F73A3959B}">
      <dgm:prSet/>
      <dgm:spPr/>
      <dgm:t>
        <a:bodyPr/>
        <a:lstStyle/>
        <a:p>
          <a:endParaRPr lang="da-DK"/>
        </a:p>
      </dgm:t>
    </dgm:pt>
    <dgm:pt modelId="{9F64EF73-27D3-47CA-8F39-37403D2A477D}">
      <dgm:prSet phldrT="[Tekst]"/>
      <dgm:spPr/>
      <dgm:t>
        <a:bodyPr/>
        <a:lstStyle/>
        <a:p>
          <a:r>
            <a:rPr lang="da-DK" dirty="0"/>
            <a:t>Socialisme</a:t>
          </a:r>
        </a:p>
      </dgm:t>
    </dgm:pt>
    <dgm:pt modelId="{A9D0B7E6-19BC-4578-861B-49907B7007F3}" type="parTrans" cxnId="{8AF9B7D3-B9FD-4EBB-BA7A-AE2B156FF3C9}">
      <dgm:prSet/>
      <dgm:spPr/>
      <dgm:t>
        <a:bodyPr/>
        <a:lstStyle/>
        <a:p>
          <a:endParaRPr lang="da-DK"/>
        </a:p>
      </dgm:t>
    </dgm:pt>
    <dgm:pt modelId="{6C2D1309-ADD2-4E0D-8BF5-40040D530854}" type="sibTrans" cxnId="{8AF9B7D3-B9FD-4EBB-BA7A-AE2B156FF3C9}">
      <dgm:prSet/>
      <dgm:spPr/>
      <dgm:t>
        <a:bodyPr/>
        <a:lstStyle/>
        <a:p>
          <a:endParaRPr lang="da-DK"/>
        </a:p>
      </dgm:t>
    </dgm:pt>
    <dgm:pt modelId="{911DCAB2-9E2B-4C4A-8AB8-2CA95CDBC5E1}" type="pres">
      <dgm:prSet presAssocID="{68098135-480F-4504-8AF3-9556BFBB04F1}" presName="composite" presStyleCnt="0">
        <dgm:presLayoutVars>
          <dgm:chMax val="1"/>
          <dgm:dir/>
          <dgm:resizeHandles val="exact"/>
        </dgm:presLayoutVars>
      </dgm:prSet>
      <dgm:spPr/>
    </dgm:pt>
    <dgm:pt modelId="{FCC9B91D-3CC5-4369-9ECB-170353CA65D5}" type="pres">
      <dgm:prSet presAssocID="{68098135-480F-4504-8AF3-9556BFBB04F1}" presName="radial" presStyleCnt="0">
        <dgm:presLayoutVars>
          <dgm:animLvl val="ctr"/>
        </dgm:presLayoutVars>
      </dgm:prSet>
      <dgm:spPr/>
    </dgm:pt>
    <dgm:pt modelId="{B20AEC32-C012-45FB-A938-CA4732588F3B}" type="pres">
      <dgm:prSet presAssocID="{A0A936CD-EA6A-47ED-96E6-5C701637160E}" presName="centerShape" presStyleLbl="vennNode1" presStyleIdx="0" presStyleCnt="4"/>
      <dgm:spPr/>
    </dgm:pt>
    <dgm:pt modelId="{BFCBAF1F-DBE3-4FF8-B312-7100C2E8D73B}" type="pres">
      <dgm:prSet presAssocID="{B4BCEDF9-E272-49BF-B0C2-26842D4295C1}" presName="node" presStyleLbl="vennNode1" presStyleIdx="1" presStyleCnt="4" custScaleX="174904" custRadScaleRad="110522" custRadScaleInc="48690">
        <dgm:presLayoutVars>
          <dgm:bulletEnabled val="1"/>
        </dgm:presLayoutVars>
      </dgm:prSet>
      <dgm:spPr/>
    </dgm:pt>
    <dgm:pt modelId="{1B453289-48B5-43AE-AB6E-E6A2012C929C}" type="pres">
      <dgm:prSet presAssocID="{2A1EB872-AC4E-4D5A-BBC1-1D24E046602D}" presName="node" presStyleLbl="vennNode1" presStyleIdx="2" presStyleCnt="4" custScaleX="152314" custScaleY="114729" custRadScaleRad="99024" custRadScaleInc="26464">
        <dgm:presLayoutVars>
          <dgm:bulletEnabled val="1"/>
        </dgm:presLayoutVars>
      </dgm:prSet>
      <dgm:spPr/>
    </dgm:pt>
    <dgm:pt modelId="{9592B418-E6B3-4657-81B1-36A75E158426}" type="pres">
      <dgm:prSet presAssocID="{9F64EF73-27D3-47CA-8F39-37403D2A477D}" presName="node" presStyleLbl="vennNode1" presStyleIdx="3" presStyleCnt="4" custScaleX="266796" custScaleY="146527" custRadScaleRad="123103" custRadScaleInc="35332">
        <dgm:presLayoutVars>
          <dgm:bulletEnabled val="1"/>
        </dgm:presLayoutVars>
      </dgm:prSet>
      <dgm:spPr/>
    </dgm:pt>
  </dgm:ptLst>
  <dgm:cxnLst>
    <dgm:cxn modelId="{826F3B33-853B-4296-9BA9-091234D89BC0}" type="presOf" srcId="{2A1EB872-AC4E-4D5A-BBC1-1D24E046602D}" destId="{1B453289-48B5-43AE-AB6E-E6A2012C929C}" srcOrd="0" destOrd="0" presId="urn:microsoft.com/office/officeart/2005/8/layout/radial3"/>
    <dgm:cxn modelId="{BA18B835-27F0-4208-9A49-14F39EAA8AAF}" srcId="{A0A936CD-EA6A-47ED-96E6-5C701637160E}" destId="{B4BCEDF9-E272-49BF-B0C2-26842D4295C1}" srcOrd="0" destOrd="0" parTransId="{DF862C77-C130-4F80-9859-3A4F0A3826F0}" sibTransId="{7E329A0C-DFF5-4CC9-AA65-1BDD6A8230A1}"/>
    <dgm:cxn modelId="{45465E3B-DC87-4359-A9A0-24D9037B3CB4}" type="presOf" srcId="{68098135-480F-4504-8AF3-9556BFBB04F1}" destId="{911DCAB2-9E2B-4C4A-8AB8-2CA95CDBC5E1}" srcOrd="0" destOrd="0" presId="urn:microsoft.com/office/officeart/2005/8/layout/radial3"/>
    <dgm:cxn modelId="{802DA33D-8DD2-49E0-8828-C1C0A55F7895}" type="presOf" srcId="{A0A936CD-EA6A-47ED-96E6-5C701637160E}" destId="{B20AEC32-C012-45FB-A938-CA4732588F3B}" srcOrd="0" destOrd="0" presId="urn:microsoft.com/office/officeart/2005/8/layout/radial3"/>
    <dgm:cxn modelId="{E464A443-FE66-4830-A9B1-CB3DE3A19B7B}" srcId="{68098135-480F-4504-8AF3-9556BFBB04F1}" destId="{A0A936CD-EA6A-47ED-96E6-5C701637160E}" srcOrd="0" destOrd="0" parTransId="{6788C811-CD9B-433C-AF85-796676FB53EF}" sibTransId="{AEE0A26D-E104-4A23-93F9-FE1A1B286FD6}"/>
    <dgm:cxn modelId="{C86C0375-038A-4BC5-98E2-AE7F73A3959B}" srcId="{A0A936CD-EA6A-47ED-96E6-5C701637160E}" destId="{2A1EB872-AC4E-4D5A-BBC1-1D24E046602D}" srcOrd="1" destOrd="0" parTransId="{9152C827-3D0E-4445-BE94-3633DBE87DC4}" sibTransId="{FB5B8C3C-6C1F-451C-8531-E67DB7FFD658}"/>
    <dgm:cxn modelId="{01F023C6-DE50-45D1-ACA8-F3FA39C6ABF7}" type="presOf" srcId="{B4BCEDF9-E272-49BF-B0C2-26842D4295C1}" destId="{BFCBAF1F-DBE3-4FF8-B312-7100C2E8D73B}" srcOrd="0" destOrd="0" presId="urn:microsoft.com/office/officeart/2005/8/layout/radial3"/>
    <dgm:cxn modelId="{8AF9B7D3-B9FD-4EBB-BA7A-AE2B156FF3C9}" srcId="{A0A936CD-EA6A-47ED-96E6-5C701637160E}" destId="{9F64EF73-27D3-47CA-8F39-37403D2A477D}" srcOrd="2" destOrd="0" parTransId="{A9D0B7E6-19BC-4578-861B-49907B7007F3}" sibTransId="{6C2D1309-ADD2-4E0D-8BF5-40040D530854}"/>
    <dgm:cxn modelId="{88ED23E5-8DFA-4E40-8B2E-ECCE4CA7001C}" type="presOf" srcId="{9F64EF73-27D3-47CA-8F39-37403D2A477D}" destId="{9592B418-E6B3-4657-81B1-36A75E158426}" srcOrd="0" destOrd="0" presId="urn:microsoft.com/office/officeart/2005/8/layout/radial3"/>
    <dgm:cxn modelId="{41C71C42-8EF4-4873-858D-EEC6D0BCAFC4}" type="presParOf" srcId="{911DCAB2-9E2B-4C4A-8AB8-2CA95CDBC5E1}" destId="{FCC9B91D-3CC5-4369-9ECB-170353CA65D5}" srcOrd="0" destOrd="0" presId="urn:microsoft.com/office/officeart/2005/8/layout/radial3"/>
    <dgm:cxn modelId="{58B15643-D01A-4DF3-8AA0-B6CD47AD1E5C}" type="presParOf" srcId="{FCC9B91D-3CC5-4369-9ECB-170353CA65D5}" destId="{B20AEC32-C012-45FB-A938-CA4732588F3B}" srcOrd="0" destOrd="0" presId="urn:microsoft.com/office/officeart/2005/8/layout/radial3"/>
    <dgm:cxn modelId="{579C1686-4983-490C-B1C4-A65B268C06B3}" type="presParOf" srcId="{FCC9B91D-3CC5-4369-9ECB-170353CA65D5}" destId="{BFCBAF1F-DBE3-4FF8-B312-7100C2E8D73B}" srcOrd="1" destOrd="0" presId="urn:microsoft.com/office/officeart/2005/8/layout/radial3"/>
    <dgm:cxn modelId="{3C94F379-474B-49CB-A6AC-165A6A098ED4}" type="presParOf" srcId="{FCC9B91D-3CC5-4369-9ECB-170353CA65D5}" destId="{1B453289-48B5-43AE-AB6E-E6A2012C929C}" srcOrd="2" destOrd="0" presId="urn:microsoft.com/office/officeart/2005/8/layout/radial3"/>
    <dgm:cxn modelId="{31EF98C8-558B-4B1F-9AF8-2444D629C7A4}" type="presParOf" srcId="{FCC9B91D-3CC5-4369-9ECB-170353CA65D5}" destId="{9592B418-E6B3-4657-81B1-36A75E158426}" srcOrd="3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0AEC32-C012-45FB-A938-CA4732588F3B}">
      <dsp:nvSpPr>
        <dsp:cNvPr id="0" name=""/>
        <dsp:cNvSpPr/>
      </dsp:nvSpPr>
      <dsp:spPr>
        <a:xfrm>
          <a:off x="4303868" y="1118531"/>
          <a:ext cx="2672843" cy="267284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700" kern="1200" dirty="0"/>
            <a:t>Nazisme</a:t>
          </a:r>
        </a:p>
      </dsp:txBody>
      <dsp:txXfrm>
        <a:off x="4695297" y="1509960"/>
        <a:ext cx="1889985" cy="1889985"/>
      </dsp:txXfrm>
    </dsp:sp>
    <dsp:sp modelId="{BFCBAF1F-DBE3-4FF8-B312-7100C2E8D73B}">
      <dsp:nvSpPr>
        <dsp:cNvPr id="0" name=""/>
        <dsp:cNvSpPr/>
      </dsp:nvSpPr>
      <dsp:spPr>
        <a:xfrm>
          <a:off x="6108993" y="780491"/>
          <a:ext cx="2337454" cy="133642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700" kern="1200" dirty="0"/>
            <a:t>Liberalisme</a:t>
          </a:r>
        </a:p>
      </dsp:txBody>
      <dsp:txXfrm>
        <a:off x="6451305" y="976205"/>
        <a:ext cx="1652830" cy="944993"/>
      </dsp:txXfrm>
    </dsp:sp>
    <dsp:sp modelId="{1B453289-48B5-43AE-AB6E-E6A2012C929C}">
      <dsp:nvSpPr>
        <dsp:cNvPr id="0" name=""/>
        <dsp:cNvSpPr/>
      </dsp:nvSpPr>
      <dsp:spPr>
        <a:xfrm>
          <a:off x="5437370" y="2818074"/>
          <a:ext cx="2035557" cy="153326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700" kern="1200" dirty="0"/>
            <a:t>Konservatisme</a:t>
          </a:r>
        </a:p>
      </dsp:txBody>
      <dsp:txXfrm>
        <a:off x="5735470" y="3042615"/>
        <a:ext cx="1439357" cy="1084181"/>
      </dsp:txXfrm>
    </dsp:sp>
    <dsp:sp modelId="{9592B418-E6B3-4657-81B1-36A75E158426}">
      <dsp:nvSpPr>
        <dsp:cNvPr id="0" name=""/>
        <dsp:cNvSpPr/>
      </dsp:nvSpPr>
      <dsp:spPr>
        <a:xfrm>
          <a:off x="1766774" y="1016222"/>
          <a:ext cx="3565519" cy="195821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700" kern="1200" dirty="0"/>
            <a:t>Socialisme</a:t>
          </a:r>
        </a:p>
      </dsp:txBody>
      <dsp:txXfrm>
        <a:off x="2288932" y="1302996"/>
        <a:ext cx="2521203" cy="13846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134A98-EE9F-1B31-800D-637271032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0ECAD2D-EAC7-EC0E-5178-B3D80235EC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AE2BF64-0670-F760-393D-AC9839A39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26D68-289C-44EB-A724-CD81E706589E}" type="datetimeFigureOut">
              <a:rPr lang="da-DK" smtClean="0"/>
              <a:t>06-01-2025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8809081-E8BE-1368-53AF-2B25A2710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662A9E5-7DDD-5F59-A4C1-57FD047E0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B274-CFD6-4C06-B93C-CE04317776D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89467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43E933-0A86-FC59-6F0E-067B58D30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3A0B2F4-BE41-E673-55E6-5B6B12EF94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723E996-C717-67B7-6455-74A93B667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26D68-289C-44EB-A724-CD81E706589E}" type="datetimeFigureOut">
              <a:rPr lang="da-DK" smtClean="0"/>
              <a:t>06-01-2025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7CB0A79-B4F6-9026-E23A-BDE064D33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4377BC6-DDAE-32F2-0710-F100BB04F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B274-CFD6-4C06-B93C-CE04317776D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8270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4AC39006-5EB2-5CFE-4912-61FF11DBA4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8E98CB9-3880-15D3-280C-1A8AE90533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050DB47-80D6-1BAF-CAAD-565F195B8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26D68-289C-44EB-A724-CD81E706589E}" type="datetimeFigureOut">
              <a:rPr lang="da-DK" smtClean="0"/>
              <a:t>06-01-2025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41B4A78-B19D-398C-D29C-84DF20CAE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360FD1D-8691-8ED2-F98F-DAC122796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B274-CFD6-4C06-B93C-CE04317776D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31820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2FFE9F-6DDD-E6FB-3070-B1470E99C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66D544A-D862-E1A1-F2AD-84EEB84E3E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301DAF3-A6E5-D639-C3A5-CD04F1F4F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26D68-289C-44EB-A724-CD81E706589E}" type="datetimeFigureOut">
              <a:rPr lang="da-DK" smtClean="0"/>
              <a:t>06-01-2025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B1F0576-C605-CB03-FD0E-44D9FE96C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20151F7-BD93-067F-8D85-7B59EB2E5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B274-CFD6-4C06-B93C-CE04317776D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48267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FEDBBA-1B4F-DEF8-E26A-5E32285A6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47D717B-DA98-8B8E-0F62-CA2B1B8408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99CFCBA-4E3F-CED5-9818-76E250492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26D68-289C-44EB-A724-CD81E706589E}" type="datetimeFigureOut">
              <a:rPr lang="da-DK" smtClean="0"/>
              <a:t>06-01-2025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790F608-D7C3-5BDB-7F62-D6EF02DBC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72B4E38-3D1B-A0EF-32C2-21F0D16A6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B274-CFD6-4C06-B93C-CE04317776D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4136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FC4B50-55C9-308E-7136-B98C4A1E2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4E9EF5B-F9E7-0322-B819-B0C036B562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26FD905-CAD1-2E3A-2DED-73523BB677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ED7467E-4BA7-65E8-612D-EFD72CBBB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26D68-289C-44EB-A724-CD81E706589E}" type="datetimeFigureOut">
              <a:rPr lang="da-DK" smtClean="0"/>
              <a:t>06-01-2025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431EF07-D120-7820-9E09-A2098B1A6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4338659-9D57-4C5A-EF66-5BEC37AE8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B274-CFD6-4C06-B93C-CE04317776D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95728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5954B1-EF48-C9CC-3F8F-6D27434E4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10FA8FF-052C-1262-7D5D-97DBFD3AB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9C4239F-F245-3242-BB3C-D4C9300EA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932F1475-0020-21AF-7CAE-54F31BE10C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0DC4FB6C-3578-DA26-AA82-C24ACA4F4A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50D71A0C-9364-02D9-C32F-B2AED4C65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26D68-289C-44EB-A724-CD81E706589E}" type="datetimeFigureOut">
              <a:rPr lang="da-DK" smtClean="0"/>
              <a:t>06-01-2025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1ACA923-1EC7-5C86-BCF4-07E3C9592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8F88A60-2AFE-179B-9E89-EAD3E71E7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B274-CFD6-4C06-B93C-CE04317776D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30600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0A27C0-94AC-6F8A-0AFA-161716D4C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4B41BC6-8277-5AC2-3C51-FE09BA0A4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26D68-289C-44EB-A724-CD81E706589E}" type="datetimeFigureOut">
              <a:rPr lang="da-DK" smtClean="0"/>
              <a:t>06-01-2025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55449838-301B-5319-5FA2-FD28F1952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4C3E5C0-A0C4-7BE6-7AF3-4C4A99D29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B274-CFD6-4C06-B93C-CE04317776D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46074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469772E3-6AF1-4013-B1C3-F4ED0F15B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26D68-289C-44EB-A724-CD81E706589E}" type="datetimeFigureOut">
              <a:rPr lang="da-DK" smtClean="0"/>
              <a:t>06-01-2025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8B39B7F9-B608-4B21-02E5-AD7A64D04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E2FD9D69-44F6-89B8-B159-595D4F868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B274-CFD6-4C06-B93C-CE04317776D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89719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B658F0-0925-A64D-523E-2F271FA0D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68EBD17-67E2-5F65-E33B-632B352A3C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E98285F-D460-AE5F-BA5D-ADA92F90CE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E08E694-582A-DE72-D5B8-2994C3BA6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26D68-289C-44EB-A724-CD81E706589E}" type="datetimeFigureOut">
              <a:rPr lang="da-DK" smtClean="0"/>
              <a:t>06-01-2025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1C21B98-642D-01C7-8CD9-0EAD1FD14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070A5CB-08F2-D6F7-E03F-A6D0CEE74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B274-CFD6-4C06-B93C-CE04317776D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03234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89F6CF-3AD3-B94C-5739-CBB11EE00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C346C39A-755B-D2AB-CE21-9D64F20FB1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63FABE9-994C-7FDB-1984-E0B4CE866A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9358968-6BC9-F9D1-1D45-42DF716A3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26D68-289C-44EB-A724-CD81E706589E}" type="datetimeFigureOut">
              <a:rPr lang="da-DK" smtClean="0"/>
              <a:t>06-01-2025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DCB1CD9-FA34-1F98-3234-292EFE911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5433578-9DED-F5E4-5F8D-28135CA5C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B274-CFD6-4C06-B93C-CE04317776D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17815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4623059B-B791-DCCF-6D77-5B7C8810E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C98806E-5875-8384-5A1B-D6E65FF451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8D66907-1103-8F3B-E2A9-A52E260E9D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726D68-289C-44EB-A724-CD81E706589E}" type="datetimeFigureOut">
              <a:rPr lang="da-DK" smtClean="0"/>
              <a:t>06-01-2025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7BC36CE-3132-AC59-62A4-140479E697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A762F01-BCEA-9BD2-EF50-AE8641369F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7AB274-CFD6-4C06-B93C-CE04317776D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98847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BD8156-7F93-D019-4B24-C3CEF94D77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Nazismen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7AAA72F-65F6-B6B3-1228-9C90A0549F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Opgaver</a:t>
            </a:r>
          </a:p>
        </p:txBody>
      </p:sp>
    </p:spTree>
    <p:extLst>
      <p:ext uri="{BB962C8B-B14F-4D97-AF65-F5344CB8AC3E}">
        <p14:creationId xmlns:p14="http://schemas.microsoft.com/office/powerpoint/2010/main" val="118089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DB92D7-911C-481E-EE2C-395ABB024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da-DK" dirty="0"/>
            </a:br>
            <a:r>
              <a:rPr lang="da-DK" sz="2700" dirty="0"/>
              <a:t>Skriv disse ord/sætninger under enten liberalisme, socialisme, konservatisme eller nazismen. Nogle ord skal sættes flere steder! Hvilke?  ALLE skal have egen liste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FA222A2-EB81-0BFE-C258-138F088220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10003971" cy="4351338"/>
          </a:xfrm>
        </p:spPr>
        <p:txBody>
          <a:bodyPr>
            <a:normAutofit fontScale="77500" lnSpcReduction="20000"/>
          </a:bodyPr>
          <a:lstStyle/>
          <a:p>
            <a:endParaRPr lang="da-DK" dirty="0"/>
          </a:p>
          <a:p>
            <a:endParaRPr lang="da-DK" dirty="0"/>
          </a:p>
          <a:p>
            <a:pPr marL="514350" indent="-514350">
              <a:buFont typeface="+mj-lt"/>
              <a:buAutoNum type="arabicParenR"/>
            </a:pPr>
            <a:r>
              <a:rPr lang="da-DK" dirty="0"/>
              <a:t>Kapitalismen gavner samfundet!</a:t>
            </a:r>
          </a:p>
          <a:p>
            <a:pPr marL="514350" indent="-514350">
              <a:buFont typeface="+mj-lt"/>
              <a:buAutoNum type="arabicParenR"/>
            </a:pPr>
            <a:r>
              <a:rPr lang="da-DK" dirty="0"/>
              <a:t>Individuel frihed</a:t>
            </a:r>
          </a:p>
          <a:p>
            <a:pPr marL="514350" indent="-514350">
              <a:buFont typeface="+mj-lt"/>
              <a:buAutoNum type="arabicParenR"/>
            </a:pPr>
            <a:r>
              <a:rPr lang="da-DK" dirty="0"/>
              <a:t>Den gamle overklasse bør have privilegier</a:t>
            </a:r>
          </a:p>
          <a:p>
            <a:pPr marL="514350" indent="-514350">
              <a:buFont typeface="+mj-lt"/>
              <a:buAutoNum type="arabicParenR"/>
            </a:pPr>
            <a:r>
              <a:rPr lang="da-DK" dirty="0"/>
              <a:t>Kvindens plads er i hjemmet</a:t>
            </a:r>
          </a:p>
          <a:p>
            <a:pPr marL="514350" indent="-514350">
              <a:buFont typeface="+mj-lt"/>
              <a:buAutoNum type="arabicParenR"/>
            </a:pPr>
            <a:r>
              <a:rPr lang="da-DK" dirty="0"/>
              <a:t>Modstand mod urbanisering </a:t>
            </a:r>
          </a:p>
          <a:p>
            <a:pPr marL="514350" indent="-514350">
              <a:buFont typeface="+mj-lt"/>
              <a:buAutoNum type="arabicParenR"/>
            </a:pPr>
            <a:r>
              <a:rPr lang="da-DK" dirty="0"/>
              <a:t>Nationalisme – folk og fædreland</a:t>
            </a:r>
          </a:p>
          <a:p>
            <a:pPr marL="514350" indent="-514350">
              <a:buFont typeface="+mj-lt"/>
              <a:buAutoNum type="arabicParenR"/>
            </a:pPr>
            <a:r>
              <a:rPr lang="da-DK" dirty="0"/>
              <a:t>Racisme</a:t>
            </a:r>
          </a:p>
          <a:p>
            <a:pPr marL="514350" indent="-514350">
              <a:buFont typeface="+mj-lt"/>
              <a:buAutoNum type="arabicParenR"/>
            </a:pPr>
            <a:r>
              <a:rPr lang="da-DK" dirty="0"/>
              <a:t>Antisemitisme (jødehad)</a:t>
            </a:r>
          </a:p>
          <a:p>
            <a:pPr marL="514350" indent="-514350">
              <a:buFont typeface="+mj-lt"/>
              <a:buAutoNum type="arabicParenR"/>
            </a:pPr>
            <a:r>
              <a:rPr lang="da-DK" dirty="0"/>
              <a:t>De frie markedskræfter</a:t>
            </a:r>
          </a:p>
          <a:p>
            <a:pPr marL="514350" indent="-514350">
              <a:buFont typeface="+mj-lt"/>
              <a:buAutoNum type="arabicParenR"/>
            </a:pPr>
            <a:r>
              <a:rPr lang="da-DK" dirty="0"/>
              <a:t>Frihed</a:t>
            </a:r>
          </a:p>
          <a:p>
            <a:endParaRPr lang="da-DK" dirty="0"/>
          </a:p>
          <a:p>
            <a:endParaRPr lang="da-DK" dirty="0"/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96F8CBAB-7E51-491D-5F62-1AEDBAEC2B0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11 Lighed</a:t>
            </a:r>
          </a:p>
          <a:p>
            <a:pPr marL="0" indent="0">
              <a:buNone/>
            </a:pPr>
            <a:r>
              <a:rPr lang="da-DK" dirty="0"/>
              <a:t>12 Broderskab</a:t>
            </a:r>
          </a:p>
          <a:p>
            <a:pPr marL="0" indent="0">
              <a:buNone/>
            </a:pPr>
            <a:r>
              <a:rPr lang="da-DK" dirty="0"/>
              <a:t>13 Internationalt samarbejde</a:t>
            </a:r>
          </a:p>
          <a:p>
            <a:pPr marL="0" indent="0">
              <a:buNone/>
            </a:pPr>
            <a:r>
              <a:rPr lang="da-DK" dirty="0"/>
              <a:t>14 Enhver er sin egen lykkes   smed</a:t>
            </a:r>
          </a:p>
          <a:p>
            <a:pPr marL="0" indent="0">
              <a:buNone/>
            </a:pPr>
            <a:r>
              <a:rPr lang="da-DK" dirty="0"/>
              <a:t>15 Nogle er bedre til at styre et samfund end andre</a:t>
            </a:r>
          </a:p>
          <a:p>
            <a:pPr marL="0" indent="0">
              <a:buNone/>
            </a:pPr>
            <a:r>
              <a:rPr lang="da-DK" dirty="0"/>
              <a:t>16 Magten skal ligge hos folket</a:t>
            </a:r>
          </a:p>
        </p:txBody>
      </p:sp>
    </p:spTree>
    <p:extLst>
      <p:ext uri="{BB962C8B-B14F-4D97-AF65-F5344CB8AC3E}">
        <p14:creationId xmlns:p14="http://schemas.microsoft.com/office/powerpoint/2010/main" val="442464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955BE2-7F33-35C3-2E1A-6154A6A0A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94304"/>
          </a:xfrm>
        </p:spPr>
        <p:txBody>
          <a:bodyPr>
            <a:normAutofit fontScale="90000"/>
          </a:bodyPr>
          <a:lstStyle/>
          <a:p>
            <a:r>
              <a:rPr lang="da-DK" dirty="0"/>
              <a:t>A: Udfyld modellen, så den viser forskelle og ligheder mellem nazismen og de tre andre ideologier (tegn selv modellen på papir – ALLE skal have deres eget papir)</a:t>
            </a:r>
          </a:p>
        </p:txBody>
      </p:sp>
      <p:graphicFrame>
        <p:nvGraphicFramePr>
          <p:cNvPr id="6" name="Pladsholder til indhold 5">
            <a:extLst>
              <a:ext uri="{FF2B5EF4-FFF2-40B4-BE49-F238E27FC236}">
                <a16:creationId xmlns:a16="http://schemas.microsoft.com/office/drawing/2014/main" id="{042D3572-6892-8723-E1F2-50E1AA0AFB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274124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14727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>
            <a:extLst>
              <a:ext uri="{FF2B5EF4-FFF2-40B4-BE49-F238E27FC236}">
                <a16:creationId xmlns:a16="http://schemas.microsoft.com/office/drawing/2014/main" id="{A8A3C0FB-A398-2659-62E1-81700D8ADA80}"/>
              </a:ext>
            </a:extLst>
          </p:cNvPr>
          <p:cNvSpPr/>
          <p:nvPr/>
        </p:nvSpPr>
        <p:spPr>
          <a:xfrm>
            <a:off x="2775857" y="1275907"/>
            <a:ext cx="6384889" cy="3997842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1026" name="Picture 2" descr="Kulturel appropriation">
            <a:extLst>
              <a:ext uri="{FF2B5EF4-FFF2-40B4-BE49-F238E27FC236}">
                <a16:creationId xmlns:a16="http://schemas.microsoft.com/office/drawing/2014/main" id="{A4DEF958-AA9A-918B-DA8F-D40C9508BC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4557" y="1474029"/>
            <a:ext cx="926135" cy="550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llipse 6">
            <a:extLst>
              <a:ext uri="{FF2B5EF4-FFF2-40B4-BE49-F238E27FC236}">
                <a16:creationId xmlns:a16="http://schemas.microsoft.com/office/drawing/2014/main" id="{B8B4D162-6021-FA4D-2A4E-0D1F0B1A55B3}"/>
              </a:ext>
            </a:extLst>
          </p:cNvPr>
          <p:cNvSpPr/>
          <p:nvPr/>
        </p:nvSpPr>
        <p:spPr>
          <a:xfrm>
            <a:off x="1099457" y="1584251"/>
            <a:ext cx="4448384" cy="3281663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BD8E1714-49B1-FD40-789B-4D8278B118DD}"/>
              </a:ext>
            </a:extLst>
          </p:cNvPr>
          <p:cNvSpPr/>
          <p:nvPr/>
        </p:nvSpPr>
        <p:spPr>
          <a:xfrm>
            <a:off x="7924800" y="2303802"/>
            <a:ext cx="3532451" cy="1942052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FD1A3EB9-25AA-1DA4-C139-8F11379DA0E5}"/>
              </a:ext>
            </a:extLst>
          </p:cNvPr>
          <p:cNvSpPr/>
          <p:nvPr/>
        </p:nvSpPr>
        <p:spPr>
          <a:xfrm>
            <a:off x="4986106" y="3333941"/>
            <a:ext cx="2938694" cy="3072809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EECBD90B-4D5C-8A77-F878-4A415E0A8EFB}"/>
              </a:ext>
            </a:extLst>
          </p:cNvPr>
          <p:cNvSpPr txBox="1"/>
          <p:nvPr/>
        </p:nvSpPr>
        <p:spPr>
          <a:xfrm>
            <a:off x="1407456" y="2438343"/>
            <a:ext cx="134056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Socialisme og kommunisme</a:t>
            </a:r>
          </a:p>
          <a:p>
            <a:r>
              <a:rPr lang="da-DK" dirty="0"/>
              <a:t>International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C55C2EF2-F6A8-AADF-727D-C0A96218438C}"/>
              </a:ext>
            </a:extLst>
          </p:cNvPr>
          <p:cNvSpPr txBox="1"/>
          <p:nvPr/>
        </p:nvSpPr>
        <p:spPr>
          <a:xfrm>
            <a:off x="9184776" y="2751323"/>
            <a:ext cx="1452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Liberalisme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42F517BD-BF93-B0B7-F604-39F8571BFE71}"/>
              </a:ext>
            </a:extLst>
          </p:cNvPr>
          <p:cNvSpPr txBox="1"/>
          <p:nvPr/>
        </p:nvSpPr>
        <p:spPr>
          <a:xfrm>
            <a:off x="5869042" y="5345089"/>
            <a:ext cx="149134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b="1" dirty="0"/>
              <a:t>Konservatisme</a:t>
            </a:r>
            <a:r>
              <a:rPr lang="da-DK" sz="1200" dirty="0"/>
              <a:t> (den gamle overklasse, adel/godsejere)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4A3995D3-66A7-02E8-6036-3DAE10685E56}"/>
              </a:ext>
            </a:extLst>
          </p:cNvPr>
          <p:cNvSpPr txBox="1"/>
          <p:nvPr/>
        </p:nvSpPr>
        <p:spPr>
          <a:xfrm>
            <a:off x="3251985" y="2071737"/>
            <a:ext cx="187299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/>
              <a:t>Arbejderklassen i centrum (mindsteløn, lavere renter på lån)</a:t>
            </a:r>
          </a:p>
          <a:p>
            <a:endParaRPr lang="da-DK" sz="1200" dirty="0"/>
          </a:p>
          <a:p>
            <a:r>
              <a:rPr lang="da-DK" sz="1200" dirty="0"/>
              <a:t>”Angreb” på godsejere, de rige,  bankvæsen (som tjener på de fattige)</a:t>
            </a:r>
          </a:p>
          <a:p>
            <a:endParaRPr lang="da-DK" sz="1200" dirty="0"/>
          </a:p>
          <a:p>
            <a:r>
              <a:rPr lang="da-DK" sz="1200" dirty="0"/>
              <a:t>Antikapitalistisk politik</a:t>
            </a:r>
          </a:p>
          <a:p>
            <a:endParaRPr lang="da-DK" sz="1200" dirty="0"/>
          </a:p>
          <a:p>
            <a:r>
              <a:rPr lang="da-DK" sz="1200" dirty="0"/>
              <a:t>Kritik af den måde, industrisamfundet fungerer på</a:t>
            </a:r>
          </a:p>
          <a:p>
            <a:endParaRPr lang="da-DK" dirty="0"/>
          </a:p>
          <a:p>
            <a:endParaRPr lang="da-DK" dirty="0"/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1F4655F7-6D27-95A4-95A6-2C811B9844FE}"/>
              </a:ext>
            </a:extLst>
          </p:cNvPr>
          <p:cNvSpPr txBox="1"/>
          <p:nvPr/>
        </p:nvSpPr>
        <p:spPr>
          <a:xfrm>
            <a:off x="5547841" y="3577407"/>
            <a:ext cx="19747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/>
              <a:t>Nationalisme</a:t>
            </a:r>
          </a:p>
          <a:p>
            <a:r>
              <a:rPr lang="da-DK" sz="1200" dirty="0"/>
              <a:t>”Gammeldags værdier”: familie, kønsroller</a:t>
            </a:r>
          </a:p>
          <a:p>
            <a:r>
              <a:rPr lang="da-DK" sz="1200" dirty="0"/>
              <a:t>Skepsis/modstand mod demokratiet</a:t>
            </a:r>
          </a:p>
          <a:p>
            <a:endParaRPr lang="da-DK" sz="1200" dirty="0"/>
          </a:p>
          <a:p>
            <a:r>
              <a:rPr lang="da-DK" sz="1200" dirty="0"/>
              <a:t>Kritik af moderniseringen /urbanisering</a:t>
            </a:r>
          </a:p>
          <a:p>
            <a:endParaRPr lang="da-DK" sz="1200" dirty="0"/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2B82CA49-3794-2EFC-3DE1-598DD8E6091E}"/>
              </a:ext>
            </a:extLst>
          </p:cNvPr>
          <p:cNvSpPr txBox="1"/>
          <p:nvPr/>
        </p:nvSpPr>
        <p:spPr>
          <a:xfrm>
            <a:off x="5601108" y="1625227"/>
            <a:ext cx="23081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/>
              <a:t>Völkisch</a:t>
            </a:r>
            <a:r>
              <a:rPr lang="da-DK" dirty="0"/>
              <a:t> parti, bl.a.:</a:t>
            </a:r>
          </a:p>
          <a:p>
            <a:r>
              <a:rPr lang="da-DK" dirty="0"/>
              <a:t>Fjendskab mod jøder + slaviske folk (østeuropæere)</a:t>
            </a:r>
          </a:p>
          <a:p>
            <a:r>
              <a:rPr lang="da-DK" dirty="0">
                <a:solidFill>
                  <a:srgbClr val="FF0000"/>
                </a:solidFill>
              </a:rPr>
              <a:t>+MEGET MERE! Se s. 44+46 i ”Tyskerne og nazismen”</a:t>
            </a:r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BC25A9FF-9AF8-394D-154C-A905F81C0CDD}"/>
              </a:ext>
            </a:extLst>
          </p:cNvPr>
          <p:cNvSpPr txBox="1"/>
          <p:nvPr/>
        </p:nvSpPr>
        <p:spPr>
          <a:xfrm>
            <a:off x="8303059" y="2551837"/>
            <a:ext cx="8576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/>
              <a:t>Den gamle overklasse skal ikke have særstatus</a:t>
            </a:r>
          </a:p>
        </p:txBody>
      </p:sp>
    </p:spTree>
    <p:extLst>
      <p:ext uri="{BB962C8B-B14F-4D97-AF65-F5344CB8AC3E}">
        <p14:creationId xmlns:p14="http://schemas.microsoft.com/office/powerpoint/2010/main" val="1682309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740</TotalTime>
  <Words>241</Words>
  <Application>Microsoft Office PowerPoint</Application>
  <PresentationFormat>Widescreen</PresentationFormat>
  <Paragraphs>46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Office-tema</vt:lpstr>
      <vt:lpstr>Nazismen</vt:lpstr>
      <vt:lpstr> Skriv disse ord/sætninger under enten liberalisme, socialisme, konservatisme eller nazismen. Nogle ord skal sættes flere steder! Hvilke?  ALLE skal have egen liste</vt:lpstr>
      <vt:lpstr>A: Udfyld modellen, så den viser forskelle og ligheder mellem nazismen og de tre andre ideologier (tegn selv modellen på papir – ALLE skal have deres eget papir)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Mine Mølgaard</dc:creator>
  <cp:lastModifiedBy>Mine Mølgaard</cp:lastModifiedBy>
  <cp:revision>1</cp:revision>
  <cp:lastPrinted>2025-01-07T08:00:07Z</cp:lastPrinted>
  <dcterms:created xsi:type="dcterms:W3CDTF">2025-01-06T19:51:38Z</dcterms:created>
  <dcterms:modified xsi:type="dcterms:W3CDTF">2025-01-07T08:11:53Z</dcterms:modified>
</cp:coreProperties>
</file>