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264A98-A7DB-4D95-84D7-C1344DE7696B}" v="21" dt="2025-01-08T08:46:53.6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62264A98-A7DB-4D95-84D7-C1344DE7696B}"/>
    <pc:docChg chg="custSel modSld">
      <pc:chgData name="Kirstin Godsk" userId="75e39c0b-5185-405b-8958-e7f885f74107" providerId="ADAL" clId="{62264A98-A7DB-4D95-84D7-C1344DE7696B}" dt="2025-01-08T08:46:56.887" v="69"/>
      <pc:docMkLst>
        <pc:docMk/>
      </pc:docMkLst>
      <pc:sldChg chg="modSp mod">
        <pc:chgData name="Kirstin Godsk" userId="75e39c0b-5185-405b-8958-e7f885f74107" providerId="ADAL" clId="{62264A98-A7DB-4D95-84D7-C1344DE7696B}" dt="2024-12-04T07:26:16.242" v="16" actId="20577"/>
        <pc:sldMkLst>
          <pc:docMk/>
          <pc:sldMk cId="0" sldId="256"/>
        </pc:sldMkLst>
        <pc:spChg chg="mod">
          <ac:chgData name="Kirstin Godsk" userId="75e39c0b-5185-405b-8958-e7f885f74107" providerId="ADAL" clId="{62264A98-A7DB-4D95-84D7-C1344DE7696B}" dt="2024-12-04T07:26:12.492" v="15" actId="20577"/>
          <ac:spMkLst>
            <pc:docMk/>
            <pc:sldMk cId="0" sldId="256"/>
            <ac:spMk id="2050" creationId="{B472B28F-7038-4401-7914-2B635A86B492}"/>
          </ac:spMkLst>
        </pc:spChg>
        <pc:spChg chg="mod">
          <ac:chgData name="Kirstin Godsk" userId="75e39c0b-5185-405b-8958-e7f885f74107" providerId="ADAL" clId="{62264A98-A7DB-4D95-84D7-C1344DE7696B}" dt="2024-12-04T07:26:16.242" v="16" actId="20577"/>
          <ac:spMkLst>
            <pc:docMk/>
            <pc:sldMk cId="0" sldId="256"/>
            <ac:spMk id="2051" creationId="{41AC56D9-176E-32EC-0982-66F77EE03822}"/>
          </ac:spMkLst>
        </pc:spChg>
      </pc:sldChg>
      <pc:sldChg chg="addSp modSp mod setBg">
        <pc:chgData name="Kirstin Godsk" userId="75e39c0b-5185-405b-8958-e7f885f74107" providerId="ADAL" clId="{62264A98-A7DB-4D95-84D7-C1344DE7696B}" dt="2024-12-04T07:26:35.142" v="18" actId="20577"/>
        <pc:sldMkLst>
          <pc:docMk/>
          <pc:sldMk cId="0" sldId="257"/>
        </pc:sldMkLst>
        <pc:spChg chg="mod">
          <ac:chgData name="Kirstin Godsk" userId="75e39c0b-5185-405b-8958-e7f885f74107" providerId="ADAL" clId="{62264A98-A7DB-4D95-84D7-C1344DE7696B}" dt="2024-12-04T07:26:25.729" v="17" actId="26606"/>
          <ac:spMkLst>
            <pc:docMk/>
            <pc:sldMk cId="0" sldId="257"/>
            <ac:spMk id="3074" creationId="{6E5BC779-5AC3-23A2-3403-D27E68E4F070}"/>
          </ac:spMkLst>
        </pc:spChg>
        <pc:spChg chg="mod ord">
          <ac:chgData name="Kirstin Godsk" userId="75e39c0b-5185-405b-8958-e7f885f74107" providerId="ADAL" clId="{62264A98-A7DB-4D95-84D7-C1344DE7696B}" dt="2024-12-04T07:26:35.142" v="18" actId="20577"/>
          <ac:spMkLst>
            <pc:docMk/>
            <pc:sldMk cId="0" sldId="257"/>
            <ac:spMk id="3075" creationId="{BA2DB2C3-37CE-B509-F93D-9DA8865B6D57}"/>
          </ac:spMkLst>
        </pc:spChg>
        <pc:spChg chg="add">
          <ac:chgData name="Kirstin Godsk" userId="75e39c0b-5185-405b-8958-e7f885f74107" providerId="ADAL" clId="{62264A98-A7DB-4D95-84D7-C1344DE7696B}" dt="2024-12-04T07:26:25.729" v="17" actId="26606"/>
          <ac:spMkLst>
            <pc:docMk/>
            <pc:sldMk cId="0" sldId="257"/>
            <ac:spMk id="3081" creationId="{B9403C7F-76AE-4587-92A2-D4E41EBE68BD}"/>
          </ac:spMkLst>
        </pc:spChg>
        <pc:grpChg chg="add">
          <ac:chgData name="Kirstin Godsk" userId="75e39c0b-5185-405b-8958-e7f885f74107" providerId="ADAL" clId="{62264A98-A7DB-4D95-84D7-C1344DE7696B}" dt="2024-12-04T07:26:25.729" v="17" actId="26606"/>
          <ac:grpSpMkLst>
            <pc:docMk/>
            <pc:sldMk cId="0" sldId="257"/>
            <ac:grpSpMk id="3083" creationId="{D6C71778-3DDA-4748-AEBB-2A4B75016325}"/>
          </ac:grpSpMkLst>
        </pc:grpChg>
        <pc:picChg chg="mod">
          <ac:chgData name="Kirstin Godsk" userId="75e39c0b-5185-405b-8958-e7f885f74107" providerId="ADAL" clId="{62264A98-A7DB-4D95-84D7-C1344DE7696B}" dt="2024-12-04T07:26:25.729" v="17" actId="26606"/>
          <ac:picMkLst>
            <pc:docMk/>
            <pc:sldMk cId="0" sldId="257"/>
            <ac:picMk id="3076" creationId="{7F874E98-9B3C-F7C3-1AD4-7951584C382F}"/>
          </ac:picMkLst>
        </pc:picChg>
      </pc:sldChg>
      <pc:sldChg chg="modSp">
        <pc:chgData name="Kirstin Godsk" userId="75e39c0b-5185-405b-8958-e7f885f74107" providerId="ADAL" clId="{62264A98-A7DB-4D95-84D7-C1344DE7696B}" dt="2024-12-04T07:25:58.438" v="0"/>
        <pc:sldMkLst>
          <pc:docMk/>
          <pc:sldMk cId="0" sldId="258"/>
        </pc:sldMkLst>
        <pc:spChg chg="mod">
          <ac:chgData name="Kirstin Godsk" userId="75e39c0b-5185-405b-8958-e7f885f74107" providerId="ADAL" clId="{62264A98-A7DB-4D95-84D7-C1344DE7696B}" dt="2024-12-04T07:25:58.438" v="0"/>
          <ac:spMkLst>
            <pc:docMk/>
            <pc:sldMk cId="0" sldId="258"/>
            <ac:spMk id="4098" creationId="{204C70B1-3E23-0F3B-C2A7-EFBB50660411}"/>
          </ac:spMkLst>
        </pc:spChg>
        <pc:spChg chg="mod">
          <ac:chgData name="Kirstin Godsk" userId="75e39c0b-5185-405b-8958-e7f885f74107" providerId="ADAL" clId="{62264A98-A7DB-4D95-84D7-C1344DE7696B}" dt="2024-12-04T07:25:58.438" v="0"/>
          <ac:spMkLst>
            <pc:docMk/>
            <pc:sldMk cId="0" sldId="258"/>
            <ac:spMk id="4099" creationId="{C10E87E0-4277-4213-4887-EFE6504527C5}"/>
          </ac:spMkLst>
        </pc:spChg>
      </pc:sldChg>
      <pc:sldChg chg="addSp modSp mod setBg modAnim">
        <pc:chgData name="Kirstin Godsk" userId="75e39c0b-5185-405b-8958-e7f885f74107" providerId="ADAL" clId="{62264A98-A7DB-4D95-84D7-C1344DE7696B}" dt="2024-12-04T07:28:33.910" v="25" actId="20577"/>
        <pc:sldMkLst>
          <pc:docMk/>
          <pc:sldMk cId="0" sldId="259"/>
        </pc:sldMkLst>
        <pc:spChg chg="mod">
          <ac:chgData name="Kirstin Godsk" userId="75e39c0b-5185-405b-8958-e7f885f74107" providerId="ADAL" clId="{62264A98-A7DB-4D95-84D7-C1344DE7696B}" dt="2024-12-04T07:28:33.910" v="25" actId="20577"/>
          <ac:spMkLst>
            <pc:docMk/>
            <pc:sldMk cId="0" sldId="259"/>
            <ac:spMk id="3" creationId="{A37FFDDA-C91A-DA6E-F38B-3943B430A913}"/>
          </ac:spMkLst>
        </pc:spChg>
        <pc:spChg chg="mod">
          <ac:chgData name="Kirstin Godsk" userId="75e39c0b-5185-405b-8958-e7f885f74107" providerId="ADAL" clId="{62264A98-A7DB-4D95-84D7-C1344DE7696B}" dt="2024-12-04T07:27:34.092" v="19" actId="26606"/>
          <ac:spMkLst>
            <pc:docMk/>
            <pc:sldMk cId="0" sldId="259"/>
            <ac:spMk id="5122" creationId="{FFF65DED-187A-2994-1B92-4449BF6598E2}"/>
          </ac:spMkLst>
        </pc:spChg>
        <pc:spChg chg="add">
          <ac:chgData name="Kirstin Godsk" userId="75e39c0b-5185-405b-8958-e7f885f74107" providerId="ADAL" clId="{62264A98-A7DB-4D95-84D7-C1344DE7696B}" dt="2024-12-04T07:27:34.092" v="19" actId="26606"/>
          <ac:spMkLst>
            <pc:docMk/>
            <pc:sldMk cId="0" sldId="259"/>
            <ac:spMk id="5128" creationId="{B9403C7F-76AE-4587-92A2-D4E41EBE68BD}"/>
          </ac:spMkLst>
        </pc:spChg>
        <pc:grpChg chg="add">
          <ac:chgData name="Kirstin Godsk" userId="75e39c0b-5185-405b-8958-e7f885f74107" providerId="ADAL" clId="{62264A98-A7DB-4D95-84D7-C1344DE7696B}" dt="2024-12-04T07:27:34.092" v="19" actId="26606"/>
          <ac:grpSpMkLst>
            <pc:docMk/>
            <pc:sldMk cId="0" sldId="259"/>
            <ac:grpSpMk id="5130" creationId="{D6C71778-3DDA-4748-AEBB-2A4B75016325}"/>
          </ac:grpSpMkLst>
        </pc:grpChg>
        <pc:picChg chg="add">
          <ac:chgData name="Kirstin Godsk" userId="75e39c0b-5185-405b-8958-e7f885f74107" providerId="ADAL" clId="{62264A98-A7DB-4D95-84D7-C1344DE7696B}" dt="2024-12-04T07:27:34.092" v="19" actId="26606"/>
          <ac:picMkLst>
            <pc:docMk/>
            <pc:sldMk cId="0" sldId="259"/>
            <ac:picMk id="5124" creationId="{3007693C-DF14-2AA4-753D-E783734F6E8E}"/>
          </ac:picMkLst>
        </pc:picChg>
      </pc:sldChg>
      <pc:sldChg chg="delSp modSp mod delAnim modAnim">
        <pc:chgData name="Kirstin Godsk" userId="75e39c0b-5185-405b-8958-e7f885f74107" providerId="ADAL" clId="{62264A98-A7DB-4D95-84D7-C1344DE7696B}" dt="2025-01-08T08:46:56.887" v="69"/>
        <pc:sldMkLst>
          <pc:docMk/>
          <pc:sldMk cId="731849457" sldId="260"/>
        </pc:sldMkLst>
        <pc:spChg chg="mod">
          <ac:chgData name="Kirstin Godsk" userId="75e39c0b-5185-405b-8958-e7f885f74107" providerId="ADAL" clId="{62264A98-A7DB-4D95-84D7-C1344DE7696B}" dt="2024-12-04T07:29:26.121" v="41" actId="20577"/>
          <ac:spMkLst>
            <pc:docMk/>
            <pc:sldMk cId="731849457" sldId="260"/>
            <ac:spMk id="2" creationId="{C48C2246-3C5C-12DD-612B-DF46EC8F724B}"/>
          </ac:spMkLst>
        </pc:spChg>
        <pc:spChg chg="mod">
          <ac:chgData name="Kirstin Godsk" userId="75e39c0b-5185-405b-8958-e7f885f74107" providerId="ADAL" clId="{62264A98-A7DB-4D95-84D7-C1344DE7696B}" dt="2025-01-08T08:46:53.613" v="67" actId="20577"/>
          <ac:spMkLst>
            <pc:docMk/>
            <pc:sldMk cId="731849457" sldId="260"/>
            <ac:spMk id="3" creationId="{7740CBE9-3D74-76D7-3D44-2B4371D9B253}"/>
          </ac:spMkLst>
        </pc:spChg>
        <pc:spChg chg="del mod">
          <ac:chgData name="Kirstin Godsk" userId="75e39c0b-5185-405b-8958-e7f885f74107" providerId="ADAL" clId="{62264A98-A7DB-4D95-84D7-C1344DE7696B}" dt="2025-01-08T08:46:56.887" v="69"/>
          <ac:spMkLst>
            <pc:docMk/>
            <pc:sldMk cId="731849457" sldId="260"/>
            <ac:spMk id="20" creationId="{21B6DDD3-7471-38BE-D8D6-681A247A210F}"/>
          </ac:spMkLst>
        </pc:spChg>
        <pc:picChg chg="mod">
          <ac:chgData name="Kirstin Godsk" userId="75e39c0b-5185-405b-8958-e7f885f74107" providerId="ADAL" clId="{62264A98-A7DB-4D95-84D7-C1344DE7696B}" dt="2024-12-04T07:29:00.142" v="27" actId="1076"/>
          <ac:picMkLst>
            <pc:docMk/>
            <pc:sldMk cId="731849457" sldId="260"/>
            <ac:picMk id="5" creationId="{846512AE-5225-658B-54B1-ABB18D465FE1}"/>
          </ac:picMkLst>
        </pc:picChg>
        <pc:picChg chg="mod">
          <ac:chgData name="Kirstin Godsk" userId="75e39c0b-5185-405b-8958-e7f885f74107" providerId="ADAL" clId="{62264A98-A7DB-4D95-84D7-C1344DE7696B}" dt="2024-12-04T07:30:04.074" v="43" actId="1076"/>
          <ac:picMkLst>
            <pc:docMk/>
            <pc:sldMk cId="731849457" sldId="260"/>
            <ac:picMk id="14" creationId="{C3516EE3-AF7E-FF4A-B833-445F348012AE}"/>
          </ac:picMkLst>
        </pc:picChg>
      </pc:sldChg>
      <pc:sldChg chg="delSp modSp mod">
        <pc:chgData name="Kirstin Godsk" userId="75e39c0b-5185-405b-8958-e7f885f74107" providerId="ADAL" clId="{62264A98-A7DB-4D95-84D7-C1344DE7696B}" dt="2024-12-04T07:32:42.149" v="61" actId="1076"/>
        <pc:sldMkLst>
          <pc:docMk/>
          <pc:sldMk cId="4237178635" sldId="261"/>
        </pc:sldMkLst>
        <pc:spChg chg="mod">
          <ac:chgData name="Kirstin Godsk" userId="75e39c0b-5185-405b-8958-e7f885f74107" providerId="ADAL" clId="{62264A98-A7DB-4D95-84D7-C1344DE7696B}" dt="2024-12-04T07:32:42.149" v="61" actId="1076"/>
          <ac:spMkLst>
            <pc:docMk/>
            <pc:sldMk cId="4237178635" sldId="261"/>
            <ac:spMk id="2" creationId="{8A1ECDB8-8AEA-6346-A4E3-935C48E749E8}"/>
          </ac:spMkLst>
        </pc:spChg>
        <pc:spChg chg="mod">
          <ac:chgData name="Kirstin Godsk" userId="75e39c0b-5185-405b-8958-e7f885f74107" providerId="ADAL" clId="{62264A98-A7DB-4D95-84D7-C1344DE7696B}" dt="2024-12-04T07:32:22.270" v="56" actId="1076"/>
          <ac:spMkLst>
            <pc:docMk/>
            <pc:sldMk cId="4237178635" sldId="261"/>
            <ac:spMk id="6" creationId="{1A09016E-6CB2-6FE6-4EFA-F934C273280D}"/>
          </ac:spMkLst>
        </pc:spChg>
        <pc:spChg chg="mod">
          <ac:chgData name="Kirstin Godsk" userId="75e39c0b-5185-405b-8958-e7f885f74107" providerId="ADAL" clId="{62264A98-A7DB-4D95-84D7-C1344DE7696B}" dt="2024-12-04T07:32:18.658" v="55" actId="1076"/>
          <ac:spMkLst>
            <pc:docMk/>
            <pc:sldMk cId="4237178635" sldId="261"/>
            <ac:spMk id="7" creationId="{434F7388-F63E-972E-34A2-4F90658A7CC2}"/>
          </ac:spMkLst>
        </pc:spChg>
        <pc:spChg chg="mod">
          <ac:chgData name="Kirstin Godsk" userId="75e39c0b-5185-405b-8958-e7f885f74107" providerId="ADAL" clId="{62264A98-A7DB-4D95-84D7-C1344DE7696B}" dt="2024-12-04T07:32:40.441" v="60" actId="1076"/>
          <ac:spMkLst>
            <pc:docMk/>
            <pc:sldMk cId="4237178635" sldId="261"/>
            <ac:spMk id="11" creationId="{668D1288-5399-2047-817B-594DED40BFFA}"/>
          </ac:spMkLst>
        </pc:spChg>
        <pc:spChg chg="mod">
          <ac:chgData name="Kirstin Godsk" userId="75e39c0b-5185-405b-8958-e7f885f74107" providerId="ADAL" clId="{62264A98-A7DB-4D95-84D7-C1344DE7696B}" dt="2024-12-04T07:31:38.816" v="53" actId="20577"/>
          <ac:spMkLst>
            <pc:docMk/>
            <pc:sldMk cId="4237178635" sldId="261"/>
            <ac:spMk id="12" creationId="{3DFA136A-CA4B-6434-3AF5-89BB209D0A3F}"/>
          </ac:spMkLst>
        </pc:spChg>
        <pc:picChg chg="mod">
          <ac:chgData name="Kirstin Godsk" userId="75e39c0b-5185-405b-8958-e7f885f74107" providerId="ADAL" clId="{62264A98-A7DB-4D95-84D7-C1344DE7696B}" dt="2024-12-04T07:32:36.233" v="59" actId="1076"/>
          <ac:picMkLst>
            <pc:docMk/>
            <pc:sldMk cId="4237178635" sldId="261"/>
            <ac:picMk id="10" creationId="{00B52558-157B-CA29-A0CA-146D84D5053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59CF-B18F-4CB8-87CD-0FCC6EFF6BC4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154612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AE5D3-DCFE-4F3C-ADB2-6331BE972BF0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846229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4F56A-536A-41CF-9CB5-A97B8F39E0AD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807488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59CF-B18F-4CB8-87CD-0FCC6EFF6BC4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858509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A6996-5E46-44A2-B2C8-C713C372E378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82585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A9640-8E9C-4027-BB2D-6E09CEBB3159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045456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59CF-B18F-4CB8-87CD-0FCC6EFF6BC4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885058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2F0F0-4EBB-437C-9E00-806A28BAF5CA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0163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59CF-B18F-4CB8-87CD-0FCC6EFF6BC4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121519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59CF-B18F-4CB8-87CD-0FCC6EFF6BC4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57498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59CF-B18F-4CB8-87CD-0FCC6EFF6BC4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475859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59CF-B18F-4CB8-87CD-0FCC6EFF6BC4}" type="slidenum">
              <a:rPr lang="da-DK" altLang="da-DK" smtClean="0"/>
              <a:pPr/>
              <a:t>‹nr.›</a:t>
            </a:fld>
            <a:endParaRPr lang="da-DK" altLang="da-DK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1550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59CF-B18F-4CB8-87CD-0FCC6EFF6BC4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1440402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59CF-B18F-4CB8-87CD-0FCC6EFF6BC4}" type="slidenum">
              <a:rPr lang="da-DK" altLang="da-DK" smtClean="0"/>
              <a:pPr/>
              <a:t>‹nr.›</a:t>
            </a:fld>
            <a:endParaRPr lang="da-DK" altLang="da-DK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9349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59CF-B18F-4CB8-87CD-0FCC6EFF6BC4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288876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1ABF-E382-497E-B51D-D1351D3E3283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0888275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FA2CE-B9D0-412C-92C0-B27A257D7CAE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066306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97159CF-B18F-4CB8-87CD-0FCC6EFF6BC4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8863381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dk/url?sa=i&amp;rct=j&amp;q=&amp;esrc=s&amp;frm=1&amp;source=images&amp;cd=&amp;cad=rja&amp;docid=vrwN9hIN4OtArM&amp;tbnid=N9AE_70RySVGGM:&amp;ved=0CAUQjRw&amp;url=http%3A%2F%2Fwww.nlm.nih.gov%2Fexhibition%2Fparacelsus%2Fintroduction.html&amp;ei=YUUoUs7zJsXGswbdzYHgAw&amp;psig=AFQjCNFhKwzwyyJyaMG2XXVDYG7jCvztdQ&amp;ust=1378457275232877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472B28F-7038-4401-7914-2B635A86B49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da-DK" altLang="da-DK" dirty="0"/>
              <a:t>Økotoksikologi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41AC56D9-176E-32EC-0982-66F77EE0382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a-DK" altLang="da-DK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B9403C7F-76AE-4587-92A2-D4E41EBE6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6E5BC779-5AC3-23A2-3403-D27E68E4F0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83934" y="4487332"/>
            <a:ext cx="4220368" cy="1507067"/>
          </a:xfrm>
        </p:spPr>
        <p:txBody>
          <a:bodyPr>
            <a:normAutofit/>
          </a:bodyPr>
          <a:lstStyle/>
          <a:p>
            <a:pPr eaLnBrk="1" hangingPunct="1"/>
            <a:endParaRPr lang="da-DK" altLang="da-DK"/>
          </a:p>
        </p:txBody>
      </p:sp>
      <p:pic>
        <p:nvPicPr>
          <p:cNvPr id="3076" name="Picture 5" descr="paracelsus">
            <a:hlinkClick r:id="rId2"/>
            <a:extLst>
              <a:ext uri="{FF2B5EF4-FFF2-40B4-BE49-F238E27FC236}">
                <a16:creationId xmlns:a16="http://schemas.microsoft.com/office/drawing/2014/main" id="{7F874E98-9B3C-F7C3-1AD4-7951584C3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5" r="29941"/>
          <a:stretch/>
        </p:blipFill>
        <p:spPr bwMode="auto">
          <a:xfrm>
            <a:off x="623" y="10"/>
            <a:ext cx="2626519" cy="6857990"/>
          </a:xfrm>
          <a:prstGeom prst="rect">
            <a:avLst/>
          </a:prstGeom>
          <a:noFill/>
          <a:effectLst>
            <a:innerShdw blurRad="57150" dist="38100" dir="14460000">
              <a:prstClr val="black">
                <a:alpha val="7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>
            <a:extLst>
              <a:ext uri="{FF2B5EF4-FFF2-40B4-BE49-F238E27FC236}">
                <a16:creationId xmlns:a16="http://schemas.microsoft.com/office/drawing/2014/main" id="{BA2DB2C3-37CE-B509-F93D-9DA8865B6D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13459" y="685800"/>
            <a:ext cx="4969554" cy="3615267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da-DK" altLang="da-DK" sz="1500" dirty="0" err="1"/>
              <a:t>Paracelsus</a:t>
            </a:r>
            <a:r>
              <a:rPr lang="da-DK" altLang="da-DK" sz="1500" dirty="0"/>
              <a:t> (1493-1541) Schweizisk læge og filosof kendt som toksikologiens fader: 			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da-DK" altLang="da-DK" sz="1500" i="1" dirty="0"/>
              <a:t>	                           ”Alle stoffer er giftige, intet er uden giftvirkning, det er kun 			       dosis, der gør en ting ugiftig”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da-DK" altLang="da-DK" sz="1500" i="1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da-DK" altLang="da-DK" sz="1500" i="1" dirty="0"/>
              <a:t>					Han fandt også </a:t>
            </a:r>
            <a:r>
              <a:rPr lang="da-DK" sz="1500" dirty="0"/>
              <a:t>at små 				doser af det, som gjorde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da-DK" sz="1500" dirty="0"/>
              <a:t>					en syg, kunne helbrede.</a:t>
            </a:r>
            <a:endParaRPr lang="da-DK" altLang="da-DK" sz="1500" i="1" dirty="0"/>
          </a:p>
        </p:txBody>
      </p:sp>
      <p:grpSp>
        <p:nvGrpSpPr>
          <p:cNvPr id="3083" name="Group 3082">
            <a:extLst>
              <a:ext uri="{FF2B5EF4-FFF2-40B4-BE49-F238E27FC236}">
                <a16:creationId xmlns:a16="http://schemas.microsoft.com/office/drawing/2014/main" id="{D6C71778-3DDA-4748-AEBB-2A4B75016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05229" y="2963333"/>
            <a:ext cx="2236395" cy="3208867"/>
            <a:chOff x="9206969" y="2963333"/>
            <a:chExt cx="2981858" cy="3208867"/>
          </a:xfrm>
        </p:grpSpPr>
        <p:cxnSp>
          <p:nvCxnSpPr>
            <p:cNvPr id="3084" name="Straight Connector 3083">
              <a:extLst>
                <a:ext uri="{FF2B5EF4-FFF2-40B4-BE49-F238E27FC236}">
                  <a16:creationId xmlns:a16="http://schemas.microsoft.com/office/drawing/2014/main" id="{BA1F5C7D-5183-424E-BD72-BBFC59C5A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5" name="Straight Connector 3084">
              <a:extLst>
                <a:ext uri="{FF2B5EF4-FFF2-40B4-BE49-F238E27FC236}">
                  <a16:creationId xmlns:a16="http://schemas.microsoft.com/office/drawing/2014/main" id="{B848F76E-D8DE-4826-901B-4E4090240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6" name="Straight Connector 3085">
              <a:extLst>
                <a:ext uri="{FF2B5EF4-FFF2-40B4-BE49-F238E27FC236}">
                  <a16:creationId xmlns:a16="http://schemas.microsoft.com/office/drawing/2014/main" id="{FAE84420-E672-4A16-8384-42BDDC4A9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7" name="Straight Connector 3086">
              <a:extLst>
                <a:ext uri="{FF2B5EF4-FFF2-40B4-BE49-F238E27FC236}">
                  <a16:creationId xmlns:a16="http://schemas.microsoft.com/office/drawing/2014/main" id="{044D91EB-FA8D-4FD3-88F8-053F9962B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8" name="Straight Connector 3087">
              <a:extLst>
                <a:ext uri="{FF2B5EF4-FFF2-40B4-BE49-F238E27FC236}">
                  <a16:creationId xmlns:a16="http://schemas.microsoft.com/office/drawing/2014/main" id="{756B711F-46BD-4789-926C-CF2F01F71D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04C70B1-3E23-0F3B-C2A7-EFBB506604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da-DK"/>
              <a:t>Giftigt?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C10E87E0-4277-4213-4887-EFE6504527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da-DK" altLang="da-DK"/>
          </a:p>
        </p:txBody>
      </p:sp>
      <p:pic>
        <p:nvPicPr>
          <p:cNvPr id="4100" name="Picture 148">
            <a:extLst>
              <a:ext uri="{FF2B5EF4-FFF2-40B4-BE49-F238E27FC236}">
                <a16:creationId xmlns:a16="http://schemas.microsoft.com/office/drawing/2014/main" id="{4712DFF3-5E22-7829-EA7C-A1F043761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6" t="21698" r="35434" b="17392"/>
          <a:stretch>
            <a:fillRect/>
          </a:stretch>
        </p:blipFill>
        <p:spPr bwMode="auto">
          <a:xfrm>
            <a:off x="755650" y="1196975"/>
            <a:ext cx="7594600" cy="512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8" name="Rectangle 5127">
            <a:extLst>
              <a:ext uri="{FF2B5EF4-FFF2-40B4-BE49-F238E27FC236}">
                <a16:creationId xmlns:a16="http://schemas.microsoft.com/office/drawing/2014/main" id="{B9403C7F-76AE-4587-92A2-D4E41EBE6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Titel 1">
            <a:extLst>
              <a:ext uri="{FF2B5EF4-FFF2-40B4-BE49-F238E27FC236}">
                <a16:creationId xmlns:a16="http://schemas.microsoft.com/office/drawing/2014/main" id="{FFF65DED-187A-2994-1B92-4449BF659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3934" y="4487332"/>
            <a:ext cx="4220368" cy="1507067"/>
          </a:xfrm>
        </p:spPr>
        <p:txBody>
          <a:bodyPr>
            <a:normAutofit/>
          </a:bodyPr>
          <a:lstStyle/>
          <a:p>
            <a:pPr eaLnBrk="1" hangingPunct="1"/>
            <a:r>
              <a:rPr lang="da-DK" altLang="da-DK"/>
              <a:t>Skelnen mellem giftighed</a:t>
            </a:r>
          </a:p>
        </p:txBody>
      </p:sp>
      <p:pic>
        <p:nvPicPr>
          <p:cNvPr id="5124" name="Picture 5123" descr="Kemiske formler skrives på papir">
            <a:extLst>
              <a:ext uri="{FF2B5EF4-FFF2-40B4-BE49-F238E27FC236}">
                <a16:creationId xmlns:a16="http://schemas.microsoft.com/office/drawing/2014/main" id="{3007693C-DF14-2AA4-753D-E783734F6E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001" r="39456"/>
          <a:stretch/>
        </p:blipFill>
        <p:spPr>
          <a:xfrm>
            <a:off x="623" y="10"/>
            <a:ext cx="2626519" cy="6857990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37FFDDA-C91A-DA6E-F38B-3943B430A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3459" y="685800"/>
            <a:ext cx="4969554" cy="3615267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da-DK" altLang="da-DK" sz="1000" b="1" dirty="0"/>
              <a:t>1. Tungmetaller</a:t>
            </a:r>
          </a:p>
          <a:p>
            <a:pPr lvl="1" eaLnBrk="1" hangingPunct="1">
              <a:lnSpc>
                <a:spcPct val="90000"/>
              </a:lnSpc>
            </a:pPr>
            <a:r>
              <a:rPr lang="da-DK" altLang="da-DK" sz="1000" dirty="0"/>
              <a:t>Virker ved f.eks. at blokere enzymers aktive site, ved at bryde </a:t>
            </a:r>
            <a:r>
              <a:rPr lang="da-DK" altLang="da-DK" sz="1000" dirty="0" err="1"/>
              <a:t>disulfidbroerne</a:t>
            </a:r>
            <a:r>
              <a:rPr lang="da-DK" altLang="da-DK" sz="1000" dirty="0"/>
              <a:t> eller andet.</a:t>
            </a:r>
            <a:br>
              <a:rPr lang="da-DK" altLang="da-DK" sz="1000" dirty="0"/>
            </a:br>
            <a:endParaRPr lang="da-DK" altLang="da-DK" sz="1000" dirty="0"/>
          </a:p>
          <a:p>
            <a:pPr eaLnBrk="1" hangingPunct="1">
              <a:lnSpc>
                <a:spcPct val="90000"/>
              </a:lnSpc>
            </a:pPr>
            <a:r>
              <a:rPr lang="da-DK" altLang="da-DK" sz="1000" b="1" dirty="0"/>
              <a:t>2. Hormonforstyrrende stoffer</a:t>
            </a:r>
            <a:r>
              <a:rPr lang="da-DK" altLang="da-DK" sz="1000" dirty="0"/>
              <a:t>, der binder sig til kroppens hormonreceptorer. </a:t>
            </a:r>
          </a:p>
          <a:p>
            <a:pPr lvl="1" eaLnBrk="1" hangingPunct="1">
              <a:lnSpc>
                <a:spcPct val="90000"/>
              </a:lnSpc>
            </a:pPr>
            <a:r>
              <a:rPr lang="da-DK" altLang="da-DK" sz="1000" dirty="0"/>
              <a:t>Agonist til f.eks. østrogen eller testosteron.</a:t>
            </a:r>
          </a:p>
          <a:p>
            <a:pPr lvl="1" eaLnBrk="1" hangingPunct="1">
              <a:lnSpc>
                <a:spcPct val="90000"/>
              </a:lnSpc>
            </a:pPr>
            <a:r>
              <a:rPr lang="da-DK" altLang="da-DK" sz="1000" dirty="0"/>
              <a:t>Antagonist til et hormon (blokering).</a:t>
            </a:r>
          </a:p>
          <a:p>
            <a:pPr lvl="1" eaLnBrk="1" hangingPunct="1">
              <a:lnSpc>
                <a:spcPct val="90000"/>
              </a:lnSpc>
            </a:pPr>
            <a:r>
              <a:rPr lang="da-DK" altLang="da-DK" sz="1000" dirty="0"/>
              <a:t>Påvirkning af syntese, transport, omsætning og udskillelse af hormoner, så koncentration ændres.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da-DK" altLang="da-DK" sz="1000" b="1" dirty="0"/>
              <a:t>3. Nervegifte</a:t>
            </a:r>
          </a:p>
          <a:p>
            <a:pPr eaLnBrk="1" hangingPunct="1">
              <a:lnSpc>
                <a:spcPct val="90000"/>
              </a:lnSpc>
            </a:pPr>
            <a:r>
              <a:rPr lang="da-DK" altLang="da-DK" sz="1000" dirty="0"/>
              <a:t> - Virker ved at påvirke nervesystemet:</a:t>
            </a:r>
          </a:p>
          <a:p>
            <a:pPr lvl="2" eaLnBrk="1" hangingPunct="1">
              <a:lnSpc>
                <a:spcPct val="90000"/>
              </a:lnSpc>
            </a:pPr>
            <a:r>
              <a:rPr lang="da-DK" altLang="da-DK" sz="1000" dirty="0"/>
              <a:t>Agonist, antagonist, nedbryde, påvirke genoptag mm.</a:t>
            </a:r>
          </a:p>
          <a:p>
            <a:pPr eaLnBrk="1" hangingPunct="1">
              <a:lnSpc>
                <a:spcPct val="90000"/>
              </a:lnSpc>
            </a:pPr>
            <a:r>
              <a:rPr lang="da-DK" altLang="da-DK" sz="1000" b="1" dirty="0"/>
              <a:t>4. Direkte celleødelæggende</a:t>
            </a:r>
          </a:p>
          <a:p>
            <a:pPr eaLnBrk="1" hangingPunct="1">
              <a:lnSpc>
                <a:spcPct val="90000"/>
              </a:lnSpc>
            </a:pPr>
            <a:r>
              <a:rPr lang="da-DK" altLang="da-DK" sz="1000" b="1" dirty="0"/>
              <a:t>5. Kræftfremkaldende </a:t>
            </a:r>
            <a:r>
              <a:rPr lang="da-DK" altLang="da-DK" sz="1000" dirty="0"/>
              <a:t>(PFAS)</a:t>
            </a:r>
          </a:p>
        </p:txBody>
      </p:sp>
      <p:grpSp>
        <p:nvGrpSpPr>
          <p:cNvPr id="5130" name="Group 5129">
            <a:extLst>
              <a:ext uri="{FF2B5EF4-FFF2-40B4-BE49-F238E27FC236}">
                <a16:creationId xmlns:a16="http://schemas.microsoft.com/office/drawing/2014/main" id="{D6C71778-3DDA-4748-AEBB-2A4B75016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05229" y="2963333"/>
            <a:ext cx="2236395" cy="3208867"/>
            <a:chOff x="9206969" y="2963333"/>
            <a:chExt cx="2981858" cy="3208867"/>
          </a:xfrm>
        </p:grpSpPr>
        <p:cxnSp>
          <p:nvCxnSpPr>
            <p:cNvPr id="5131" name="Straight Connector 5130">
              <a:extLst>
                <a:ext uri="{FF2B5EF4-FFF2-40B4-BE49-F238E27FC236}">
                  <a16:creationId xmlns:a16="http://schemas.microsoft.com/office/drawing/2014/main" id="{BA1F5C7D-5183-424E-BD72-BBFC59C5A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2" name="Straight Connector 5131">
              <a:extLst>
                <a:ext uri="{FF2B5EF4-FFF2-40B4-BE49-F238E27FC236}">
                  <a16:creationId xmlns:a16="http://schemas.microsoft.com/office/drawing/2014/main" id="{B848F76E-D8DE-4826-901B-4E4090240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3" name="Straight Connector 5132">
              <a:extLst>
                <a:ext uri="{FF2B5EF4-FFF2-40B4-BE49-F238E27FC236}">
                  <a16:creationId xmlns:a16="http://schemas.microsoft.com/office/drawing/2014/main" id="{FAE84420-E672-4A16-8384-42BDDC4A9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4" name="Straight Connector 5133">
              <a:extLst>
                <a:ext uri="{FF2B5EF4-FFF2-40B4-BE49-F238E27FC236}">
                  <a16:creationId xmlns:a16="http://schemas.microsoft.com/office/drawing/2014/main" id="{044D91EB-FA8D-4FD3-88F8-053F9962B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5" name="Straight Connector 5134">
              <a:extLst>
                <a:ext uri="{FF2B5EF4-FFF2-40B4-BE49-F238E27FC236}">
                  <a16:creationId xmlns:a16="http://schemas.microsoft.com/office/drawing/2014/main" id="{756B711F-46BD-4789-926C-CF2F01F71D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8C2246-3C5C-12DD-612B-DF46EC8F72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wrap="square" anchor="ctr">
            <a:normAutofit/>
          </a:bodyPr>
          <a:lstStyle/>
          <a:p>
            <a:r>
              <a:rPr lang="da-DK" dirty="0"/>
              <a:t>	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740CBE9-3D74-76D7-3D44-2B4371D9B2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984" y="3121180"/>
            <a:ext cx="6400800" cy="1752600"/>
          </a:xfrm>
        </p:spPr>
        <p:txBody>
          <a:bodyPr wrap="square" anchor="t">
            <a:normAutofit/>
          </a:bodyPr>
          <a:lstStyle/>
          <a:p>
            <a:r>
              <a:rPr lang="da-DK" b="1" dirty="0"/>
              <a:t>Giftlinjen TLF: 8212 1212</a:t>
            </a:r>
          </a:p>
        </p:txBody>
      </p:sp>
      <p:pic>
        <p:nvPicPr>
          <p:cNvPr id="5" name="Billede 4" descr="Et billede, der indeholder svamp, Spiselige svampe, Champignon-familien, Medicinske svampe&#10;&#10;Automatisk genereret beskrivelse">
            <a:extLst>
              <a:ext uri="{FF2B5EF4-FFF2-40B4-BE49-F238E27FC236}">
                <a16:creationId xmlns:a16="http://schemas.microsoft.com/office/drawing/2014/main" id="{846512AE-5225-658B-54B1-ABB18D465F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6" y="102150"/>
            <a:ext cx="3301567" cy="2453867"/>
          </a:xfrm>
          <a:prstGeom prst="rect">
            <a:avLst/>
          </a:prstGeom>
        </p:spPr>
      </p:pic>
      <p:pic>
        <p:nvPicPr>
          <p:cNvPr id="7" name="Billede 6" descr="Et billede, der indeholder plante, Landplante, udendørs, Plantefrø&#10;&#10;Automatisk genereret beskrivelse">
            <a:extLst>
              <a:ext uri="{FF2B5EF4-FFF2-40B4-BE49-F238E27FC236}">
                <a16:creationId xmlns:a16="http://schemas.microsoft.com/office/drawing/2014/main" id="{AEB79B87-D1AD-AD37-7B02-27AF2010FB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954" y="0"/>
            <a:ext cx="3168352" cy="2715731"/>
          </a:xfrm>
          <a:prstGeom prst="rect">
            <a:avLst/>
          </a:prstGeom>
        </p:spPr>
      </p:pic>
      <p:pic>
        <p:nvPicPr>
          <p:cNvPr id="9" name="Billede 8" descr="Et billede, der indeholder tekst, person, sodavand, skærmbillede&#10;&#10;Automatisk genereret beskrivelse">
            <a:extLst>
              <a:ext uri="{FF2B5EF4-FFF2-40B4-BE49-F238E27FC236}">
                <a16:creationId xmlns:a16="http://schemas.microsoft.com/office/drawing/2014/main" id="{6B6328BE-C62D-7715-14F9-D7C23CA66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33" y="4293095"/>
            <a:ext cx="3491262" cy="2525875"/>
          </a:xfrm>
          <a:prstGeom prst="rect">
            <a:avLst/>
          </a:prstGeom>
        </p:spPr>
      </p:pic>
      <p:pic>
        <p:nvPicPr>
          <p:cNvPr id="14" name="Billede 13" descr="Et billede, der indeholder grøntsager, person, udendørs, plante&#10;&#10;Automatisk genereret beskrivelse">
            <a:extLst>
              <a:ext uri="{FF2B5EF4-FFF2-40B4-BE49-F238E27FC236}">
                <a16:creationId xmlns:a16="http://schemas.microsoft.com/office/drawing/2014/main" id="{C3516EE3-AF7E-FF4A-B833-445F348012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877068"/>
            <a:ext cx="4985070" cy="2804322"/>
          </a:xfrm>
          <a:prstGeom prst="rect">
            <a:avLst/>
          </a:prstGeom>
        </p:spPr>
      </p:pic>
      <p:pic>
        <p:nvPicPr>
          <p:cNvPr id="16" name="Billede 15" descr="Et billede, der indeholder frugt, blomst, bær, plante&#10;&#10;Automatisk genereret beskrivelse">
            <a:extLst>
              <a:ext uri="{FF2B5EF4-FFF2-40B4-BE49-F238E27FC236}">
                <a16:creationId xmlns:a16="http://schemas.microsoft.com/office/drawing/2014/main" id="{595B9EFF-1DDF-2129-51F4-263BF6F1F0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083" y="-7140"/>
            <a:ext cx="2682871" cy="2068994"/>
          </a:xfrm>
          <a:prstGeom prst="rect">
            <a:avLst/>
          </a:prstGeom>
        </p:spPr>
      </p:pic>
      <p:pic>
        <p:nvPicPr>
          <p:cNvPr id="18" name="Billede 17" descr="Et billede, der indeholder plante, blomst, Landplante, udendørs&#10;&#10;Automatisk genereret beskrivelse">
            <a:extLst>
              <a:ext uri="{FF2B5EF4-FFF2-40B4-BE49-F238E27FC236}">
                <a16:creationId xmlns:a16="http://schemas.microsoft.com/office/drawing/2014/main" id="{C25D5BDB-CA12-CBF5-F9D3-837A6F1C68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522" y="1846553"/>
            <a:ext cx="2462361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84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1ECDB8-8AEA-6346-A4E3-935C48E74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13" y="4455390"/>
            <a:ext cx="6554867" cy="1524000"/>
          </a:xfrm>
        </p:spPr>
        <p:txBody>
          <a:bodyPr/>
          <a:lstStyle/>
          <a:p>
            <a:pPr algn="l"/>
            <a:r>
              <a:rPr lang="da-DK" dirty="0"/>
              <a:t>Andet</a:t>
            </a:r>
          </a:p>
        </p:txBody>
      </p:sp>
      <p:pic>
        <p:nvPicPr>
          <p:cNvPr id="10" name="Pladsholder til indhold 9" descr="Et billede, der indeholder lægemiddel/medikament/narko, Lægemiddel, medicin, Receptmedicin&#10;&#10;Automatisk genereret beskrivelse">
            <a:extLst>
              <a:ext uri="{FF2B5EF4-FFF2-40B4-BE49-F238E27FC236}">
                <a16:creationId xmlns:a16="http://schemas.microsoft.com/office/drawing/2014/main" id="{00B52558-157B-CA29-A0CA-146D84D505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386" y="3017036"/>
            <a:ext cx="2724150" cy="1676400"/>
          </a:xfr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1A09016E-6CB2-6FE6-4EFA-F934C273280D}"/>
              </a:ext>
            </a:extLst>
          </p:cNvPr>
          <p:cNvSpPr txBox="1"/>
          <p:nvPr/>
        </p:nvSpPr>
        <p:spPr>
          <a:xfrm>
            <a:off x="4967332" y="702357"/>
            <a:ext cx="397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Lattergas:</a:t>
            </a:r>
            <a:r>
              <a:rPr lang="da-DK" dirty="0"/>
              <a:t> Nerveskader, frostskader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434F7388-F63E-972E-34A2-4F90658A7CC2}"/>
              </a:ext>
            </a:extLst>
          </p:cNvPr>
          <p:cNvSpPr txBox="1"/>
          <p:nvPr/>
        </p:nvSpPr>
        <p:spPr>
          <a:xfrm>
            <a:off x="4894311" y="1475308"/>
            <a:ext cx="39334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Opioider</a:t>
            </a:r>
            <a:r>
              <a:rPr lang="da-DK" dirty="0"/>
              <a:t> blandt unge (13-24årige), såsom </a:t>
            </a:r>
            <a:r>
              <a:rPr lang="da-DK" dirty="0" err="1"/>
              <a:t>tramadol</a:t>
            </a:r>
            <a:r>
              <a:rPr lang="da-DK" dirty="0"/>
              <a:t> (</a:t>
            </a:r>
            <a:r>
              <a:rPr lang="da-DK" dirty="0" err="1"/>
              <a:t>dolol</a:t>
            </a:r>
            <a:r>
              <a:rPr lang="da-DK" dirty="0"/>
              <a:t>), </a:t>
            </a:r>
            <a:r>
              <a:rPr lang="da-DK" dirty="0" err="1"/>
              <a:t>oxycodon</a:t>
            </a:r>
            <a:r>
              <a:rPr lang="da-DK" dirty="0"/>
              <a:t> og fentanyl 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668D1288-5399-2047-817B-594DED40BFFA}"/>
              </a:ext>
            </a:extLst>
          </p:cNvPr>
          <p:cNvSpPr txBox="1"/>
          <p:nvPr/>
        </p:nvSpPr>
        <p:spPr>
          <a:xfrm>
            <a:off x="107504" y="1071689"/>
            <a:ext cx="4724370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Overalt hvor vi færdes findes gifte, f.eks.:</a:t>
            </a:r>
          </a:p>
          <a:p>
            <a:r>
              <a:rPr lang="da-DK" dirty="0"/>
              <a:t>• Rengøring, afkalkning, opløsningsmidler</a:t>
            </a:r>
          </a:p>
          <a:p>
            <a:r>
              <a:rPr lang="da-DK" dirty="0"/>
              <a:t>• Kemikalier</a:t>
            </a:r>
          </a:p>
          <a:p>
            <a:r>
              <a:rPr lang="da-DK" dirty="0"/>
              <a:t>• Maling</a:t>
            </a:r>
          </a:p>
          <a:p>
            <a:r>
              <a:rPr lang="da-DK" dirty="0"/>
              <a:t>• Batterier</a:t>
            </a:r>
          </a:p>
          <a:p>
            <a:r>
              <a:rPr lang="da-DK" dirty="0"/>
              <a:t>• Nikotin</a:t>
            </a:r>
          </a:p>
          <a:p>
            <a:r>
              <a:rPr lang="da-DK" dirty="0"/>
              <a:t>• Rusmidler</a:t>
            </a:r>
          </a:p>
          <a:p>
            <a:r>
              <a:rPr lang="da-DK" dirty="0"/>
              <a:t>• Medicin</a:t>
            </a:r>
          </a:p>
          <a:p>
            <a:r>
              <a:rPr lang="da-DK" dirty="0"/>
              <a:t>• Vitaminpiller</a:t>
            </a:r>
          </a:p>
          <a:p>
            <a:r>
              <a:rPr lang="da-DK" dirty="0"/>
              <a:t>• Blomster</a:t>
            </a:r>
          </a:p>
          <a:p>
            <a:r>
              <a:rPr lang="da-DK" dirty="0"/>
              <a:t>• Svampe og bær</a:t>
            </a:r>
          </a:p>
          <a:p>
            <a:r>
              <a:rPr lang="da-DK" dirty="0"/>
              <a:t>• Brandrøg</a:t>
            </a:r>
          </a:p>
          <a:p>
            <a:endParaRPr lang="da-DK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3DFA136A-CA4B-6434-3AF5-89BB209D0A3F}"/>
              </a:ext>
            </a:extLst>
          </p:cNvPr>
          <p:cNvSpPr txBox="1"/>
          <p:nvPr/>
        </p:nvSpPr>
        <p:spPr>
          <a:xfrm>
            <a:off x="2115687" y="5217390"/>
            <a:ext cx="463620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u="sng" dirty="0"/>
              <a:t>Dyr</a:t>
            </a:r>
          </a:p>
          <a:p>
            <a:r>
              <a:rPr lang="da-DK" dirty="0"/>
              <a:t>Hugorm (+200)</a:t>
            </a:r>
          </a:p>
          <a:p>
            <a:r>
              <a:rPr lang="da-DK" dirty="0"/>
              <a:t>Kæmpegedehams et par dødsfald af </a:t>
            </a:r>
            <a:br>
              <a:rPr lang="da-DK" dirty="0"/>
            </a:br>
            <a:r>
              <a:rPr lang="da-DK" dirty="0"/>
              <a:t>gedehamse hvert år.</a:t>
            </a:r>
          </a:p>
          <a:p>
            <a:r>
              <a:rPr lang="da-DK" dirty="0"/>
              <a:t>Fjæsing (+150)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37178635"/>
      </p:ext>
    </p:extLst>
  </p:cSld>
  <p:clrMapOvr>
    <a:masterClrMapping/>
  </p:clrMapOvr>
</p:sld>
</file>

<file path=ppt/theme/theme1.xml><?xml version="1.0" encoding="utf-8"?>
<a:theme xmlns:a="http://schemas.openxmlformats.org/drawingml/2006/main" name="Udsnit">
  <a:themeElements>
    <a:clrScheme name="Udsnit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Udsnit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Udsnit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135</TotalTime>
  <Words>264</Words>
  <Application>Microsoft Office PowerPoint</Application>
  <PresentationFormat>Skærmshow (4:3)</PresentationFormat>
  <Paragraphs>40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9" baseType="lpstr">
      <vt:lpstr>Century Gothic</vt:lpstr>
      <vt:lpstr>Wingdings 3</vt:lpstr>
      <vt:lpstr>Udsnit</vt:lpstr>
      <vt:lpstr>Økotoksikologi</vt:lpstr>
      <vt:lpstr>PowerPoint-præsentation</vt:lpstr>
      <vt:lpstr>Giftigt?</vt:lpstr>
      <vt:lpstr>Skelnen mellem giftighed</vt:lpstr>
      <vt:lpstr> </vt:lpstr>
      <vt:lpstr>Andet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Ole</dc:creator>
  <cp:lastModifiedBy>Kirstin Godsk</cp:lastModifiedBy>
  <cp:revision>18</cp:revision>
  <dcterms:created xsi:type="dcterms:W3CDTF">2013-09-05T08:31:30Z</dcterms:created>
  <dcterms:modified xsi:type="dcterms:W3CDTF">2025-01-08T08:47:04Z</dcterms:modified>
</cp:coreProperties>
</file>