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294F4C4C-BEB8-4F90-B721-911864BCCA62}"/>
    <pc:docChg chg="addSld delSld modSld">
      <pc:chgData name="Kirstin Godsk" userId="75e39c0b-5185-405b-8958-e7f885f74107" providerId="ADAL" clId="{294F4C4C-BEB8-4F90-B721-911864BCCA62}" dt="2023-11-06T08:10:37.680" v="315" actId="2696"/>
      <pc:docMkLst>
        <pc:docMk/>
      </pc:docMkLst>
      <pc:sldChg chg="modSp mod">
        <pc:chgData name="Kirstin Godsk" userId="75e39c0b-5185-405b-8958-e7f885f74107" providerId="ADAL" clId="{294F4C4C-BEB8-4F90-B721-911864BCCA62}" dt="2023-11-06T08:09:40.507" v="314" actId="5793"/>
        <pc:sldMkLst>
          <pc:docMk/>
          <pc:sldMk cId="0" sldId="260"/>
        </pc:sldMkLst>
      </pc:sldChg>
      <pc:sldChg chg="modSp mod">
        <pc:chgData name="Kirstin Godsk" userId="75e39c0b-5185-405b-8958-e7f885f74107" providerId="ADAL" clId="{294F4C4C-BEB8-4F90-B721-911864BCCA62}" dt="2023-11-01T10:25:45.472" v="231" actId="6549"/>
        <pc:sldMkLst>
          <pc:docMk/>
          <pc:sldMk cId="408182699" sldId="263"/>
        </pc:sldMkLst>
      </pc:sldChg>
      <pc:sldChg chg="modSp new del mod">
        <pc:chgData name="Kirstin Godsk" userId="75e39c0b-5185-405b-8958-e7f885f74107" providerId="ADAL" clId="{294F4C4C-BEB8-4F90-B721-911864BCCA62}" dt="2023-11-06T08:10:37.680" v="315" actId="2696"/>
        <pc:sldMkLst>
          <pc:docMk/>
          <pc:sldMk cId="481479737" sldId="264"/>
        </pc:sldMkLst>
      </pc:sldChg>
      <pc:sldChg chg="del">
        <pc:chgData name="Kirstin Godsk" userId="75e39c0b-5185-405b-8958-e7f885f74107" providerId="ADAL" clId="{294F4C4C-BEB8-4F90-B721-911864BCCA62}" dt="2023-11-01T10:24:29.844" v="0" actId="2696"/>
        <pc:sldMkLst>
          <pc:docMk/>
          <pc:sldMk cId="1133375169" sldId="264"/>
        </pc:sldMkLst>
      </pc:sldChg>
    </pc:docChg>
  </pc:docChgLst>
  <pc:docChgLst>
    <pc:chgData name="Kirstin Godsk" userId="75e39c0b-5185-405b-8958-e7f885f74107" providerId="ADAL" clId="{03A90157-1FC2-4B55-95DB-C9CC4F7B229B}"/>
    <pc:docChg chg="modSld">
      <pc:chgData name="Kirstin Godsk" userId="75e39c0b-5185-405b-8958-e7f885f74107" providerId="ADAL" clId="{03A90157-1FC2-4B55-95DB-C9CC4F7B229B}" dt="2025-01-17T08:31:43.050" v="175" actId="20577"/>
      <pc:docMkLst>
        <pc:docMk/>
      </pc:docMkLst>
      <pc:sldChg chg="modSp mod">
        <pc:chgData name="Kirstin Godsk" userId="75e39c0b-5185-405b-8958-e7f885f74107" providerId="ADAL" clId="{03A90157-1FC2-4B55-95DB-C9CC4F7B229B}" dt="2025-01-17T07:15:55.123" v="4" actId="20577"/>
        <pc:sldMkLst>
          <pc:docMk/>
          <pc:sldMk cId="0" sldId="261"/>
        </pc:sldMkLst>
        <pc:spChg chg="mod">
          <ac:chgData name="Kirstin Godsk" userId="75e39c0b-5185-405b-8958-e7f885f74107" providerId="ADAL" clId="{03A90157-1FC2-4B55-95DB-C9CC4F7B229B}" dt="2025-01-17T07:15:55.123" v="4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Kirstin Godsk" userId="75e39c0b-5185-405b-8958-e7f885f74107" providerId="ADAL" clId="{03A90157-1FC2-4B55-95DB-C9CC4F7B229B}" dt="2025-01-17T08:31:43.050" v="175" actId="20577"/>
        <pc:sldMkLst>
          <pc:docMk/>
          <pc:sldMk cId="408182699" sldId="263"/>
        </pc:sldMkLst>
        <pc:graphicFrameChg chg="modGraphic">
          <ac:chgData name="Kirstin Godsk" userId="75e39c0b-5185-405b-8958-e7f885f74107" providerId="ADAL" clId="{03A90157-1FC2-4B55-95DB-C9CC4F7B229B}" dt="2025-01-17T08:31:43.050" v="175" actId="20577"/>
          <ac:graphicFrameMkLst>
            <pc:docMk/>
            <pc:sldMk cId="408182699" sldId="263"/>
            <ac:graphicFrameMk id="4" creationId="{E1E842C3-034A-4FEB-8AC2-7E27E6914AF0}"/>
          </ac:graphicFrameMkLst>
        </pc:graphicFrameChg>
      </pc:sldChg>
    </pc:docChg>
  </pc:docChgLst>
  <pc:docChgLst>
    <pc:chgData name="Kirstin Godsk" userId="75e39c0b-5185-405b-8958-e7f885f74107" providerId="ADAL" clId="{C9A91081-4E94-43AD-B088-C65DE9BAB786}"/>
    <pc:docChg chg="custSel addSld modSld">
      <pc:chgData name="Kirstin Godsk" userId="75e39c0b-5185-405b-8958-e7f885f74107" providerId="ADAL" clId="{C9A91081-4E94-43AD-B088-C65DE9BAB786}" dt="2019-11-22T11:53:28.032" v="138" actId="20577"/>
      <pc:docMkLst>
        <pc:docMk/>
      </pc:docMkLst>
      <pc:sldChg chg="modSp">
        <pc:chgData name="Kirstin Godsk" userId="75e39c0b-5185-405b-8958-e7f885f74107" providerId="ADAL" clId="{C9A91081-4E94-43AD-B088-C65DE9BAB786}" dt="2019-11-20T10:45:51.221" v="22" actId="20577"/>
        <pc:sldMkLst>
          <pc:docMk/>
          <pc:sldMk cId="0" sldId="260"/>
        </pc:sldMkLst>
      </pc:sldChg>
      <pc:sldChg chg="modSp">
        <pc:chgData name="Kirstin Godsk" userId="75e39c0b-5185-405b-8958-e7f885f74107" providerId="ADAL" clId="{C9A91081-4E94-43AD-B088-C65DE9BAB786}" dt="2019-11-20T10:50:31.763" v="26" actId="20577"/>
        <pc:sldMkLst>
          <pc:docMk/>
          <pc:sldMk cId="0" sldId="261"/>
        </pc:sldMkLst>
      </pc:sldChg>
      <pc:sldChg chg="addSp delSp modSp add">
        <pc:chgData name="Kirstin Godsk" userId="75e39c0b-5185-405b-8958-e7f885f74107" providerId="ADAL" clId="{C9A91081-4E94-43AD-B088-C65DE9BAB786}" dt="2019-11-22T11:53:28.032" v="138" actId="20577"/>
        <pc:sldMkLst>
          <pc:docMk/>
          <pc:sldMk cId="408182699" sldId="263"/>
        </pc:sldMkLst>
      </pc:sldChg>
      <pc:sldChg chg="modSp add">
        <pc:chgData name="Kirstin Godsk" userId="75e39c0b-5185-405b-8958-e7f885f74107" providerId="ADAL" clId="{C9A91081-4E94-43AD-B088-C65DE9BAB786}" dt="2019-11-21T11:32:04.958" v="102" actId="20577"/>
        <pc:sldMkLst>
          <pc:docMk/>
          <pc:sldMk cId="1133375169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gebenet trekant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da-DK"/>
          </a:p>
        </p:txBody>
      </p:sp>
      <p:sp>
        <p:nvSpPr>
          <p:cNvPr id="29" name="Pladsholder til diasnumm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vinklet trekant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igebenet trekant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11" name="Lige forbindelse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vinklet trekant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Lige forbindelse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4E50DA1-AA15-4365-80B1-23DE7347D12D}" type="datetimeFigureOut">
              <a:rPr lang="da-DK" smtClean="0"/>
              <a:pPr/>
              <a:t>17-01-2025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EAB2C84-2CE2-4C8B-80A4-8A37B3BE6DAC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Opvarmningsprogram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501557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996952"/>
            <a:ext cx="2836837" cy="30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 med opvarmning?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Forbedring af præstationsevnen</a:t>
            </a:r>
          </a:p>
          <a:p>
            <a:pPr lvl="0"/>
            <a:r>
              <a:rPr lang="da-DK" dirty="0"/>
              <a:t>Forebyggelse af skader</a:t>
            </a:r>
          </a:p>
          <a:p>
            <a:pPr lvl="0"/>
            <a:r>
              <a:rPr lang="da-DK" dirty="0"/>
              <a:t>Indstille sig mentalt</a:t>
            </a:r>
          </a:p>
          <a:p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284984"/>
            <a:ext cx="3816424" cy="340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da-DK" dirty="0"/>
              <a:t>Muskler: Øget temperatur </a:t>
            </a:r>
            <a:r>
              <a:rPr lang="da-DK" dirty="0">
                <a:sym typeface="Wingdings"/>
              </a:rPr>
              <a:t></a:t>
            </a:r>
            <a:r>
              <a:rPr lang="da-DK" dirty="0"/>
              <a:t> Energigivende processer foregår med større hastighed. Muskelsammentrækning forgår hurtigere. 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Sener: Forlænges ved strækøvelser </a:t>
            </a:r>
            <a:r>
              <a:rPr lang="da-DK" dirty="0">
                <a:sym typeface="Wingdings"/>
              </a:rPr>
              <a:t></a:t>
            </a:r>
            <a:r>
              <a:rPr lang="da-DK" dirty="0"/>
              <a:t> bedre og mere jævnt træk i musklerne.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Led: </a:t>
            </a:r>
            <a:r>
              <a:rPr lang="da-DK" dirty="0" err="1"/>
              <a:t>Ledvæske</a:t>
            </a:r>
            <a:r>
              <a:rPr lang="da-DK" dirty="0"/>
              <a:t> bliver tyndtflydende.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Hjerte og kredsløb: Pulsen øges. Mindre ophobning af mælkesyre fordi ilten allerede er til stede. Blodet transporteres derhen hvor der er mest brug for det.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Nervesystem: Varmen bevirker at signalet mellem nervecellerne foregår hurtigere.</a:t>
            </a:r>
          </a:p>
          <a:p>
            <a:endParaRPr lang="da-DK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395536" y="332656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200" b="0" i="0" u="none" strike="noStrike" kern="1200" cap="none" spc="0" normalizeH="0" baseline="0" noProof="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Opvarmning</a:t>
            </a:r>
            <a:r>
              <a:rPr kumimoji="0" lang="da-DK" sz="4200" b="0" i="0" u="none" strike="noStrike" kern="1200" cap="none" spc="0" normalizeH="0" noProof="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har effekt på?</a:t>
            </a:r>
            <a:endParaRPr kumimoji="0" lang="da-DK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Indhold i et opvarmningsprogram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2842336"/>
          </a:xfrm>
        </p:spPr>
        <p:txBody>
          <a:bodyPr/>
          <a:lstStyle/>
          <a:p>
            <a:pPr lvl="0"/>
            <a:r>
              <a:rPr lang="da-DK" dirty="0"/>
              <a:t>Løb med moderat intensitet (ca. 4 min).</a:t>
            </a:r>
          </a:p>
          <a:p>
            <a:pPr lvl="0"/>
            <a:r>
              <a:rPr lang="da-DK" dirty="0"/>
              <a:t>Svingøvelser (ca. 2-3 min.)</a:t>
            </a:r>
          </a:p>
          <a:p>
            <a:pPr lvl="0"/>
            <a:r>
              <a:rPr lang="da-DK" dirty="0"/>
              <a:t>Styrkeprægede øvelser (2-3 min.)</a:t>
            </a:r>
          </a:p>
          <a:p>
            <a:pPr lvl="0"/>
            <a:r>
              <a:rPr lang="da-DK" dirty="0"/>
              <a:t>Hop eller let løb (2-3 min.)</a:t>
            </a:r>
          </a:p>
          <a:p>
            <a:pPr lvl="0"/>
            <a:r>
              <a:rPr lang="da-DK" dirty="0"/>
              <a:t>Strækøvelser (3 min.)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Musik og takter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882808"/>
            <a:ext cx="8686800" cy="497519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da-DK" u="sng" dirty="0"/>
              <a:t>Tempo (BPM) og aktivitet: </a:t>
            </a:r>
          </a:p>
          <a:p>
            <a:pPr lvl="0"/>
            <a:r>
              <a:rPr lang="da-DK" dirty="0"/>
              <a:t>150-175: Løb </a:t>
            </a:r>
          </a:p>
          <a:p>
            <a:pPr lvl="0"/>
            <a:r>
              <a:rPr lang="da-DK" dirty="0"/>
              <a:t>128-140: Hop </a:t>
            </a:r>
          </a:p>
          <a:p>
            <a:pPr lvl="0"/>
            <a:r>
              <a:rPr lang="da-DK" dirty="0"/>
              <a:t>115-125: Gang </a:t>
            </a:r>
          </a:p>
          <a:p>
            <a:pPr lvl="0"/>
            <a:r>
              <a:rPr lang="da-DK" dirty="0"/>
              <a:t>80-100: Styrkeprægede øvelser </a:t>
            </a:r>
          </a:p>
          <a:p>
            <a:pPr lvl="0"/>
            <a:r>
              <a:rPr lang="da-DK" dirty="0"/>
              <a:t>65-80 Sving og totalbevægelser</a:t>
            </a:r>
          </a:p>
          <a:p>
            <a:pPr lvl="0"/>
            <a:endParaRPr lang="da-DK" dirty="0"/>
          </a:p>
          <a:p>
            <a:pPr marL="64008" indent="0"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Konstruktion af eget opvarmningsprogram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786552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I skal konstruere et opvarmningsprogram med en varighed på 15 min, som berører alle elementer (løb, hop, sving, styrke, stræk).</a:t>
            </a:r>
          </a:p>
          <a:p>
            <a:endParaRPr lang="da-DK" dirty="0"/>
          </a:p>
          <a:p>
            <a:r>
              <a:rPr lang="da-DK" dirty="0"/>
              <a:t>Én person fra gruppen fører an i de forskellige elementer.</a:t>
            </a:r>
          </a:p>
          <a:p>
            <a:endParaRPr lang="da-DK" dirty="0"/>
          </a:p>
          <a:p>
            <a:r>
              <a:rPr lang="da-DK" dirty="0"/>
              <a:t>Inddrag gerne kreative idéer: Rekvisitter, </a:t>
            </a:r>
            <a:r>
              <a:rPr lang="da-DK" dirty="0" err="1"/>
              <a:t>parøvelser</a:t>
            </a:r>
            <a:r>
              <a:rPr lang="da-DK" dirty="0"/>
              <a:t> og lignende. </a:t>
            </a:r>
          </a:p>
          <a:p>
            <a:endParaRPr lang="da-DK" dirty="0"/>
          </a:p>
          <a:p>
            <a:r>
              <a:rPr lang="da-DK" dirty="0"/>
              <a:t>Grupperne får de næste tre blokke til at lave opvarmningsprogrammet, hvorefter der følger en forevisning af programmet.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Bedømmelse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Indeholder opvarmning alle væsentlige dele? </a:t>
            </a:r>
          </a:p>
          <a:p>
            <a:r>
              <a:rPr lang="da-DK" dirty="0"/>
              <a:t>Er opvarmningen sjov og kreativ?</a:t>
            </a:r>
          </a:p>
          <a:p>
            <a:r>
              <a:rPr lang="da-DK" dirty="0"/>
              <a:t>Er det tydeligt, hvad man skal gøre i opvarmningen (klar og tydelig forevisning/instruktion)?</a:t>
            </a:r>
          </a:p>
          <a:p>
            <a:r>
              <a:rPr lang="da-DK" dirty="0"/>
              <a:t>Deltager alle elever fra gruppen?</a:t>
            </a:r>
          </a:p>
          <a:p>
            <a:r>
              <a:rPr lang="da-DK" dirty="0"/>
              <a:t>Foregår øvelserne i takt?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6947B-7B8D-46DD-8EDB-63CAD19AE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E1E842C3-034A-4FEB-8AC2-7E27E6914A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893982"/>
              </p:ext>
            </p:extLst>
          </p:nvPr>
        </p:nvGraphicFramePr>
        <p:xfrm>
          <a:off x="395536" y="1988841"/>
          <a:ext cx="8352928" cy="3224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2903">
                  <a:extLst>
                    <a:ext uri="{9D8B030D-6E8A-4147-A177-3AD203B41FA5}">
                      <a16:colId xmlns:a16="http://schemas.microsoft.com/office/drawing/2014/main" val="935206583"/>
                    </a:ext>
                  </a:extLst>
                </a:gridCol>
                <a:gridCol w="1192903">
                  <a:extLst>
                    <a:ext uri="{9D8B030D-6E8A-4147-A177-3AD203B41FA5}">
                      <a16:colId xmlns:a16="http://schemas.microsoft.com/office/drawing/2014/main" val="2949985169"/>
                    </a:ext>
                  </a:extLst>
                </a:gridCol>
                <a:gridCol w="1192903">
                  <a:extLst>
                    <a:ext uri="{9D8B030D-6E8A-4147-A177-3AD203B41FA5}">
                      <a16:colId xmlns:a16="http://schemas.microsoft.com/office/drawing/2014/main" val="3877910561"/>
                    </a:ext>
                  </a:extLst>
                </a:gridCol>
                <a:gridCol w="1192903">
                  <a:extLst>
                    <a:ext uri="{9D8B030D-6E8A-4147-A177-3AD203B41FA5}">
                      <a16:colId xmlns:a16="http://schemas.microsoft.com/office/drawing/2014/main" val="1205937840"/>
                    </a:ext>
                  </a:extLst>
                </a:gridCol>
                <a:gridCol w="1193772">
                  <a:extLst>
                    <a:ext uri="{9D8B030D-6E8A-4147-A177-3AD203B41FA5}">
                      <a16:colId xmlns:a16="http://schemas.microsoft.com/office/drawing/2014/main" val="3156590747"/>
                    </a:ext>
                  </a:extLst>
                </a:gridCol>
                <a:gridCol w="1193772">
                  <a:extLst>
                    <a:ext uri="{9D8B030D-6E8A-4147-A177-3AD203B41FA5}">
                      <a16:colId xmlns:a16="http://schemas.microsoft.com/office/drawing/2014/main" val="4116450802"/>
                    </a:ext>
                  </a:extLst>
                </a:gridCol>
                <a:gridCol w="1193772">
                  <a:extLst>
                    <a:ext uri="{9D8B030D-6E8A-4147-A177-3AD203B41FA5}">
                      <a16:colId xmlns:a16="http://schemas.microsoft.com/office/drawing/2014/main" val="1334201188"/>
                    </a:ext>
                  </a:extLst>
                </a:gridCol>
              </a:tblGrid>
              <a:tr h="351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Gruppe 1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Gruppe 2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Gruppe 3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Gruppe 4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Gruppe 5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Gruppe 6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Gruppe 7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1741498"/>
                  </a:ext>
                </a:extLst>
              </a:tr>
              <a:tr h="723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Magnusser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Gustav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Fonseca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4474624"/>
                  </a:ext>
                </a:extLst>
              </a:tr>
              <a:tr h="723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Anders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Noah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Thomas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Marcus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Sidcali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2096483"/>
                  </a:ext>
                </a:extLst>
              </a:tr>
              <a:tr h="723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Juliane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Paw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Nicklas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Rasmus 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Oliver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Tobias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1910405"/>
                  </a:ext>
                </a:extLst>
              </a:tr>
              <a:tr h="351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Caroline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Casper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Mathias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0417809"/>
                  </a:ext>
                </a:extLst>
              </a:tr>
              <a:tr h="351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en-US" sz="1100" dirty="0" err="1">
                          <a:effectLst/>
                        </a:rPr>
                        <a:t>Vagn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189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826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fuld">
  <a:themeElements>
    <a:clrScheme name="Livfuld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Livfuld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Livfuld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282</TotalTime>
  <Words>317</Words>
  <Application>Microsoft Office PowerPoint</Application>
  <PresentationFormat>Skærmshow (4:3)</PresentationFormat>
  <Paragraphs>74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Calibri</vt:lpstr>
      <vt:lpstr>Century Gothic</vt:lpstr>
      <vt:lpstr>Verdana</vt:lpstr>
      <vt:lpstr>Wingdings</vt:lpstr>
      <vt:lpstr>Wingdings 2</vt:lpstr>
      <vt:lpstr>Livfuld</vt:lpstr>
      <vt:lpstr>Opvarmningsprogram</vt:lpstr>
      <vt:lpstr>Formål med opvarmning?</vt:lpstr>
      <vt:lpstr>PowerPoint-præsentation</vt:lpstr>
      <vt:lpstr>Indhold i et opvarmningsprogram</vt:lpstr>
      <vt:lpstr>Musik og takter</vt:lpstr>
      <vt:lpstr>Konstruktion af eget opvarmningsprogram </vt:lpstr>
      <vt:lpstr>Bedømmelse</vt:lpstr>
      <vt:lpstr>Grupper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Opvarmningsprogram</dc:title>
  <dc:creator>Kasper</dc:creator>
  <cp:lastModifiedBy>Kirstin Godsk</cp:lastModifiedBy>
  <cp:revision>14</cp:revision>
  <dcterms:created xsi:type="dcterms:W3CDTF">2011-10-25T15:51:56Z</dcterms:created>
  <dcterms:modified xsi:type="dcterms:W3CDTF">2025-01-17T08:47:36Z</dcterms:modified>
</cp:coreProperties>
</file>