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6" r:id="rId5"/>
    <p:sldId id="267" r:id="rId6"/>
    <p:sldId id="262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886F4-3995-4E62-912B-5CB56DEC632B}" v="6" dt="2025-01-21T11:46:25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3503" autoAdjust="0"/>
  </p:normalViewPr>
  <p:slideViewPr>
    <p:cSldViewPr snapToGrid="0">
      <p:cViewPr varScale="1">
        <p:scale>
          <a:sx n="59" d="100"/>
          <a:sy n="59" d="100"/>
        </p:scale>
        <p:origin x="72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 Mølgaard" userId="33e33e6a-21bc-4519-be40-3e1fbc33e48c" providerId="ADAL" clId="{DB1886F4-3995-4E62-912B-5CB56DEC632B}"/>
    <pc:docChg chg="undo custSel addSld delSld modSld">
      <pc:chgData name="Mine Mølgaard" userId="33e33e6a-21bc-4519-be40-3e1fbc33e48c" providerId="ADAL" clId="{DB1886F4-3995-4E62-912B-5CB56DEC632B}" dt="2025-01-21T11:46:29.892" v="2016" actId="26606"/>
      <pc:docMkLst>
        <pc:docMk/>
      </pc:docMkLst>
      <pc:sldChg chg="modSp mod">
        <pc:chgData name="Mine Mølgaard" userId="33e33e6a-21bc-4519-be40-3e1fbc33e48c" providerId="ADAL" clId="{DB1886F4-3995-4E62-912B-5CB56DEC632B}" dt="2025-01-21T08:00:16.610" v="277" actId="20577"/>
        <pc:sldMkLst>
          <pc:docMk/>
          <pc:sldMk cId="3946368029" sldId="256"/>
        </pc:sldMkLst>
        <pc:spChg chg="mod">
          <ac:chgData name="Mine Mølgaard" userId="33e33e6a-21bc-4519-be40-3e1fbc33e48c" providerId="ADAL" clId="{DB1886F4-3995-4E62-912B-5CB56DEC632B}" dt="2025-01-21T07:59:04.041" v="58" actId="20577"/>
          <ac:spMkLst>
            <pc:docMk/>
            <pc:sldMk cId="3946368029" sldId="256"/>
            <ac:spMk id="2" creationId="{A0BF4789-E017-AFF4-5E59-BAC3241753F1}"/>
          </ac:spMkLst>
        </pc:spChg>
        <pc:spChg chg="mod">
          <ac:chgData name="Mine Mølgaard" userId="33e33e6a-21bc-4519-be40-3e1fbc33e48c" providerId="ADAL" clId="{DB1886F4-3995-4E62-912B-5CB56DEC632B}" dt="2025-01-21T08:00:16.610" v="277" actId="20577"/>
          <ac:spMkLst>
            <pc:docMk/>
            <pc:sldMk cId="3946368029" sldId="256"/>
            <ac:spMk id="3" creationId="{FE27F245-A785-0B79-439A-449F8260240F}"/>
          </ac:spMkLst>
        </pc:spChg>
      </pc:sldChg>
      <pc:sldChg chg="del">
        <pc:chgData name="Mine Mølgaard" userId="33e33e6a-21bc-4519-be40-3e1fbc33e48c" providerId="ADAL" clId="{DB1886F4-3995-4E62-912B-5CB56DEC632B}" dt="2025-01-21T08:00:43.424" v="278" actId="47"/>
        <pc:sldMkLst>
          <pc:docMk/>
          <pc:sldMk cId="2566283950" sldId="257"/>
        </pc:sldMkLst>
      </pc:sldChg>
      <pc:sldChg chg="del">
        <pc:chgData name="Mine Mølgaard" userId="33e33e6a-21bc-4519-be40-3e1fbc33e48c" providerId="ADAL" clId="{DB1886F4-3995-4E62-912B-5CB56DEC632B}" dt="2025-01-21T08:00:44.909" v="279" actId="47"/>
        <pc:sldMkLst>
          <pc:docMk/>
          <pc:sldMk cId="3493336411" sldId="258"/>
        </pc:sldMkLst>
      </pc:sldChg>
      <pc:sldChg chg="del">
        <pc:chgData name="Mine Mølgaard" userId="33e33e6a-21bc-4519-be40-3e1fbc33e48c" providerId="ADAL" clId="{DB1886F4-3995-4E62-912B-5CB56DEC632B}" dt="2025-01-21T08:04:40.967" v="280" actId="47"/>
        <pc:sldMkLst>
          <pc:docMk/>
          <pc:sldMk cId="3482212410" sldId="259"/>
        </pc:sldMkLst>
      </pc:sldChg>
      <pc:sldChg chg="modSp mod">
        <pc:chgData name="Mine Mølgaard" userId="33e33e6a-21bc-4519-be40-3e1fbc33e48c" providerId="ADAL" clId="{DB1886F4-3995-4E62-912B-5CB56DEC632B}" dt="2025-01-21T08:06:37.378" v="341" actId="20577"/>
        <pc:sldMkLst>
          <pc:docMk/>
          <pc:sldMk cId="2581292530" sldId="260"/>
        </pc:sldMkLst>
        <pc:spChg chg="mod">
          <ac:chgData name="Mine Mølgaard" userId="33e33e6a-21bc-4519-be40-3e1fbc33e48c" providerId="ADAL" clId="{DB1886F4-3995-4E62-912B-5CB56DEC632B}" dt="2025-01-21T08:06:37.378" v="341" actId="20577"/>
          <ac:spMkLst>
            <pc:docMk/>
            <pc:sldMk cId="2581292530" sldId="260"/>
            <ac:spMk id="8" creationId="{127A8B86-7B60-ADF7-DB09-E582BB15F13D}"/>
          </ac:spMkLst>
        </pc:spChg>
      </pc:sldChg>
      <pc:sldChg chg="modSp mod">
        <pc:chgData name="Mine Mølgaard" userId="33e33e6a-21bc-4519-be40-3e1fbc33e48c" providerId="ADAL" clId="{DB1886F4-3995-4E62-912B-5CB56DEC632B}" dt="2025-01-21T08:05:23.275" v="281" actId="20577"/>
        <pc:sldMkLst>
          <pc:docMk/>
          <pc:sldMk cId="923061149" sldId="261"/>
        </pc:sldMkLst>
        <pc:spChg chg="mod">
          <ac:chgData name="Mine Mølgaard" userId="33e33e6a-21bc-4519-be40-3e1fbc33e48c" providerId="ADAL" clId="{DB1886F4-3995-4E62-912B-5CB56DEC632B}" dt="2025-01-21T08:05:23.275" v="281" actId="20577"/>
          <ac:spMkLst>
            <pc:docMk/>
            <pc:sldMk cId="923061149" sldId="261"/>
            <ac:spMk id="2" creationId="{B773DE2F-1739-F38B-164F-D048966FC4C0}"/>
          </ac:spMkLst>
        </pc:spChg>
      </pc:sldChg>
      <pc:sldChg chg="modSp mod">
        <pc:chgData name="Mine Mølgaard" userId="33e33e6a-21bc-4519-be40-3e1fbc33e48c" providerId="ADAL" clId="{DB1886F4-3995-4E62-912B-5CB56DEC632B}" dt="2025-01-21T08:20:15.282" v="1278" actId="207"/>
        <pc:sldMkLst>
          <pc:docMk/>
          <pc:sldMk cId="1445623996" sldId="262"/>
        </pc:sldMkLst>
        <pc:spChg chg="mod">
          <ac:chgData name="Mine Mølgaard" userId="33e33e6a-21bc-4519-be40-3e1fbc33e48c" providerId="ADAL" clId="{DB1886F4-3995-4E62-912B-5CB56DEC632B}" dt="2025-01-21T08:20:03.491" v="1277" actId="207"/>
          <ac:spMkLst>
            <pc:docMk/>
            <pc:sldMk cId="1445623996" sldId="262"/>
            <ac:spMk id="3" creationId="{BFF77F76-F4C7-E80D-869E-68653681B4D8}"/>
          </ac:spMkLst>
        </pc:spChg>
        <pc:spChg chg="mod">
          <ac:chgData name="Mine Mølgaard" userId="33e33e6a-21bc-4519-be40-3e1fbc33e48c" providerId="ADAL" clId="{DB1886F4-3995-4E62-912B-5CB56DEC632B}" dt="2025-01-21T08:20:15.282" v="1278" actId="207"/>
          <ac:spMkLst>
            <pc:docMk/>
            <pc:sldMk cId="1445623996" sldId="262"/>
            <ac:spMk id="4" creationId="{CA84E35E-E3F6-4A52-2165-330E681F05E1}"/>
          </ac:spMkLst>
        </pc:spChg>
      </pc:sldChg>
      <pc:sldChg chg="modSp new mod">
        <pc:chgData name="Mine Mølgaard" userId="33e33e6a-21bc-4519-be40-3e1fbc33e48c" providerId="ADAL" clId="{DB1886F4-3995-4E62-912B-5CB56DEC632B}" dt="2025-01-21T08:19:37.352" v="1275" actId="20577"/>
        <pc:sldMkLst>
          <pc:docMk/>
          <pc:sldMk cId="3569097447" sldId="263"/>
        </pc:sldMkLst>
        <pc:spChg chg="mod">
          <ac:chgData name="Mine Mølgaard" userId="33e33e6a-21bc-4519-be40-3e1fbc33e48c" providerId="ADAL" clId="{DB1886F4-3995-4E62-912B-5CB56DEC632B}" dt="2025-01-21T08:07:33.205" v="393" actId="20577"/>
          <ac:spMkLst>
            <pc:docMk/>
            <pc:sldMk cId="3569097447" sldId="263"/>
            <ac:spMk id="2" creationId="{478DF450-5D28-5760-39CF-C6E6354B9F2C}"/>
          </ac:spMkLst>
        </pc:spChg>
        <pc:spChg chg="mod">
          <ac:chgData name="Mine Mølgaard" userId="33e33e6a-21bc-4519-be40-3e1fbc33e48c" providerId="ADAL" clId="{DB1886F4-3995-4E62-912B-5CB56DEC632B}" dt="2025-01-21T08:19:37.352" v="1275" actId="20577"/>
          <ac:spMkLst>
            <pc:docMk/>
            <pc:sldMk cId="3569097447" sldId="263"/>
            <ac:spMk id="3" creationId="{00B3DC72-D747-2A7F-C5AB-88B757D79AFD}"/>
          </ac:spMkLst>
        </pc:spChg>
      </pc:sldChg>
      <pc:sldChg chg="del">
        <pc:chgData name="Mine Mølgaard" userId="33e33e6a-21bc-4519-be40-3e1fbc33e48c" providerId="ADAL" clId="{DB1886F4-3995-4E62-912B-5CB56DEC632B}" dt="2025-01-21T08:06:08.189" v="282" actId="47"/>
        <pc:sldMkLst>
          <pc:docMk/>
          <pc:sldMk cId="3892581717" sldId="263"/>
        </pc:sldMkLst>
      </pc:sldChg>
      <pc:sldChg chg="addSp delSp modSp new mod setBg modClrScheme chgLayout">
        <pc:chgData name="Mine Mølgaard" userId="33e33e6a-21bc-4519-be40-3e1fbc33e48c" providerId="ADAL" clId="{DB1886F4-3995-4E62-912B-5CB56DEC632B}" dt="2025-01-21T08:20:54.353" v="1308" actId="26606"/>
        <pc:sldMkLst>
          <pc:docMk/>
          <pc:sldMk cId="3838497675" sldId="264"/>
        </pc:sldMkLst>
        <pc:spChg chg="mod ord">
          <ac:chgData name="Mine Mølgaard" userId="33e33e6a-21bc-4519-be40-3e1fbc33e48c" providerId="ADAL" clId="{DB1886F4-3995-4E62-912B-5CB56DEC632B}" dt="2025-01-21T08:20:54.353" v="1308" actId="26606"/>
          <ac:spMkLst>
            <pc:docMk/>
            <pc:sldMk cId="3838497675" sldId="264"/>
            <ac:spMk id="2" creationId="{58F09C29-FAD3-AECA-92F8-8DDF3A366B64}"/>
          </ac:spMkLst>
        </pc:spChg>
        <pc:spChg chg="del mod ord">
          <ac:chgData name="Mine Mølgaard" userId="33e33e6a-21bc-4519-be40-3e1fbc33e48c" providerId="ADAL" clId="{DB1886F4-3995-4E62-912B-5CB56DEC632B}" dt="2025-01-21T08:20:31.384" v="1303" actId="700"/>
          <ac:spMkLst>
            <pc:docMk/>
            <pc:sldMk cId="3838497675" sldId="264"/>
            <ac:spMk id="3" creationId="{BDB50C91-79D1-7548-DC94-05CD9C9445FF}"/>
          </ac:spMkLst>
        </pc:spChg>
        <pc:spChg chg="del">
          <ac:chgData name="Mine Mølgaard" userId="33e33e6a-21bc-4519-be40-3e1fbc33e48c" providerId="ADAL" clId="{DB1886F4-3995-4E62-912B-5CB56DEC632B}" dt="2025-01-21T08:20:31.384" v="1303" actId="700"/>
          <ac:spMkLst>
            <pc:docMk/>
            <pc:sldMk cId="3838497675" sldId="264"/>
            <ac:spMk id="4" creationId="{DD15E0E6-6662-7966-EA17-485A024074B0}"/>
          </ac:spMkLst>
        </pc:spChg>
        <pc:spChg chg="add mod ord">
          <ac:chgData name="Mine Mølgaard" userId="33e33e6a-21bc-4519-be40-3e1fbc33e48c" providerId="ADAL" clId="{DB1886F4-3995-4E62-912B-5CB56DEC632B}" dt="2025-01-21T08:20:54.353" v="1308" actId="26606"/>
          <ac:spMkLst>
            <pc:docMk/>
            <pc:sldMk cId="3838497675" sldId="264"/>
            <ac:spMk id="5" creationId="{807BA767-098C-7D78-6589-2EDBD4F72483}"/>
          </ac:spMkLst>
        </pc:spChg>
        <pc:spChg chg="add">
          <ac:chgData name="Mine Mølgaard" userId="33e33e6a-21bc-4519-be40-3e1fbc33e48c" providerId="ADAL" clId="{DB1886F4-3995-4E62-912B-5CB56DEC632B}" dt="2025-01-21T08:20:54.353" v="1308" actId="26606"/>
          <ac:spMkLst>
            <pc:docMk/>
            <pc:sldMk cId="3838497675" sldId="264"/>
            <ac:spMk id="11" creationId="{C1DD1A8A-57D5-4A81-AD04-532B043C5611}"/>
          </ac:spMkLst>
        </pc:spChg>
        <pc:spChg chg="add">
          <ac:chgData name="Mine Mølgaard" userId="33e33e6a-21bc-4519-be40-3e1fbc33e48c" providerId="ADAL" clId="{DB1886F4-3995-4E62-912B-5CB56DEC632B}" dt="2025-01-21T08:20:54.353" v="1308" actId="26606"/>
          <ac:spMkLst>
            <pc:docMk/>
            <pc:sldMk cId="3838497675" sldId="264"/>
            <ac:spMk id="13" creationId="{007891EC-4501-44ED-A8C8-B11B6DB767AB}"/>
          </ac:spMkLst>
        </pc:spChg>
        <pc:picChg chg="add">
          <ac:chgData name="Mine Mølgaard" userId="33e33e6a-21bc-4519-be40-3e1fbc33e48c" providerId="ADAL" clId="{DB1886F4-3995-4E62-912B-5CB56DEC632B}" dt="2025-01-21T08:20:54.353" v="1308" actId="26606"/>
          <ac:picMkLst>
            <pc:docMk/>
            <pc:sldMk cId="3838497675" sldId="264"/>
            <ac:picMk id="7" creationId="{2662B539-001F-025F-A3E0-8B8E68A41927}"/>
          </ac:picMkLst>
        </pc:picChg>
      </pc:sldChg>
      <pc:sldChg chg="addSp delSp modSp new mod chgLayout">
        <pc:chgData name="Mine Mølgaard" userId="33e33e6a-21bc-4519-be40-3e1fbc33e48c" providerId="ADAL" clId="{DB1886F4-3995-4E62-912B-5CB56DEC632B}" dt="2025-01-21T08:40:31.021" v="2010" actId="403"/>
        <pc:sldMkLst>
          <pc:docMk/>
          <pc:sldMk cId="3348228069" sldId="265"/>
        </pc:sldMkLst>
        <pc:spChg chg="del">
          <ac:chgData name="Mine Mølgaard" userId="33e33e6a-21bc-4519-be40-3e1fbc33e48c" providerId="ADAL" clId="{DB1886F4-3995-4E62-912B-5CB56DEC632B}" dt="2025-01-21T08:23:06.919" v="1310" actId="700"/>
          <ac:spMkLst>
            <pc:docMk/>
            <pc:sldMk cId="3348228069" sldId="265"/>
            <ac:spMk id="2" creationId="{9ACC3308-B9E2-6218-FD73-E84894A257A3}"/>
          </ac:spMkLst>
        </pc:spChg>
        <pc:spChg chg="del">
          <ac:chgData name="Mine Mølgaard" userId="33e33e6a-21bc-4519-be40-3e1fbc33e48c" providerId="ADAL" clId="{DB1886F4-3995-4E62-912B-5CB56DEC632B}" dt="2025-01-21T08:23:06.919" v="1310" actId="700"/>
          <ac:spMkLst>
            <pc:docMk/>
            <pc:sldMk cId="3348228069" sldId="265"/>
            <ac:spMk id="3" creationId="{F4A7DD71-46EA-56B4-1A16-F1DE1B87A02C}"/>
          </ac:spMkLst>
        </pc:spChg>
        <pc:spChg chg="add mod ord">
          <ac:chgData name="Mine Mølgaard" userId="33e33e6a-21bc-4519-be40-3e1fbc33e48c" providerId="ADAL" clId="{DB1886F4-3995-4E62-912B-5CB56DEC632B}" dt="2025-01-21T08:23:06.919" v="1310" actId="700"/>
          <ac:spMkLst>
            <pc:docMk/>
            <pc:sldMk cId="3348228069" sldId="265"/>
            <ac:spMk id="4" creationId="{06997333-A23E-D9E0-5F8E-4CEE13894E30}"/>
          </ac:spMkLst>
        </pc:spChg>
        <pc:spChg chg="add mod ord">
          <ac:chgData name="Mine Mølgaard" userId="33e33e6a-21bc-4519-be40-3e1fbc33e48c" providerId="ADAL" clId="{DB1886F4-3995-4E62-912B-5CB56DEC632B}" dt="2025-01-21T08:40:31.021" v="2010" actId="403"/>
          <ac:spMkLst>
            <pc:docMk/>
            <pc:sldMk cId="3348228069" sldId="265"/>
            <ac:spMk id="5" creationId="{68D1377B-6CEC-622C-6AB2-90C0EA533A3C}"/>
          </ac:spMkLst>
        </pc:spChg>
      </pc:sldChg>
      <pc:sldChg chg="addSp delSp modSp new mod">
        <pc:chgData name="Mine Mølgaard" userId="33e33e6a-21bc-4519-be40-3e1fbc33e48c" providerId="ADAL" clId="{DB1886F4-3995-4E62-912B-5CB56DEC632B}" dt="2025-01-21T08:37:49.857" v="2006" actId="20577"/>
        <pc:sldMkLst>
          <pc:docMk/>
          <pc:sldMk cId="1695304002" sldId="266"/>
        </pc:sldMkLst>
        <pc:spChg chg="mod">
          <ac:chgData name="Mine Mølgaard" userId="33e33e6a-21bc-4519-be40-3e1fbc33e48c" providerId="ADAL" clId="{DB1886F4-3995-4E62-912B-5CB56DEC632B}" dt="2025-01-21T08:36:31.753" v="1997" actId="27636"/>
          <ac:spMkLst>
            <pc:docMk/>
            <pc:sldMk cId="1695304002" sldId="266"/>
            <ac:spMk id="2" creationId="{92CF5B70-2144-C7DD-2FEF-583B2AED4898}"/>
          </ac:spMkLst>
        </pc:spChg>
        <pc:spChg chg="del mod">
          <ac:chgData name="Mine Mølgaard" userId="33e33e6a-21bc-4519-be40-3e1fbc33e48c" providerId="ADAL" clId="{DB1886F4-3995-4E62-912B-5CB56DEC632B}" dt="2025-01-21T08:25:08.964" v="1406"/>
          <ac:spMkLst>
            <pc:docMk/>
            <pc:sldMk cId="1695304002" sldId="266"/>
            <ac:spMk id="3" creationId="{C92437FD-7FAE-5A2E-D779-48FEC37780B4}"/>
          </ac:spMkLst>
        </pc:spChg>
        <pc:spChg chg="add mod">
          <ac:chgData name="Mine Mølgaard" userId="33e33e6a-21bc-4519-be40-3e1fbc33e48c" providerId="ADAL" clId="{DB1886F4-3995-4E62-912B-5CB56DEC632B}" dt="2025-01-21T08:37:49.857" v="2006" actId="20577"/>
          <ac:spMkLst>
            <pc:docMk/>
            <pc:sldMk cId="1695304002" sldId="266"/>
            <ac:spMk id="7" creationId="{76645D72-3768-C1BB-06B1-D90612CA25F0}"/>
          </ac:spMkLst>
        </pc:spChg>
        <pc:picChg chg="add mod ord modCrop">
          <ac:chgData name="Mine Mølgaard" userId="33e33e6a-21bc-4519-be40-3e1fbc33e48c" providerId="ADAL" clId="{DB1886F4-3995-4E62-912B-5CB56DEC632B}" dt="2025-01-21T08:37:41.686" v="2005" actId="1076"/>
          <ac:picMkLst>
            <pc:docMk/>
            <pc:sldMk cId="1695304002" sldId="266"/>
            <ac:picMk id="4" creationId="{C47DC25B-699D-5F75-CDF1-262C1358910A}"/>
          </ac:picMkLst>
        </pc:picChg>
        <pc:picChg chg="add mod modCrop">
          <ac:chgData name="Mine Mølgaard" userId="33e33e6a-21bc-4519-be40-3e1fbc33e48c" providerId="ADAL" clId="{DB1886F4-3995-4E62-912B-5CB56DEC632B}" dt="2025-01-21T08:29:01.807" v="1422"/>
          <ac:picMkLst>
            <pc:docMk/>
            <pc:sldMk cId="1695304002" sldId="266"/>
            <ac:picMk id="5" creationId="{F4F1D488-5DB1-2B12-213C-C6F2F45B28F8}"/>
          </ac:picMkLst>
        </pc:picChg>
        <pc:picChg chg="add mod modCrop">
          <ac:chgData name="Mine Mølgaard" userId="33e33e6a-21bc-4519-be40-3e1fbc33e48c" providerId="ADAL" clId="{DB1886F4-3995-4E62-912B-5CB56DEC632B}" dt="2025-01-21T08:37:38.326" v="2004" actId="1076"/>
          <ac:picMkLst>
            <pc:docMk/>
            <pc:sldMk cId="1695304002" sldId="266"/>
            <ac:picMk id="6" creationId="{5FA06193-F129-D0CC-B554-95E572E44550}"/>
          </ac:picMkLst>
        </pc:picChg>
      </pc:sldChg>
      <pc:sldChg chg="addSp delSp modSp new mod setBg modClrScheme chgLayout">
        <pc:chgData name="Mine Mølgaard" userId="33e33e6a-21bc-4519-be40-3e1fbc33e48c" providerId="ADAL" clId="{DB1886F4-3995-4E62-912B-5CB56DEC632B}" dt="2025-01-21T11:46:29.892" v="2016" actId="26606"/>
        <pc:sldMkLst>
          <pc:docMk/>
          <pc:sldMk cId="769827723" sldId="267"/>
        </pc:sldMkLst>
        <pc:spChg chg="del">
          <ac:chgData name="Mine Mølgaard" userId="33e33e6a-21bc-4519-be40-3e1fbc33e48c" providerId="ADAL" clId="{DB1886F4-3995-4E62-912B-5CB56DEC632B}" dt="2025-01-21T11:46:18.081" v="2012" actId="700"/>
          <ac:spMkLst>
            <pc:docMk/>
            <pc:sldMk cId="769827723" sldId="267"/>
            <ac:spMk id="2" creationId="{0D63FA74-9A91-98FF-4013-65D067099E76}"/>
          </ac:spMkLst>
        </pc:spChg>
        <pc:spChg chg="del">
          <ac:chgData name="Mine Mølgaard" userId="33e33e6a-21bc-4519-be40-3e1fbc33e48c" providerId="ADAL" clId="{DB1886F4-3995-4E62-912B-5CB56DEC632B}" dt="2025-01-21T11:46:18.081" v="2012" actId="700"/>
          <ac:spMkLst>
            <pc:docMk/>
            <pc:sldMk cId="769827723" sldId="267"/>
            <ac:spMk id="3" creationId="{7FF25D82-EC09-B771-DCA3-602CD9367DA8}"/>
          </ac:spMkLst>
        </pc:spChg>
        <pc:spChg chg="add del mod ord">
          <ac:chgData name="Mine Mølgaard" userId="33e33e6a-21bc-4519-be40-3e1fbc33e48c" providerId="ADAL" clId="{DB1886F4-3995-4E62-912B-5CB56DEC632B}" dt="2025-01-21T11:46:21.891" v="2013" actId="700"/>
          <ac:spMkLst>
            <pc:docMk/>
            <pc:sldMk cId="769827723" sldId="267"/>
            <ac:spMk id="4" creationId="{91CC4AAC-DF6D-0883-8BA2-07EABA22BB1D}"/>
          </ac:spMkLst>
        </pc:spChg>
        <pc:spChg chg="add del mod ord">
          <ac:chgData name="Mine Mølgaard" userId="33e33e6a-21bc-4519-be40-3e1fbc33e48c" providerId="ADAL" clId="{DB1886F4-3995-4E62-912B-5CB56DEC632B}" dt="2025-01-21T11:46:21.891" v="2013" actId="700"/>
          <ac:spMkLst>
            <pc:docMk/>
            <pc:sldMk cId="769827723" sldId="267"/>
            <ac:spMk id="5" creationId="{FC6CC823-CC7E-4661-89BB-C6769945550A}"/>
          </ac:spMkLst>
        </pc:spChg>
        <pc:picChg chg="add mod">
          <ac:chgData name="Mine Mølgaard" userId="33e33e6a-21bc-4519-be40-3e1fbc33e48c" providerId="ADAL" clId="{DB1886F4-3995-4E62-912B-5CB56DEC632B}" dt="2025-01-21T11:46:29.892" v="2016" actId="26606"/>
          <ac:picMkLst>
            <pc:docMk/>
            <pc:sldMk cId="769827723" sldId="267"/>
            <ac:picMk id="6" creationId="{D2D1A171-3D15-BD1E-5F27-381CA37F40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7A972-F925-C8C4-487E-CCDFA1078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F32586-FCF3-738A-A70E-7D460B1B4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9A4EA3-88EF-C221-927D-5B22A304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CABF53-1995-5CA3-4744-E30E7663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56AF12-3E25-D41D-7B96-FB19CC48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2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B4D40-E341-4563-6277-1DB5AA97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7A93EF7-1080-A06C-0600-122F637D3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DFF24F-C72C-9C89-1289-55607767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A47897-4F57-6469-1F7B-8F33758B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B8395A-064B-120F-31A5-99775EB0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94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11DF7-5D2E-614D-93C7-86D570A2B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4FF4F63-C7CA-2F69-6BAD-A8B8531B6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9CCB28-B894-C769-5E8A-F6186802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F08D1B-7DD9-5C89-F771-2BBEE755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E7DC62-03D9-0B6B-E09E-3D18B8C1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576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6443B-CE50-DEB2-6500-72944AC6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AF4BDB-3714-7E2A-A8F7-D9C6A4BA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3D5C7B-F9A7-091C-1567-6D3B1931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629E66-D4CB-43B6-22F7-3BFF0B7D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6AC0D9-B1FE-5AEF-000A-991B1BC5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05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B5BF4-F603-A553-3A31-835E723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C3AAF54-2E40-C760-A763-1CE2D716E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3EB1CE-16A5-1385-25CD-42B44FA5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D337A6-4599-AA76-3771-BE5CBF3F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6F2360-7C70-6A6C-A09B-E9945B33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50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05D5E-8064-8089-1EF8-D1A1AD2D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845170-E688-F13C-EF43-19976E7D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DC90B51-7E03-388B-103C-DBD26586E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40CB48A-EB2A-2474-63E0-7BCDEFD1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4CAD872-E865-DB6B-7E89-3AA429DD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2CD68C-71A0-2EBD-3C74-848E0CD5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43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2086B-69EA-12E3-483A-43BE9FAB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C015C16-E6A2-3D3B-71DD-F8DBD542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7FDFF2-043C-6D9D-8292-1BF4C1E83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149A4B-2DC6-F775-87C3-7EF5F4DCF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D33DEDA-B4E7-2DAC-379D-944F40297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F9D2B8-E3A6-1F8C-B156-D2F7F928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CA7A965-4F6F-A16F-7FA1-BA0F0597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53255FF-4033-B60A-FA39-C8D5EB0E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85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4A53F-0933-B99F-7D15-D945C2FA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EAB874-8A76-51E7-DFAC-63C419DA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E393D5-F076-2E49-0CE8-64F5D2FC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B4C76C-7827-94D8-1D48-101D3B0C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65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30EBD8-867E-E9F6-B6CA-0F829B47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9C0A09-1A06-AC79-30CF-A79C8D2F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6DA163-38B7-EAAE-55DD-41DD323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79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E2F80-D20A-0B42-94F0-38B8929B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A4C2D9-0D6A-9AAE-F64F-7FB2EDDF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B88E1D-6212-7572-7869-8F6F9A9BD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D769B9-0BB8-AB3A-4B55-0F0BB205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FB02BF-4F86-01E1-5ECD-97BAC88F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C28F3B-513D-7FC6-1191-3E3D350B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7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CA465-8452-891E-FFA2-9C19C212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3949C68-DB10-318B-D71D-C594E6D9E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906B48-565E-3813-FF63-CB1D4AEA9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3EDD5A-0A19-C212-8364-0FACFAB5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672B406-485F-A852-A3CD-F4E2C581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1E9C0E-460B-FBE3-7558-2B9E05C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24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773518C-7E16-144C-DFED-54A4F44C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548088-6F40-F38B-7106-CBC621175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91A0EF-F29A-6B32-AD69-F34BE69B2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789B-5705-4861-9543-48E196ABC733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BDFBBD-0B72-EFEF-75E9-C8FE90B7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39ECD2-9223-E2EE-A486-B0E8F70B9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DCE5-0FD9-45D4-93D2-8492B19FC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130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F4789-E017-AFF4-5E59-BAC324175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23U Mellemkrigstiden og </a:t>
            </a:r>
            <a:r>
              <a:rPr lang="da-DK" dirty="0" err="1"/>
              <a:t>NSDAPs</a:t>
            </a:r>
            <a:r>
              <a:rPr lang="da-DK" dirty="0"/>
              <a:t> første fase: Revolutionsfasen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27F245-A785-0B79-439A-449F82602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Hvorfor kom demokratiet i krise i Tyskland i mellemkrigstiden?</a:t>
            </a:r>
          </a:p>
          <a:p>
            <a:r>
              <a:rPr lang="da-DK" dirty="0"/>
              <a:t>Hvad var </a:t>
            </a:r>
            <a:r>
              <a:rPr lang="da-DK" dirty="0" err="1"/>
              <a:t>NSDAPs</a:t>
            </a:r>
            <a:r>
              <a:rPr lang="da-DK" dirty="0"/>
              <a:t> strategi i starten – hvorfor røg Hitler i fængsel?</a:t>
            </a:r>
          </a:p>
        </p:txBody>
      </p:sp>
    </p:spTree>
    <p:extLst>
      <p:ext uri="{BB962C8B-B14F-4D97-AF65-F5344CB8AC3E}">
        <p14:creationId xmlns:p14="http://schemas.microsoft.com/office/powerpoint/2010/main" val="394636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0BF3E3-9C5E-82F5-840C-90820F1A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a-DK"/>
              <a:t>Dolkestødslegenden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5027E9F-67C7-B927-F6F7-5873022DE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2" r="35017" b="4643"/>
          <a:stretch/>
        </p:blipFill>
        <p:spPr>
          <a:xfrm>
            <a:off x="703182" y="1454318"/>
            <a:ext cx="4777381" cy="37796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7A8B86-7B60-ADF7-DB09-E582BB15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Denne </a:t>
            </a:r>
            <a:r>
              <a:rPr lang="en-US" sz="2000" dirty="0" err="1"/>
              <a:t>plakat</a:t>
            </a:r>
            <a:r>
              <a:rPr lang="en-US" sz="2000" dirty="0"/>
              <a:t> er </a:t>
            </a:r>
            <a:r>
              <a:rPr lang="en-US" sz="2000" dirty="0" err="1"/>
              <a:t>også</a:t>
            </a:r>
            <a:r>
              <a:rPr lang="en-US" sz="2000" dirty="0"/>
              <a:t> </a:t>
            </a:r>
            <a:r>
              <a:rPr lang="en-US" sz="2000" dirty="0" err="1"/>
              <a:t>udført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Hans Schweitzer, 1924</a:t>
            </a:r>
          </a:p>
          <a:p>
            <a:r>
              <a:rPr lang="en-US" sz="2000" dirty="0" err="1"/>
              <a:t>Tyske</a:t>
            </a:r>
            <a:r>
              <a:rPr lang="en-US" sz="2000" dirty="0"/>
              <a:t> </a:t>
            </a:r>
            <a:r>
              <a:rPr lang="en-US" sz="2000" dirty="0" err="1"/>
              <a:t>jøder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socialister</a:t>
            </a:r>
            <a:r>
              <a:rPr lang="en-US" sz="2000" dirty="0"/>
              <a:t> </a:t>
            </a:r>
            <a:r>
              <a:rPr lang="en-US" sz="2000" dirty="0" err="1"/>
              <a:t>havde</a:t>
            </a:r>
            <a:r>
              <a:rPr lang="en-US" sz="2000" dirty="0"/>
              <a:t> </a:t>
            </a:r>
            <a:r>
              <a:rPr lang="en-US" sz="2000" dirty="0" err="1"/>
              <a:t>stukket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kniv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ryggen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den </a:t>
            </a:r>
            <a:r>
              <a:rPr lang="en-US" sz="2000" dirty="0" err="1"/>
              <a:t>tyske</a:t>
            </a:r>
            <a:r>
              <a:rPr lang="en-US" sz="2000" dirty="0"/>
              <a:t> </a:t>
            </a:r>
            <a:r>
              <a:rPr lang="en-US" sz="2000" dirty="0" err="1"/>
              <a:t>hær</a:t>
            </a:r>
            <a:r>
              <a:rPr lang="en-US" sz="2000" dirty="0"/>
              <a:t> – den </a:t>
            </a:r>
            <a:r>
              <a:rPr lang="en-US" sz="2000" dirty="0" err="1"/>
              <a:t>tyske</a:t>
            </a:r>
            <a:r>
              <a:rPr lang="en-US" sz="2000" dirty="0"/>
              <a:t> </a:t>
            </a:r>
            <a:r>
              <a:rPr lang="en-US" sz="2000" dirty="0" err="1"/>
              <a:t>hær</a:t>
            </a:r>
            <a:r>
              <a:rPr lang="en-US" sz="2000" dirty="0"/>
              <a:t> var IKKE </a:t>
            </a:r>
            <a:r>
              <a:rPr lang="en-US" sz="2000" dirty="0" err="1"/>
              <a:t>nødt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at </a:t>
            </a:r>
            <a:r>
              <a:rPr lang="en-US" sz="2000" dirty="0" err="1"/>
              <a:t>søge</a:t>
            </a:r>
            <a:r>
              <a:rPr lang="en-US" sz="2000" dirty="0"/>
              <a:t> </a:t>
            </a:r>
            <a:r>
              <a:rPr lang="en-US" sz="2000" dirty="0" err="1"/>
              <a:t>fred</a:t>
            </a:r>
            <a:r>
              <a:rPr lang="en-US" sz="2000" dirty="0"/>
              <a:t> (men jo, det var de)</a:t>
            </a:r>
          </a:p>
          <a:p>
            <a:r>
              <a:rPr lang="en-US" sz="2000" dirty="0" err="1"/>
              <a:t>Meget</a:t>
            </a:r>
            <a:r>
              <a:rPr lang="en-US" sz="2000" dirty="0"/>
              <a:t> </a:t>
            </a:r>
            <a:r>
              <a:rPr lang="en-US" sz="2000" dirty="0" err="1"/>
              <a:t>hårde</a:t>
            </a:r>
            <a:r>
              <a:rPr lang="en-US" sz="2000" dirty="0"/>
              <a:t> </a:t>
            </a:r>
            <a:r>
              <a:rPr lang="en-US" sz="2000" dirty="0" err="1"/>
              <a:t>fredsbetingelser</a:t>
            </a:r>
            <a:r>
              <a:rPr lang="en-US" sz="2000" dirty="0"/>
              <a:t> </a:t>
            </a:r>
            <a:r>
              <a:rPr lang="en-US" sz="2000" dirty="0" err="1"/>
              <a:t>efter</a:t>
            </a:r>
            <a:r>
              <a:rPr lang="en-US" sz="2000" dirty="0"/>
              <a:t> 1. </a:t>
            </a:r>
            <a:r>
              <a:rPr lang="en-US" sz="2000" dirty="0" err="1"/>
              <a:t>verdenskrig</a:t>
            </a:r>
            <a:r>
              <a:rPr lang="en-US" sz="2000" dirty="0"/>
              <a:t> – </a:t>
            </a:r>
            <a:r>
              <a:rPr lang="en-US" sz="2000" dirty="0" err="1"/>
              <a:t>disse</a:t>
            </a:r>
            <a:r>
              <a:rPr lang="en-US" sz="2000" dirty="0"/>
              <a:t> </a:t>
            </a:r>
            <a:r>
              <a:rPr lang="en-US" sz="2000" dirty="0" err="1"/>
              <a:t>blev</a:t>
            </a:r>
            <a:r>
              <a:rPr lang="en-US" sz="2000" dirty="0"/>
              <a:t> </a:t>
            </a:r>
            <a:r>
              <a:rPr lang="en-US" sz="2000" dirty="0" err="1"/>
              <a:t>underskrevet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politikere</a:t>
            </a:r>
            <a:r>
              <a:rPr lang="en-US" sz="2000" dirty="0"/>
              <a:t>,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hærledelsen</a:t>
            </a:r>
            <a:r>
              <a:rPr lang="en-US" sz="2000" dirty="0"/>
              <a:t>.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kunne</a:t>
            </a:r>
            <a:r>
              <a:rPr lang="en-US" sz="2000" dirty="0"/>
              <a:t> </a:t>
            </a:r>
            <a:r>
              <a:rPr lang="en-US" sz="2000" dirty="0" err="1"/>
              <a:t>højtstående</a:t>
            </a:r>
            <a:r>
              <a:rPr lang="en-US" sz="2000" dirty="0"/>
              <a:t> </a:t>
            </a:r>
            <a:r>
              <a:rPr lang="en-US" sz="2000" dirty="0" err="1"/>
              <a:t>generaler</a:t>
            </a:r>
            <a:r>
              <a:rPr lang="en-US" sz="2000" dirty="0"/>
              <a:t> </a:t>
            </a:r>
            <a:r>
              <a:rPr lang="en-US" sz="2000" dirty="0" err="1"/>
              <a:t>sige</a:t>
            </a:r>
            <a:r>
              <a:rPr lang="en-US" sz="2000" dirty="0"/>
              <a:t> “ det var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, der </a:t>
            </a:r>
            <a:r>
              <a:rPr lang="en-US" sz="2000" dirty="0" err="1"/>
              <a:t>skrev</a:t>
            </a:r>
            <a:r>
              <a:rPr lang="en-US" sz="2000" dirty="0"/>
              <a:t> under, det var de </a:t>
            </a:r>
            <a:r>
              <a:rPr lang="en-US" sz="2000" dirty="0" err="1"/>
              <a:t>socialdemokratiske</a:t>
            </a:r>
            <a:r>
              <a:rPr lang="en-US" sz="2000" dirty="0"/>
              <a:t> </a:t>
            </a:r>
            <a:r>
              <a:rPr lang="en-US" sz="2000" dirty="0" err="1"/>
              <a:t>politikere</a:t>
            </a:r>
            <a:r>
              <a:rPr lang="en-US" sz="2000" dirty="0"/>
              <a:t>” (</a:t>
            </a:r>
            <a:r>
              <a:rPr lang="en-US" sz="2000" dirty="0" err="1"/>
              <a:t>efter</a:t>
            </a:r>
            <a:r>
              <a:rPr lang="en-US" sz="2000" dirty="0"/>
              <a:t> </a:t>
            </a:r>
            <a:r>
              <a:rPr lang="en-US" sz="2000" dirty="0" err="1"/>
              <a:t>pres</a:t>
            </a:r>
            <a:r>
              <a:rPr lang="en-US" sz="2000" dirty="0"/>
              <a:t> </a:t>
            </a:r>
            <a:r>
              <a:rPr lang="en-US" sz="2000" dirty="0" err="1"/>
              <a:t>fra</a:t>
            </a:r>
            <a:r>
              <a:rPr lang="en-US" sz="2000" dirty="0"/>
              <a:t> </a:t>
            </a:r>
            <a:r>
              <a:rPr lang="en-US" sz="2000" dirty="0" err="1"/>
              <a:t>socialistiske</a:t>
            </a:r>
            <a:r>
              <a:rPr lang="en-US" sz="2000" dirty="0"/>
              <a:t>/</a:t>
            </a:r>
            <a:r>
              <a:rPr lang="en-US" sz="2000" dirty="0" err="1"/>
              <a:t>kommunistiske</a:t>
            </a:r>
            <a:r>
              <a:rPr lang="en-US" sz="2000" dirty="0"/>
              <a:t> </a:t>
            </a:r>
            <a:r>
              <a:rPr lang="en-US" sz="2000" dirty="0" err="1"/>
              <a:t>grupperinger</a:t>
            </a:r>
            <a:r>
              <a:rPr lang="en-US" sz="2000" dirty="0"/>
              <a:t>) Men det var </a:t>
            </a:r>
            <a:r>
              <a:rPr lang="en-US" sz="2000" dirty="0" err="1"/>
              <a:t>hærledelsen</a:t>
            </a:r>
            <a:r>
              <a:rPr lang="en-US" sz="2000" dirty="0"/>
              <a:t>, der </a:t>
            </a:r>
            <a:r>
              <a:rPr lang="en-US" sz="2000" dirty="0" err="1"/>
              <a:t>søgte</a:t>
            </a:r>
            <a:r>
              <a:rPr lang="en-US" sz="2000" dirty="0"/>
              <a:t> </a:t>
            </a:r>
            <a:r>
              <a:rPr lang="en-US" sz="2000" dirty="0" err="1"/>
              <a:t>fred</a:t>
            </a:r>
            <a:r>
              <a:rPr lang="en-US" sz="2000" dirty="0"/>
              <a:t> – den </a:t>
            </a:r>
            <a:r>
              <a:rPr lang="en-US" sz="2000" dirty="0" err="1"/>
              <a:t>tyske</a:t>
            </a:r>
            <a:r>
              <a:rPr lang="en-US" sz="2000" dirty="0"/>
              <a:t> </a:t>
            </a:r>
            <a:r>
              <a:rPr lang="en-US" sz="2000" dirty="0" err="1"/>
              <a:t>hær</a:t>
            </a:r>
            <a:r>
              <a:rPr lang="en-US" sz="2000" dirty="0"/>
              <a:t> </a:t>
            </a:r>
            <a:r>
              <a:rPr lang="en-US" sz="2000" dirty="0" err="1"/>
              <a:t>kunne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mere</a:t>
            </a:r>
          </a:p>
          <a:p>
            <a:r>
              <a:rPr lang="en-US" sz="2000" dirty="0" err="1"/>
              <a:t>Dolkestødslegenden</a:t>
            </a:r>
            <a:r>
              <a:rPr lang="en-US" sz="2000" dirty="0"/>
              <a:t> </a:t>
            </a:r>
            <a:r>
              <a:rPr lang="en-US" sz="2000" dirty="0" err="1"/>
              <a:t>blev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del </a:t>
            </a:r>
            <a:r>
              <a:rPr lang="en-US" sz="2000" dirty="0" err="1"/>
              <a:t>af</a:t>
            </a:r>
            <a:r>
              <a:rPr lang="en-US" sz="2000" dirty="0"/>
              <a:t> den propaganda, NSDAP </a:t>
            </a:r>
            <a:r>
              <a:rPr lang="en-US" sz="2000" dirty="0" err="1"/>
              <a:t>benyttede</a:t>
            </a:r>
            <a:r>
              <a:rPr lang="en-US" sz="2000" dirty="0"/>
              <a:t> sig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især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sin </a:t>
            </a:r>
            <a:r>
              <a:rPr lang="en-US" sz="2000" dirty="0" err="1"/>
              <a:t>første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I 1920erne.</a:t>
            </a:r>
          </a:p>
        </p:txBody>
      </p:sp>
    </p:spTree>
    <p:extLst>
      <p:ext uri="{BB962C8B-B14F-4D97-AF65-F5344CB8AC3E}">
        <p14:creationId xmlns:p14="http://schemas.microsoft.com/office/powerpoint/2010/main" val="258129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DF450-5D28-5760-39CF-C6E6354B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Syndebukke i dolkestødslegenden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B3DC72-D747-2A7F-C5AB-88B757D7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Politikere – de underskrev fredsbetingelserne (men det var hærledelsen, der bad om det)</a:t>
            </a:r>
          </a:p>
          <a:p>
            <a:r>
              <a:rPr lang="da-DK" dirty="0"/>
              <a:t>Socialister og kommunister – der havde været oprør i den tyske hær og strejker blandt arbejdere i Tyskland (inspireret af den russiske, kommunistiske revolution). Det blev i dolkestødslegenden opfattet sådan, at det var dette pres, der fik politikerne til at stoppe krigen. Socialismen og </a:t>
            </a:r>
            <a:r>
              <a:rPr lang="da-DK" dirty="0" err="1"/>
              <a:t>kommuniusmen</a:t>
            </a:r>
            <a:r>
              <a:rPr lang="da-DK" dirty="0"/>
              <a:t> er international – det er arbejdere på tværs af lande, der skal forene sig. De er dermed ikke loyale over for Tyskland</a:t>
            </a:r>
          </a:p>
          <a:p>
            <a:r>
              <a:rPr lang="da-DK" dirty="0"/>
              <a:t>Jøder – ikke rigtige tyskere. Ikke nationalt loyale. Ude på at undergrave samfundet. Jødekonspirationen (antisemitismen)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909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F5B70-2144-C7DD-2FEF-583B2AE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2" y="632691"/>
            <a:ext cx="7598229" cy="875846"/>
          </a:xfrm>
        </p:spPr>
        <p:txBody>
          <a:bodyPr>
            <a:normAutofit fontScale="90000"/>
          </a:bodyPr>
          <a:lstStyle/>
          <a:p>
            <a:r>
              <a:rPr lang="da-DK" dirty="0"/>
              <a:t>Metode: Historisk </a:t>
            </a:r>
            <a:br>
              <a:rPr lang="da-DK" dirty="0"/>
            </a:br>
            <a:r>
              <a:rPr lang="da-DK" dirty="0"/>
              <a:t>statistik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FA06193-F129-D0CC-B554-95E572E4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9"/>
          <a:stretch/>
        </p:blipFill>
        <p:spPr bwMode="auto">
          <a:xfrm>
            <a:off x="5136876" y="0"/>
            <a:ext cx="6120130" cy="417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47DC25B-699D-5F75-CDF1-262C13589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67526" r="49702" b="1869"/>
          <a:stretch/>
        </p:blipFill>
        <p:spPr bwMode="auto">
          <a:xfrm>
            <a:off x="7280668" y="4005942"/>
            <a:ext cx="3579949" cy="28520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6645D72-3768-C1BB-06B1-D90612CA25F0}"/>
              </a:ext>
            </a:extLst>
          </p:cNvPr>
          <p:cNvSpPr txBox="1"/>
          <p:nvPr/>
        </p:nvSpPr>
        <p:spPr>
          <a:xfrm>
            <a:off x="776212" y="1856880"/>
            <a:ext cx="3995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1929: Børskrakket på Wall Street i USA udløser en økonomisk verdenskrise.</a:t>
            </a:r>
          </a:p>
          <a:p>
            <a:r>
              <a:rPr lang="da-DK" dirty="0"/>
              <a:t>1933: Hitler og nazistpartiet kommer til magten i Tyskland.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Kan de to begivenheder aflæses af tabellen?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Kan tabellen være med til at forklare Hitlers magtovertagelse?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Kan man pege på en sammenhæng mellem den politiske situation før og efter magtovertagelsen og den økonomiske situation, som tabellen viser?</a:t>
            </a:r>
          </a:p>
        </p:txBody>
      </p:sp>
    </p:spTree>
    <p:extLst>
      <p:ext uri="{BB962C8B-B14F-4D97-AF65-F5344CB8AC3E}">
        <p14:creationId xmlns:p14="http://schemas.microsoft.com/office/powerpoint/2010/main" val="169530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2D1A171-3D15-BD1E-5F27-381CA37F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9"/>
          <a:stretch/>
        </p:blipFill>
        <p:spPr bwMode="auto">
          <a:xfrm>
            <a:off x="1981928" y="643466"/>
            <a:ext cx="8228144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82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B5A0C-EFAF-D541-CD5B-69F6A69E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Partiets og Hitlers vej til magten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77F76-F4C7-E80D-869E-68653681B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Kamptiden</a:t>
            </a:r>
            <a:r>
              <a:rPr lang="da-DK" dirty="0"/>
              <a:t> 1920-1933= hvor partiet kæmper for at overtage magten</a:t>
            </a:r>
          </a:p>
          <a:p>
            <a:r>
              <a:rPr lang="da-DK" dirty="0">
                <a:solidFill>
                  <a:srgbClr val="0070C0"/>
                </a:solidFill>
              </a:rPr>
              <a:t>Regimetiden</a:t>
            </a:r>
            <a:r>
              <a:rPr lang="da-DK" dirty="0"/>
              <a:t> 1933 – 1945 = Hvor partiet har magten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A84E35E-E3F6-4A52-2165-330E681F05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Kamptiden – vejen til magten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Revolutionsfasen 1920-23</a:t>
            </a:r>
          </a:p>
          <a:p>
            <a:pPr lvl="1"/>
            <a:r>
              <a:rPr lang="da-DK" dirty="0"/>
              <a:t>Genopbygningsfasen 1935-30</a:t>
            </a:r>
          </a:p>
          <a:p>
            <a:pPr lvl="1"/>
            <a:r>
              <a:rPr lang="da-DK" dirty="0"/>
              <a:t>Den parlamentariske fase 1930-33</a:t>
            </a:r>
          </a:p>
        </p:txBody>
      </p:sp>
    </p:spTree>
    <p:extLst>
      <p:ext uri="{BB962C8B-B14F-4D97-AF65-F5344CB8AC3E}">
        <p14:creationId xmlns:p14="http://schemas.microsoft.com/office/powerpoint/2010/main" val="144562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ånd-kompas">
            <a:extLst>
              <a:ext uri="{FF2B5EF4-FFF2-40B4-BE49-F238E27FC236}">
                <a16:creationId xmlns:a16="http://schemas.microsoft.com/office/drawing/2014/main" id="{2662B539-001F-025F-A3E0-8B8E68A4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F09C29-FAD3-AECA-92F8-8DDF3A36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Find din </a:t>
            </a:r>
            <a:r>
              <a:rPr lang="en-US" sz="5200" dirty="0" err="1">
                <a:solidFill>
                  <a:srgbClr val="FFFFFF"/>
                </a:solidFill>
              </a:rPr>
              <a:t>tidslinje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frem</a:t>
            </a:r>
            <a:r>
              <a:rPr lang="en-US" sz="52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7BA767-098C-7D78-6589-2EDBD4F72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3DE2F-1739-F38B-164F-D048966F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 err="1"/>
              <a:t>Flowchart</a:t>
            </a:r>
            <a:r>
              <a:rPr lang="da-DK" sz="3600" dirty="0"/>
              <a:t> – hvad sker der i mellemtiden? Lav jeres eget </a:t>
            </a:r>
            <a:r>
              <a:rPr lang="da-DK" sz="3600" dirty="0" err="1"/>
              <a:t>flowchart</a:t>
            </a:r>
            <a:r>
              <a:rPr lang="da-DK" sz="3600" dirty="0"/>
              <a:t> og udfyld de tre tomme pile. Der må kun være tre!  </a:t>
            </a:r>
            <a:r>
              <a:rPr lang="da-DK" sz="3600" dirty="0">
                <a:solidFill>
                  <a:srgbClr val="FF0000"/>
                </a:solidFill>
              </a:rPr>
              <a:t>”Revolutionsfasen” 1920-23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A6D5888-7B7F-81CC-EC99-A6B067B0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4CB3DBA2-7D73-AC58-BBC4-374B47A1B6FA}"/>
              </a:ext>
            </a:extLst>
          </p:cNvPr>
          <p:cNvSpPr/>
          <p:nvPr/>
        </p:nvSpPr>
        <p:spPr>
          <a:xfrm>
            <a:off x="708794" y="1940560"/>
            <a:ext cx="2453907" cy="35458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69E3616-BE3F-BB3A-7228-B0C96488E50E}"/>
              </a:ext>
            </a:extLst>
          </p:cNvPr>
          <p:cNvSpPr txBox="1"/>
          <p:nvPr/>
        </p:nvSpPr>
        <p:spPr>
          <a:xfrm>
            <a:off x="838200" y="2858505"/>
            <a:ext cx="196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Dannelse af partiet </a:t>
            </a:r>
          </a:p>
          <a:p>
            <a:endParaRPr lang="da-DK" dirty="0"/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4971302F-4213-4F88-D35F-9DA19A23C1BD}"/>
              </a:ext>
            </a:extLst>
          </p:cNvPr>
          <p:cNvSpPr/>
          <p:nvPr/>
        </p:nvSpPr>
        <p:spPr>
          <a:xfrm>
            <a:off x="3638349" y="2261937"/>
            <a:ext cx="1799925" cy="31570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E5CAE11B-34EC-3309-64EE-C73198D66676}"/>
              </a:ext>
            </a:extLst>
          </p:cNvPr>
          <p:cNvSpPr/>
          <p:nvPr/>
        </p:nvSpPr>
        <p:spPr>
          <a:xfrm>
            <a:off x="5746282" y="2194560"/>
            <a:ext cx="1799925" cy="3224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87345DB1-3742-199B-5C58-EF39C296061C}"/>
              </a:ext>
            </a:extLst>
          </p:cNvPr>
          <p:cNvSpPr/>
          <p:nvPr/>
        </p:nvSpPr>
        <p:spPr>
          <a:xfrm>
            <a:off x="7748337" y="2261937"/>
            <a:ext cx="1694046" cy="3224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l: højre 10">
            <a:extLst>
              <a:ext uri="{FF2B5EF4-FFF2-40B4-BE49-F238E27FC236}">
                <a16:creationId xmlns:a16="http://schemas.microsoft.com/office/drawing/2014/main" id="{711DA380-AD20-C1EF-86A6-1B3FEA6661FF}"/>
              </a:ext>
            </a:extLst>
          </p:cNvPr>
          <p:cNvSpPr/>
          <p:nvPr/>
        </p:nvSpPr>
        <p:spPr>
          <a:xfrm>
            <a:off x="9654940" y="2261937"/>
            <a:ext cx="1799925" cy="32244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C1CCC64-14CF-4392-82AB-2E0866CBD264}"/>
              </a:ext>
            </a:extLst>
          </p:cNvPr>
          <p:cNvSpPr txBox="1"/>
          <p:nvPr/>
        </p:nvSpPr>
        <p:spPr>
          <a:xfrm>
            <a:off x="9729537" y="3240315"/>
            <a:ext cx="1674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nov-10 nov.23 Ølstuekuppet, Hitler i fængsel 1924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306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6997333-A23E-D9E0-5F8E-4CEE1389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8D1377B-6CEC-622C-6AB2-90C0EA53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Hvilke træk kendetegnede </a:t>
            </a:r>
            <a:r>
              <a:rPr lang="da-DK" sz="4000" dirty="0" err="1"/>
              <a:t>NSDAPs</a:t>
            </a:r>
            <a:r>
              <a:rPr lang="da-DK" sz="4000" dirty="0"/>
              <a:t> strategi i revolutionsfasen???</a:t>
            </a:r>
          </a:p>
        </p:txBody>
      </p:sp>
    </p:spTree>
    <p:extLst>
      <p:ext uri="{BB962C8B-B14F-4D97-AF65-F5344CB8AC3E}">
        <p14:creationId xmlns:p14="http://schemas.microsoft.com/office/powerpoint/2010/main" val="334822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437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23U Mellemkrigstiden og NSDAPs første fase: Revolutionsfasen</vt:lpstr>
      <vt:lpstr>Dolkestødslegenden</vt:lpstr>
      <vt:lpstr>Syndebukke i dolkestødslegenden</vt:lpstr>
      <vt:lpstr>Metode: Historisk  statistik</vt:lpstr>
      <vt:lpstr>PowerPoint-præsentation</vt:lpstr>
      <vt:lpstr>Partiets og Hitlers vej til magten</vt:lpstr>
      <vt:lpstr>Find din tidslinje frem</vt:lpstr>
      <vt:lpstr>Flowchart – hvad sker der i mellemtiden? Lav jeres eget flowchart og udfyld de tre tomme pile. Der må kun være tre!  ”Revolutionsfasen” 1920-23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 NSDAPs ideologi og første fase</dc:title>
  <dc:creator>Mine Mølgaard</dc:creator>
  <cp:lastModifiedBy>Mine Mølgaard</cp:lastModifiedBy>
  <cp:revision>2</cp:revision>
  <dcterms:created xsi:type="dcterms:W3CDTF">2023-09-07T12:11:51Z</dcterms:created>
  <dcterms:modified xsi:type="dcterms:W3CDTF">2025-01-21T11:46:31Z</dcterms:modified>
</cp:coreProperties>
</file>