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mette Mondrup Christensen" userId="9c4bbefb-6f26-452b-ab03-2d0f2e01ae89" providerId="ADAL" clId="{2EE4EFB4-B95D-CF4D-AE92-C514CDE66174}"/>
    <pc:docChg chg="custSel addSld modSld">
      <pc:chgData name="Annemette Mondrup Christensen" userId="9c4bbefb-6f26-452b-ab03-2d0f2e01ae89" providerId="ADAL" clId="{2EE4EFB4-B95D-CF4D-AE92-C514CDE66174}" dt="2025-01-23T08:33:21.868" v="1278" actId="20577"/>
      <pc:docMkLst>
        <pc:docMk/>
      </pc:docMkLst>
      <pc:sldChg chg="modSp mod">
        <pc:chgData name="Annemette Mondrup Christensen" userId="9c4bbefb-6f26-452b-ab03-2d0f2e01ae89" providerId="ADAL" clId="{2EE4EFB4-B95D-CF4D-AE92-C514CDE66174}" dt="2025-01-23T08:31:58.791" v="1275" actId="20577"/>
        <pc:sldMkLst>
          <pc:docMk/>
          <pc:sldMk cId="486421776" sldId="257"/>
        </pc:sldMkLst>
        <pc:spChg chg="mod">
          <ac:chgData name="Annemette Mondrup Christensen" userId="9c4bbefb-6f26-452b-ab03-2d0f2e01ae89" providerId="ADAL" clId="{2EE4EFB4-B95D-CF4D-AE92-C514CDE66174}" dt="2025-01-23T08:31:58.791" v="1275" actId="20577"/>
          <ac:spMkLst>
            <pc:docMk/>
            <pc:sldMk cId="486421776" sldId="257"/>
            <ac:spMk id="3" creationId="{47350A69-05C1-286F-3C98-574D82EDE79D}"/>
          </ac:spMkLst>
        </pc:spChg>
      </pc:sldChg>
      <pc:sldChg chg="modSp new mod">
        <pc:chgData name="Annemette Mondrup Christensen" userId="9c4bbefb-6f26-452b-ab03-2d0f2e01ae89" providerId="ADAL" clId="{2EE4EFB4-B95D-CF4D-AE92-C514CDE66174}" dt="2025-01-23T08:33:21.868" v="1278" actId="20577"/>
        <pc:sldMkLst>
          <pc:docMk/>
          <pc:sldMk cId="3765612638" sldId="260"/>
        </pc:sldMkLst>
        <pc:spChg chg="mod">
          <ac:chgData name="Annemette Mondrup Christensen" userId="9c4bbefb-6f26-452b-ab03-2d0f2e01ae89" providerId="ADAL" clId="{2EE4EFB4-B95D-CF4D-AE92-C514CDE66174}" dt="2025-01-22T18:54:01.430" v="676" actId="20577"/>
          <ac:spMkLst>
            <pc:docMk/>
            <pc:sldMk cId="3765612638" sldId="260"/>
            <ac:spMk id="2" creationId="{BD47384D-17A5-7E1E-4EE7-0A5B787A5289}"/>
          </ac:spMkLst>
        </pc:spChg>
        <pc:spChg chg="mod">
          <ac:chgData name="Annemette Mondrup Christensen" userId="9c4bbefb-6f26-452b-ab03-2d0f2e01ae89" providerId="ADAL" clId="{2EE4EFB4-B95D-CF4D-AE92-C514CDE66174}" dt="2025-01-23T08:33:21.868" v="1278" actId="20577"/>
          <ac:spMkLst>
            <pc:docMk/>
            <pc:sldMk cId="3765612638" sldId="260"/>
            <ac:spMk id="3" creationId="{91390D40-A096-F5DD-1696-B4E3DF2C62FB}"/>
          </ac:spMkLst>
        </pc:spChg>
      </pc:sldChg>
      <pc:sldChg chg="modSp new mod">
        <pc:chgData name="Annemette Mondrup Christensen" userId="9c4bbefb-6f26-452b-ab03-2d0f2e01ae89" providerId="ADAL" clId="{2EE4EFB4-B95D-CF4D-AE92-C514CDE66174}" dt="2025-01-22T18:59:29.153" v="1274" actId="20577"/>
        <pc:sldMkLst>
          <pc:docMk/>
          <pc:sldMk cId="3583052378" sldId="261"/>
        </pc:sldMkLst>
        <pc:spChg chg="mod">
          <ac:chgData name="Annemette Mondrup Christensen" userId="9c4bbefb-6f26-452b-ab03-2d0f2e01ae89" providerId="ADAL" clId="{2EE4EFB4-B95D-CF4D-AE92-C514CDE66174}" dt="2025-01-22T18:54:11.967" v="680" actId="20577"/>
          <ac:spMkLst>
            <pc:docMk/>
            <pc:sldMk cId="3583052378" sldId="261"/>
            <ac:spMk id="2" creationId="{4DED1597-82EB-FC55-2EF9-58D40AC8EEBB}"/>
          </ac:spMkLst>
        </pc:spChg>
        <pc:spChg chg="mod">
          <ac:chgData name="Annemette Mondrup Christensen" userId="9c4bbefb-6f26-452b-ab03-2d0f2e01ae89" providerId="ADAL" clId="{2EE4EFB4-B95D-CF4D-AE92-C514CDE66174}" dt="2025-01-22T18:59:29.153" v="1274" actId="20577"/>
          <ac:spMkLst>
            <pc:docMk/>
            <pc:sldMk cId="3583052378" sldId="261"/>
            <ac:spMk id="3" creationId="{6E1D7A75-D48A-42F0-21A4-9337AD5FE19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6C00CF-AF4D-676A-87D1-7685EDB340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Henrik Pontoppidan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8D6E5F0-12C7-DB80-1E48-72E61862B0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1857-1943</a:t>
            </a:r>
          </a:p>
        </p:txBody>
      </p:sp>
    </p:spTree>
    <p:extLst>
      <p:ext uri="{BB962C8B-B14F-4D97-AF65-F5344CB8AC3E}">
        <p14:creationId xmlns:p14="http://schemas.microsoft.com/office/powerpoint/2010/main" val="254336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465D2-19B8-E48D-9BAD-243C3129A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Opvækst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350A69-05C1-286F-3C98-574D82EDE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Pontoppidan er præstesøn.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 vokser op i Randers, og opvæksten er præget af en streng kristen moral. Faren; tyrannisk, dyrker synds-betonet kristendom. Dette giver senere Pontoppidan et afsæt for hans digtning. Det moderne gennembruds tanker optager ham derfor.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Pontoppidan er naturalist: forfatteren skal beskrive samfundet, som det er her og nu. Religio</a:t>
            </a: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= tradition – ikke et behov.</a:t>
            </a:r>
            <a:endParaRPr lang="da-D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da-D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421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F26B3-9EF3-EF3D-5855-2863076BC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Temaeer</a:t>
            </a:r>
            <a:r>
              <a:rPr lang="da-DK" dirty="0"/>
              <a:t>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9DF3058-1B5C-FC2B-277B-07195748C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u="sng" dirty="0">
                <a:latin typeface="Calibri" panose="020F0502020204030204" pitchFamily="34" charset="0"/>
                <a:cs typeface="Calibri" panose="020F0502020204030204" pitchFamily="34" charset="0"/>
              </a:rPr>
              <a:t>Pontoppidans typiske temaer var:</a:t>
            </a:r>
          </a:p>
          <a:p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vrede over dårlige sociale kår</a:t>
            </a:r>
          </a:p>
          <a:p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vrede over religiøst hykleri (fra især præsterne)</a:t>
            </a:r>
          </a:p>
          <a:p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Bønderne og embedsmændene er ansvarlige for landarbejdernes elendige kår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74340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F3238D-9EE7-6F28-7636-CD5934E4D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‘De smås’ forfatter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89FC03-14AC-8F22-F4C7-EB5A07F5E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Pontoppidan er den første forfatter, som for alvor bringer de kummerlige forhold frem i lyset – han viser de fattiges forhold i et kunstnerisk og politisk lys og er derved forløberen for det folkelige gennembrud.</a:t>
            </a:r>
          </a:p>
          <a:p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Kendskabet til bondestanden fik Pontoppidan via </a:t>
            </a:r>
            <a:r>
              <a:rPr lang="da-DK">
                <a:latin typeface="Calibri" panose="020F0502020204030204" pitchFamily="34" charset="0"/>
                <a:cs typeface="Calibri" panose="020F0502020204030204" pitchFamily="34" charset="0"/>
              </a:rPr>
              <a:t>sit ægteskab, </a:t>
            </a: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idet hans kone kom fra en landbo-slægt.</a:t>
            </a:r>
          </a:p>
          <a:p>
            <a:endParaRPr lang="da-DK" dirty="0"/>
          </a:p>
          <a:p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Henrik Pontoppidan modtager i 1917 Nobelprisen i litteratur sammen med forfatteren Karl Gjellerup.</a:t>
            </a:r>
          </a:p>
          <a:p>
            <a:pPr marL="0" indent="0">
              <a:buNone/>
            </a:pPr>
            <a:r>
              <a:rPr lang="da-DK" b="0" i="0" dirty="0">
                <a:solidFill>
                  <a:srgbClr val="333333"/>
                </a:solidFill>
                <a:effectLst/>
                <a:latin typeface="Publik"/>
              </a:rPr>
              <a:t>- </a:t>
            </a:r>
            <a:r>
              <a:rPr lang="da-DK" sz="1500" b="0" i="1" dirty="0">
                <a:solidFill>
                  <a:srgbClr val="333333"/>
                </a:solidFill>
                <a:effectLst/>
                <a:latin typeface="Publik"/>
              </a:rPr>
              <a:t>Henrik Pontoppidan ville være kendt i Danmark uanset Nobelprisen. Jeg tillægger ikke Nobelprisen nogen betydning for hans overlevelse. Det er simpelthen, fordi han skriver knaldgodt, siger han. (Flemming Behrendt, Pontoppidanekspert)</a:t>
            </a:r>
            <a:endParaRPr lang="da-DK" sz="15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2485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47384D-17A5-7E1E-4EE7-0A5B787A5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Pontoppidan som kanonforfatter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390D40-A096-F5DD-1696-B4E3DF2C6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Kanonudvalget har begrundet Pontoppidans placering på kanonlisten bl.a. med følgende begrundelser:</a:t>
            </a:r>
          </a:p>
          <a:p>
            <a:r>
              <a:rPr lang="da-DK" dirty="0"/>
              <a:t>1: ’dansk litteraturs store, kritiske realist’</a:t>
            </a:r>
          </a:p>
          <a:p>
            <a:r>
              <a:rPr lang="da-DK" dirty="0"/>
              <a:t>2: ‘kunne skildre </a:t>
            </a:r>
            <a:r>
              <a:rPr lang="da-DK"/>
              <a:t>alle samfundslag, </a:t>
            </a:r>
            <a:r>
              <a:rPr lang="da-DK" dirty="0"/>
              <a:t>og han gjorde det i et sprog, der på en gang er smukt og lige ud ad landevejen’</a:t>
            </a:r>
          </a:p>
          <a:p>
            <a:r>
              <a:rPr lang="da-DK" dirty="0"/>
              <a:t>3: ‘skrev en række skelsættende novellesamlinger, bl.a. ‘Fra Hytterne’ (1887), hvor den romantiske natur og bondeidyl brydes af en kompromisløs kritisk realisme i skildringen af forholdene for husmænd og landproletariat.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6561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ED1597-82EB-FC55-2EF9-58D40AC8E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Pontoppidan som kanonforfatter 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1D7A75-D48A-42F0-21A4-9337AD5FE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4: ‘han mestrede fra starten en episk form, som klipper mellem miljøer, sidehandlinger, hoved- og bifigurer, så livet på landet får kød og blod i et forrygende samfundspanorama. Ofte vækkes et håb om fremgang og lykke, som eftertrykkeligt slukkes igen’</a:t>
            </a:r>
          </a:p>
          <a:p>
            <a:r>
              <a:rPr lang="da-DK" dirty="0"/>
              <a:t>5: senere i forfatterskabet skildrer han livskraftige unge mænd, der ender i splittelse og tvivl (fx ’Lykke-Per’) + kvindeskikkelser, der kæmper med kærligheden og eksistentielle spørgsmål</a:t>
            </a:r>
          </a:p>
          <a:p>
            <a:r>
              <a:rPr lang="da-DK" dirty="0"/>
              <a:t>6: et yndet tema hos Pontoppidan er hans skildring af præstestanden, der ofte skildres som dobbeltmoralske og smålige</a:t>
            </a:r>
          </a:p>
        </p:txBody>
      </p:sp>
    </p:spTree>
    <p:extLst>
      <p:ext uri="{BB962C8B-B14F-4D97-AF65-F5344CB8AC3E}">
        <p14:creationId xmlns:p14="http://schemas.microsoft.com/office/powerpoint/2010/main" val="358305237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1737</TotalTime>
  <Words>416</Words>
  <Application>Microsoft Macintosh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Publik</vt:lpstr>
      <vt:lpstr>Trebuchet MS</vt:lpstr>
      <vt:lpstr>Berlin</vt:lpstr>
      <vt:lpstr>Henrik Pontoppidan</vt:lpstr>
      <vt:lpstr>Opvækst </vt:lpstr>
      <vt:lpstr>Temaeer </vt:lpstr>
      <vt:lpstr>‘De smås’ forfatter</vt:lpstr>
      <vt:lpstr>Pontoppidan som kanonforfatter 1</vt:lpstr>
      <vt:lpstr>Pontoppidan som kanonforfatter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Annemette Mondrup Christensen</dc:creator>
  <cp:lastModifiedBy>Annemette Mondrup Christensen</cp:lastModifiedBy>
  <cp:revision>1</cp:revision>
  <dcterms:created xsi:type="dcterms:W3CDTF">2024-09-10T14:58:19Z</dcterms:created>
  <dcterms:modified xsi:type="dcterms:W3CDTF">2025-01-23T08:33:24Z</dcterms:modified>
</cp:coreProperties>
</file>