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3.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4.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5.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6.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7.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theme/theme8.xml" ContentType="application/vnd.openxmlformats-officedocument.theme+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theme/theme9.xml" ContentType="application/vnd.openxmlformats-officedocument.theme+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82" r:id="rId2"/>
    <p:sldMasterId id="2147483833" r:id="rId3"/>
    <p:sldMasterId id="2147484089" r:id="rId4"/>
    <p:sldMasterId id="2147484121" r:id="rId5"/>
    <p:sldMasterId id="2147484170" r:id="rId6"/>
    <p:sldMasterId id="2147484224" r:id="rId7"/>
    <p:sldMasterId id="2147484249" r:id="rId8"/>
    <p:sldMasterId id="2147484305" r:id="rId9"/>
    <p:sldMasterId id="2147484313" r:id="rId10"/>
  </p:sldMasterIdLst>
  <p:notesMasterIdLst>
    <p:notesMasterId r:id="rId39"/>
  </p:notesMasterIdLst>
  <p:sldIdLst>
    <p:sldId id="341" r:id="rId11"/>
    <p:sldId id="326" r:id="rId12"/>
    <p:sldId id="263" r:id="rId13"/>
    <p:sldId id="339" r:id="rId14"/>
    <p:sldId id="312" r:id="rId15"/>
    <p:sldId id="260" r:id="rId16"/>
    <p:sldId id="261" r:id="rId17"/>
    <p:sldId id="342" r:id="rId18"/>
    <p:sldId id="262" r:id="rId19"/>
    <p:sldId id="324" r:id="rId20"/>
    <p:sldId id="304" r:id="rId21"/>
    <p:sldId id="473" r:id="rId22"/>
    <p:sldId id="406" r:id="rId23"/>
    <p:sldId id="458" r:id="rId24"/>
    <p:sldId id="351" r:id="rId25"/>
    <p:sldId id="313" r:id="rId26"/>
    <p:sldId id="464" r:id="rId27"/>
    <p:sldId id="297" r:id="rId28"/>
    <p:sldId id="303" r:id="rId29"/>
    <p:sldId id="340" r:id="rId30"/>
    <p:sldId id="480" r:id="rId31"/>
    <p:sldId id="422" r:id="rId32"/>
    <p:sldId id="412" r:id="rId33"/>
    <p:sldId id="472" r:id="rId34"/>
    <p:sldId id="443" r:id="rId35"/>
    <p:sldId id="401" r:id="rId36"/>
    <p:sldId id="419" r:id="rId37"/>
    <p:sldId id="413" r:id="rId38"/>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5A5F"/>
    <a:srgbClr val="2D7D82"/>
    <a:srgbClr val="FFFFFF"/>
    <a:srgbClr val="FFAF38"/>
    <a:srgbClr val="C8D7CD"/>
    <a:srgbClr val="5F5A0A"/>
    <a:srgbClr val="F4F5F0"/>
    <a:srgbClr val="DFDF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72" autoAdjust="0"/>
    <p:restoredTop sz="84767" autoAdjust="0"/>
  </p:normalViewPr>
  <p:slideViewPr>
    <p:cSldViewPr snapToGrid="0">
      <p:cViewPr varScale="1">
        <p:scale>
          <a:sx n="57" d="100"/>
          <a:sy n="57" d="100"/>
        </p:scale>
        <p:origin x="616" y="4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204929811580779"/>
          <c:y val="0.17694332938700208"/>
          <c:w val="0.5124451912247644"/>
          <c:h val="0.68335756728631247"/>
        </c:manualLayout>
      </c:layout>
      <c:pieChart>
        <c:varyColors val="1"/>
        <c:dLbls>
          <c:dLblPos val="inEnd"/>
          <c:showLegendKey val="0"/>
          <c:showVal val="0"/>
          <c:showCatName val="0"/>
          <c:showSerName val="0"/>
          <c:showPercent val="1"/>
          <c:showBubbleSize val="0"/>
          <c:showLeaderLines val="0"/>
        </c:dLbls>
        <c:firstSliceAng val="0"/>
      </c:pieChart>
      <c:spPr>
        <a:noFill/>
        <a:ln>
          <a:noFill/>
        </a:ln>
        <a:effectLst/>
      </c:spPr>
    </c:plotArea>
    <c:legend>
      <c:legendPos val="t"/>
      <c:layout>
        <c:manualLayout>
          <c:xMode val="edge"/>
          <c:yMode val="edge"/>
          <c:x val="3.5752584273481785E-3"/>
          <c:y val="0.85518189678347489"/>
          <c:w val="0.99642474157265182"/>
          <c:h val="0.1443977825085553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Raleway" panose="020B0503030101060003" pitchFamily="34" charset="0"/>
              <a:ea typeface="+mn-ea"/>
              <a:cs typeface="+mn-cs"/>
            </a:defRPr>
          </a:pPr>
          <a:endParaRPr lang="da-DK"/>
        </a:p>
      </c:txPr>
    </c:legend>
    <c:plotVisOnly val="1"/>
    <c:dispBlanksAs val="gap"/>
    <c:showDLblsOverMax val="0"/>
  </c:chart>
  <c:spPr>
    <a:noFill/>
    <a:ln>
      <a:noFill/>
    </a:ln>
    <a:effectLst/>
  </c:spPr>
  <c:txPr>
    <a:bodyPr/>
    <a:lstStyle/>
    <a:p>
      <a:pPr>
        <a:defRPr/>
      </a:pPr>
      <a:endParaRPr lang="da-DK"/>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863325051021951"/>
          <c:y val="0.17912208025238666"/>
          <c:w val="0.5124451912247644"/>
          <c:h val="0.68335756728631247"/>
        </c:manualLayout>
      </c:layout>
      <c:pieChart>
        <c:varyColors val="1"/>
        <c:ser>
          <c:idx val="0"/>
          <c:order val="0"/>
          <c:tx>
            <c:strRef>
              <c:f>'Ark1'!$B$1</c:f>
              <c:strCache>
                <c:ptCount val="1"/>
                <c:pt idx="0">
                  <c:v>Salg</c:v>
                </c:pt>
              </c:strCache>
            </c:strRef>
          </c:tx>
          <c:explosion val="1"/>
          <c:dPt>
            <c:idx val="0"/>
            <c:bubble3D val="0"/>
            <c:spPr>
              <a:solidFill>
                <a:schemeClr val="accent3">
                  <a:lumMod val="9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0A61-44B2-94F0-997AAE04E410}"/>
              </c:ext>
            </c:extLst>
          </c:dPt>
          <c:dPt>
            <c:idx val="1"/>
            <c:bubble3D val="0"/>
            <c:spPr>
              <a:solidFill>
                <a:schemeClr val="accent6">
                  <a:lumMod val="40000"/>
                  <a:lumOff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0A61-44B2-94F0-997AAE04E410}"/>
              </c:ext>
            </c:extLst>
          </c:dPt>
          <c:dPt>
            <c:idx val="2"/>
            <c:bubble3D val="0"/>
            <c:spPr>
              <a:solidFill>
                <a:schemeClr val="accent4">
                  <a:lumMod val="60000"/>
                  <a:lumOff val="4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0A61-44B2-94F0-997AAE04E410}"/>
              </c:ext>
            </c:extLst>
          </c:dPt>
          <c:dPt>
            <c:idx val="3"/>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0A61-44B2-94F0-997AAE04E410}"/>
              </c:ext>
            </c:extLst>
          </c:dPt>
          <c:dPt>
            <c:idx val="4"/>
            <c:bubble3D val="0"/>
            <c:spPr>
              <a:solidFill>
                <a:schemeClr val="accent3">
                  <a:lumMod val="75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9-0A61-44B2-94F0-997AAE04E410}"/>
              </c:ext>
            </c:extLst>
          </c:dPt>
          <c:dLbls>
            <c:dLbl>
              <c:idx val="1"/>
              <c:layout>
                <c:manualLayout>
                  <c:x val="-9.2351380702774849E-2"/>
                  <c:y val="5.4544400057608029E-2"/>
                </c:manualLayout>
              </c:layout>
              <c:tx>
                <c:rich>
                  <a:bodyPr/>
                  <a:lstStyle/>
                  <a:p>
                    <a:r>
                      <a:rPr lang="en-US" dirty="0"/>
                      <a:t>20%</a:t>
                    </a:r>
                  </a:p>
                </c:rich>
              </c:tx>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0A61-44B2-94F0-997AAE04E410}"/>
                </c:ext>
              </c:extLst>
            </c:dLbl>
            <c:dLbl>
              <c:idx val="2"/>
              <c:layout>
                <c:manualLayout>
                  <c:x val="-9.6328369550233509E-2"/>
                  <c:y val="-3.4581825834218809E-2"/>
                </c:manualLayout>
              </c:layout>
              <c:tx>
                <c:rich>
                  <a:bodyPr/>
                  <a:lstStyle/>
                  <a:p>
                    <a:r>
                      <a:rPr lang="en-US" dirty="0"/>
                      <a:t>10%</a:t>
                    </a:r>
                  </a:p>
                </c:rich>
              </c:tx>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0A61-44B2-94F0-997AAE04E410}"/>
                </c:ext>
              </c:extLst>
            </c:dLbl>
            <c:dLbl>
              <c:idx val="3"/>
              <c:layout>
                <c:manualLayout>
                  <c:x val="0.15072734783785591"/>
                  <c:y val="-9.4251680730081961E-3"/>
                </c:manualLayout>
              </c:layout>
              <c:tx>
                <c:rich>
                  <a:bodyPr rot="0" spcFirstLastPara="1" vertOverflow="ellipsis" vert="horz" wrap="square" lIns="38100" tIns="19050" rIns="38100" bIns="19050" anchor="ctr" anchorCtr="1">
                    <a:noAutofit/>
                  </a:bodyPr>
                  <a:lstStyle/>
                  <a:p>
                    <a:pPr>
                      <a:defRPr sz="2000" b="1" i="0" u="none" strike="noStrike" kern="1200" baseline="0">
                        <a:solidFill>
                          <a:schemeClr val="lt1"/>
                        </a:solidFill>
                        <a:latin typeface="Raleway Medium" panose="020B0603030101060003" pitchFamily="34" charset="0"/>
                        <a:ea typeface="+mn-ea"/>
                        <a:cs typeface="+mn-cs"/>
                      </a:defRPr>
                    </a:pPr>
                    <a:r>
                      <a:rPr lang="en-US" dirty="0"/>
                      <a:t>60%</a:t>
                    </a:r>
                  </a:p>
                </c:rich>
              </c:tx>
              <c:spPr>
                <a:noFill/>
                <a:ln>
                  <a:noFill/>
                </a:ln>
                <a:effectLst/>
              </c:spPr>
              <c:txPr>
                <a:bodyPr rot="0" spcFirstLastPara="1" vertOverflow="ellipsis" vert="horz" wrap="square" lIns="38100" tIns="19050" rIns="38100" bIns="19050" anchor="ctr" anchorCtr="1">
                  <a:noAutofit/>
                </a:bodyPr>
                <a:lstStyle/>
                <a:p>
                  <a:pPr>
                    <a:defRPr sz="2000" b="1" i="0" u="none" strike="noStrike" kern="1200" baseline="0">
                      <a:solidFill>
                        <a:schemeClr val="lt1"/>
                      </a:solidFill>
                      <a:latin typeface="Raleway Medium" panose="020B0603030101060003" pitchFamily="34" charset="0"/>
                      <a:ea typeface="+mn-ea"/>
                      <a:cs typeface="+mn-cs"/>
                    </a:defRPr>
                  </a:pPr>
                  <a:endParaRPr lang="da-DK"/>
                </a:p>
              </c:txPr>
              <c:dLblPos val="bestFit"/>
              <c:showLegendKey val="0"/>
              <c:showVal val="0"/>
              <c:showCatName val="0"/>
              <c:showSerName val="0"/>
              <c:showPercent val="1"/>
              <c:showBubbleSize val="0"/>
              <c:extLst>
                <c:ext xmlns:c15="http://schemas.microsoft.com/office/drawing/2012/chart" uri="{CE6537A1-D6FC-4f65-9D91-7224C49458BB}">
                  <c15:layout>
                    <c:manualLayout>
                      <c:w val="9.3851839994464656E-2"/>
                      <c:h val="9.3078155493433193E-2"/>
                    </c:manualLayout>
                  </c15:layout>
                </c:ext>
                <c:ext xmlns:c16="http://schemas.microsoft.com/office/drawing/2014/chart" uri="{C3380CC4-5D6E-409C-BE32-E72D297353CC}">
                  <c16:uniqueId val="{00000007-0A61-44B2-94F0-997AAE04E410}"/>
                </c:ext>
              </c:extLst>
            </c:dLbl>
            <c:dLbl>
              <c:idx val="4"/>
              <c:layout>
                <c:manualLayout>
                  <c:x val="9.8271473769504548E-3"/>
                  <c:y val="7.3776991814508641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0A61-44B2-94F0-997AAE04E410}"/>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lt1"/>
                    </a:solidFill>
                    <a:latin typeface="Raleway Medium" panose="020B0603030101060003" pitchFamily="34" charset="0"/>
                    <a:ea typeface="+mn-ea"/>
                    <a:cs typeface="+mn-cs"/>
                  </a:defRPr>
                </a:pPr>
                <a:endParaRPr lang="da-DK"/>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'Ark1'!$A$2:$A$6</c:f>
              <c:strCache>
                <c:ptCount val="5"/>
                <c:pt idx="0">
                  <c:v>Over 9,0</c:v>
                </c:pt>
                <c:pt idx="1">
                  <c:v>6,0-9,0</c:v>
                </c:pt>
                <c:pt idx="2">
                  <c:v>Under 6,0</c:v>
                </c:pt>
                <c:pt idx="3">
                  <c:v>Alle optaget</c:v>
                </c:pt>
                <c:pt idx="4">
                  <c:v>Kun kvote 2</c:v>
                </c:pt>
              </c:strCache>
            </c:strRef>
          </c:cat>
          <c:val>
            <c:numRef>
              <c:f>'Ark1'!$B$2:$B$6</c:f>
              <c:numCache>
                <c:formatCode>General</c:formatCode>
                <c:ptCount val="5"/>
                <c:pt idx="0">
                  <c:v>7</c:v>
                </c:pt>
                <c:pt idx="1">
                  <c:v>20</c:v>
                </c:pt>
                <c:pt idx="2">
                  <c:v>10</c:v>
                </c:pt>
                <c:pt idx="3">
                  <c:v>60</c:v>
                </c:pt>
                <c:pt idx="4">
                  <c:v>3</c:v>
                </c:pt>
              </c:numCache>
            </c:numRef>
          </c:val>
          <c:extLst>
            <c:ext xmlns:c16="http://schemas.microsoft.com/office/drawing/2014/chart" uri="{C3380CC4-5D6E-409C-BE32-E72D297353CC}">
              <c16:uniqueId val="{0000000A-0A61-44B2-94F0-997AAE04E410}"/>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legendEntry>
        <c:idx val="0"/>
        <c:txPr>
          <a:bodyPr rot="0" spcFirstLastPara="1" vertOverflow="ellipsis" vert="horz" wrap="square" anchor="ctr" anchorCtr="1"/>
          <a:lstStyle/>
          <a:p>
            <a:pPr>
              <a:defRPr sz="2400" b="0" i="0" u="none" strike="noStrike" kern="1200" baseline="0">
                <a:solidFill>
                  <a:schemeClr val="tx2"/>
                </a:solidFill>
                <a:latin typeface="Raleway" panose="020B0503030101060003" pitchFamily="34" charset="0"/>
                <a:ea typeface="+mn-ea"/>
                <a:cs typeface="+mn-cs"/>
              </a:defRPr>
            </a:pPr>
            <a:endParaRPr lang="da-DK"/>
          </a:p>
        </c:txPr>
      </c:legendEntry>
      <c:legendEntry>
        <c:idx val="1"/>
        <c:txPr>
          <a:bodyPr rot="0" spcFirstLastPara="1" vertOverflow="ellipsis" vert="horz" wrap="square" anchor="ctr" anchorCtr="1"/>
          <a:lstStyle/>
          <a:p>
            <a:pPr>
              <a:defRPr sz="2400" b="0" i="0" u="none" strike="noStrike" kern="1200" baseline="0">
                <a:solidFill>
                  <a:schemeClr val="tx2"/>
                </a:solidFill>
                <a:latin typeface="Raleway" panose="020B0503030101060003" pitchFamily="34" charset="0"/>
                <a:ea typeface="+mn-ea"/>
                <a:cs typeface="+mn-cs"/>
              </a:defRPr>
            </a:pPr>
            <a:endParaRPr lang="da-DK"/>
          </a:p>
        </c:txPr>
      </c:legendEntry>
      <c:legendEntry>
        <c:idx val="2"/>
        <c:txPr>
          <a:bodyPr rot="0" spcFirstLastPara="1" vertOverflow="ellipsis" vert="horz" wrap="square" anchor="ctr" anchorCtr="1"/>
          <a:lstStyle/>
          <a:p>
            <a:pPr>
              <a:defRPr sz="2400" b="0" i="0" u="none" strike="noStrike" kern="1200" baseline="0">
                <a:solidFill>
                  <a:schemeClr val="tx2"/>
                </a:solidFill>
                <a:latin typeface="Raleway" panose="020B0503030101060003" pitchFamily="34" charset="0"/>
                <a:ea typeface="+mn-ea"/>
                <a:cs typeface="+mn-cs"/>
              </a:defRPr>
            </a:pPr>
            <a:endParaRPr lang="da-DK"/>
          </a:p>
        </c:txPr>
      </c:legendEntry>
      <c:legendEntry>
        <c:idx val="3"/>
        <c:txPr>
          <a:bodyPr rot="0" spcFirstLastPara="1" vertOverflow="ellipsis" vert="horz" wrap="square" anchor="ctr" anchorCtr="1"/>
          <a:lstStyle/>
          <a:p>
            <a:pPr>
              <a:defRPr sz="2400" b="0" i="0" u="none" strike="noStrike" kern="1200" baseline="0">
                <a:solidFill>
                  <a:schemeClr val="tx2"/>
                </a:solidFill>
                <a:latin typeface="Raleway" panose="020B0503030101060003" pitchFamily="34" charset="0"/>
                <a:ea typeface="+mn-ea"/>
                <a:cs typeface="+mn-cs"/>
              </a:defRPr>
            </a:pPr>
            <a:endParaRPr lang="da-DK"/>
          </a:p>
        </c:txPr>
      </c:legendEntry>
      <c:legendEntry>
        <c:idx val="4"/>
        <c:txPr>
          <a:bodyPr rot="0" spcFirstLastPara="1" vertOverflow="ellipsis" vert="horz" wrap="square" anchor="ctr" anchorCtr="1"/>
          <a:lstStyle/>
          <a:p>
            <a:pPr>
              <a:defRPr sz="2400" b="0" i="0" u="none" strike="noStrike" kern="1200" baseline="0">
                <a:solidFill>
                  <a:schemeClr val="tx2"/>
                </a:solidFill>
                <a:latin typeface="Raleway" panose="020B0503030101060003" pitchFamily="34" charset="0"/>
                <a:ea typeface="+mn-ea"/>
                <a:cs typeface="+mn-cs"/>
              </a:defRPr>
            </a:pPr>
            <a:endParaRPr lang="da-DK"/>
          </a:p>
        </c:txPr>
      </c:legendEntry>
      <c:layout>
        <c:manualLayout>
          <c:xMode val="edge"/>
          <c:yMode val="edge"/>
          <c:x val="3.5752584273481785E-3"/>
          <c:y val="0.85518189678347489"/>
          <c:w val="0.99642474157265182"/>
          <c:h val="0.14439778250855537"/>
        </c:manualLayout>
      </c:layout>
      <c:overlay val="0"/>
      <c:spPr>
        <a:solidFill>
          <a:schemeClr val="bg2"/>
        </a:solid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Raleway" panose="020B0503030101060003" pitchFamily="34" charset="0"/>
              <a:ea typeface="+mn-ea"/>
              <a:cs typeface="+mn-cs"/>
            </a:defRPr>
          </a:pPr>
          <a:endParaRPr lang="da-DK"/>
        </a:p>
      </c:txPr>
    </c:legend>
    <c:plotVisOnly val="1"/>
    <c:dispBlanksAs val="gap"/>
    <c:showDLblsOverMax val="0"/>
  </c:chart>
  <c:spPr>
    <a:noFill/>
    <a:ln>
      <a:noFill/>
    </a:ln>
    <a:effectLst/>
  </c:spPr>
  <c:txPr>
    <a:bodyPr/>
    <a:lstStyle/>
    <a:p>
      <a:pPr>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792A05-8556-4E0B-9163-33F1EA0B95B8}" type="datetimeFigureOut">
              <a:rPr lang="da-DK" smtClean="0"/>
              <a:t>26-02-2025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7AADE1-70F4-4139-AFE8-D417DE4DE72F}" type="slidenum">
              <a:rPr lang="da-DK" smtClean="0"/>
              <a:t>‹nr.›</a:t>
            </a:fld>
            <a:endParaRPr lang="da-DK"/>
          </a:p>
        </p:txBody>
      </p:sp>
    </p:spTree>
    <p:extLst>
      <p:ext uri="{BB962C8B-B14F-4D97-AF65-F5344CB8AC3E}">
        <p14:creationId xmlns:p14="http://schemas.microsoft.com/office/powerpoint/2010/main" val="3147664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optagelse.dk/"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ug.dk/forside/stoette-til-gennemfoere-din-uddannelse"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0C7AADE1-70F4-4139-AFE8-D417DE4DE72F}" type="slidenum">
              <a:rPr lang="da-DK" smtClean="0"/>
              <a:t>1</a:t>
            </a:fld>
            <a:endParaRPr lang="da-DK"/>
          </a:p>
        </p:txBody>
      </p:sp>
    </p:spTree>
    <p:extLst>
      <p:ext uri="{BB962C8B-B14F-4D97-AF65-F5344CB8AC3E}">
        <p14:creationId xmlns:p14="http://schemas.microsoft.com/office/powerpoint/2010/main" val="21632721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 dette oplæg gennemgås</a:t>
            </a:r>
            <a:r>
              <a:rPr lang="da-DK" baseline="0" dirty="0"/>
              <a:t> ansøgningsproces og optagelsesreglerne  på de videregående uddannelser. </a:t>
            </a:r>
          </a:p>
          <a:p>
            <a:r>
              <a:rPr lang="da-DK" baseline="0" dirty="0"/>
              <a:t>Vær obs. på at der kan være andre ansøgningsfrister og –procedurer på andre uddannelser (kunstneriske, politi, forsvar) og EUD.</a:t>
            </a:r>
            <a:endParaRPr lang="da-DK" dirty="0"/>
          </a:p>
        </p:txBody>
      </p:sp>
      <p:sp>
        <p:nvSpPr>
          <p:cNvPr id="4" name="Pladsholder til slidenummer 3"/>
          <p:cNvSpPr>
            <a:spLocks noGrp="1"/>
          </p:cNvSpPr>
          <p:nvPr>
            <p:ph type="sldNum" sz="quarter" idx="10"/>
          </p:nvPr>
        </p:nvSpPr>
        <p:spPr/>
        <p:txBody>
          <a:bodyPr/>
          <a:lstStyle/>
          <a:p>
            <a:fld id="{0C7AADE1-70F4-4139-AFE8-D417DE4DE72F}" type="slidenum">
              <a:rPr lang="da-DK" smtClean="0"/>
              <a:t>2</a:t>
            </a:fld>
            <a:endParaRPr lang="da-DK"/>
          </a:p>
        </p:txBody>
      </p:sp>
    </p:spTree>
    <p:extLst>
      <p:ext uri="{BB962C8B-B14F-4D97-AF65-F5344CB8AC3E}">
        <p14:creationId xmlns:p14="http://schemas.microsoft.com/office/powerpoint/2010/main" val="584114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1" dirty="0"/>
              <a:t>Formål:</a:t>
            </a:r>
          </a:p>
          <a:p>
            <a:r>
              <a:rPr lang="da-DK" sz="1200" dirty="0">
                <a:ea typeface="Verdana" pitchFamily="34" charset="0"/>
                <a:cs typeface="Verdana" pitchFamily="34" charset="0"/>
              </a:rPr>
              <a:t>Kort at genopfriske bevidstheden om uddannelsessystemet.</a:t>
            </a:r>
          </a:p>
          <a:p>
            <a:r>
              <a:rPr lang="da-DK" sz="1200" dirty="0">
                <a:ea typeface="Verdana" pitchFamily="34" charset="0"/>
                <a:cs typeface="Verdana" pitchFamily="34" charset="0"/>
              </a:rPr>
              <a:t>Give eleverne en overordnet forståelse for hvad der kendetegner de tre (fem) typer af videregående uddannelser. </a:t>
            </a:r>
          </a:p>
          <a:p>
            <a:r>
              <a:rPr lang="da-DK" sz="1200" dirty="0">
                <a:ea typeface="Verdana" pitchFamily="34" charset="0"/>
                <a:cs typeface="Verdana" pitchFamily="34" charset="0"/>
              </a:rPr>
              <a:t>Kort at italesætte fleksibiliteten i uddannelsessystemet.</a:t>
            </a:r>
          </a:p>
          <a:p>
            <a:endParaRPr lang="da-DK" sz="1200" dirty="0"/>
          </a:p>
          <a:p>
            <a:r>
              <a:rPr lang="da-DK" sz="1200" b="1" dirty="0"/>
              <a:t>Indhold:</a:t>
            </a:r>
          </a:p>
          <a:p>
            <a:r>
              <a:rPr lang="da-DK" sz="1200" dirty="0"/>
              <a:t>Vi skal som sagt se lidt nærmere på, hvad der kendetegner de forskellige uddannelsestyper. Fordi det er vigtigt at vide noget om deres indhold og struktur, så man kan forholde sig til, hvad der passer bedst til en.</a:t>
            </a:r>
          </a:p>
          <a:p>
            <a:endParaRPr lang="da-DK" sz="1200" dirty="0"/>
          </a:p>
          <a:p>
            <a:pPr defTabSz="916962">
              <a:defRPr/>
            </a:pPr>
            <a:r>
              <a:rPr lang="da-DK" sz="1200" dirty="0">
                <a:ea typeface="Verdana" pitchFamily="34" charset="0"/>
                <a:cs typeface="Verdana" pitchFamily="34" charset="0"/>
              </a:rPr>
              <a:t>Der er nemlig forskel på længde, indhold studieform og erhvervssigte. Man kan tale om tre (fem) typer af VU:</a:t>
            </a:r>
          </a:p>
          <a:p>
            <a:pPr defTabSz="916962">
              <a:defRPr/>
            </a:pPr>
            <a:endParaRPr lang="da-DK" sz="1200" dirty="0">
              <a:ea typeface="Verdana" pitchFamily="34" charset="0"/>
              <a:cs typeface="Verdana" pitchFamily="34" charset="0"/>
            </a:endParaRPr>
          </a:p>
          <a:p>
            <a:pPr marL="229240" indent="-229240" defTabSz="916962">
              <a:buFontTx/>
              <a:buAutoNum type="arabicParenR"/>
              <a:defRPr/>
            </a:pPr>
            <a:r>
              <a:rPr lang="da-DK" sz="1200" dirty="0">
                <a:ea typeface="Verdana" pitchFamily="34" charset="0"/>
                <a:cs typeface="Verdana" pitchFamily="34" charset="0"/>
              </a:rPr>
              <a:t>de er korte erhvervsakademiuddannelser på 2 år</a:t>
            </a:r>
          </a:p>
          <a:p>
            <a:pPr marL="229240" indent="-229240" defTabSz="916962">
              <a:buFontTx/>
              <a:buAutoNum type="arabicParenR"/>
              <a:defRPr/>
            </a:pPr>
            <a:r>
              <a:rPr lang="da-DK" sz="1200" dirty="0">
                <a:ea typeface="Verdana" pitchFamily="34" charset="0"/>
                <a:cs typeface="Verdana" pitchFamily="34" charset="0"/>
              </a:rPr>
              <a:t>de mellemlange professionsbacheloruddannelser på 3-4 år </a:t>
            </a:r>
          </a:p>
          <a:p>
            <a:pPr marL="229240" indent="-229240" defTabSz="916962">
              <a:buFontTx/>
              <a:buAutoNum type="arabicParenR"/>
              <a:defRPr/>
            </a:pPr>
            <a:r>
              <a:rPr lang="da-DK" sz="1200" dirty="0">
                <a:ea typeface="Verdana" pitchFamily="34" charset="0"/>
                <a:cs typeface="Verdana" pitchFamily="34" charset="0"/>
              </a:rPr>
              <a:t>de lange universitetsuddannelser på 5 år</a:t>
            </a:r>
          </a:p>
          <a:p>
            <a:pPr marL="229240" indent="-229240" defTabSz="916962">
              <a:buFontTx/>
              <a:buAutoNum type="arabicParenR"/>
              <a:defRPr/>
            </a:pPr>
            <a:r>
              <a:rPr lang="da-DK" sz="1200" dirty="0">
                <a:ea typeface="Verdana" pitchFamily="34" charset="0"/>
                <a:cs typeface="Verdana" pitchFamily="34" charset="0"/>
              </a:rPr>
              <a:t>Politi og Forsvar</a:t>
            </a:r>
          </a:p>
          <a:p>
            <a:pPr marL="229240" indent="-229240" defTabSz="916962">
              <a:buFontTx/>
              <a:buAutoNum type="arabicParenR"/>
              <a:defRPr/>
            </a:pPr>
            <a:r>
              <a:rPr lang="da-DK" sz="1200" dirty="0">
                <a:ea typeface="Verdana" pitchFamily="34" charset="0"/>
                <a:cs typeface="Verdana" pitchFamily="34" charset="0"/>
              </a:rPr>
              <a:t>De kunstneriske uddannelser, fx teaterskolerne, konservatorierne, kunstakademierne </a:t>
            </a:r>
          </a:p>
          <a:p>
            <a:endParaRPr lang="da-DK" sz="1200" dirty="0">
              <a:ea typeface="Verdana" pitchFamily="34" charset="0"/>
              <a:cs typeface="Verdana" pitchFamily="34" charset="0"/>
            </a:endParaRPr>
          </a:p>
          <a:p>
            <a:pPr defTabSz="916962">
              <a:defRPr/>
            </a:pPr>
            <a:r>
              <a:rPr lang="da-DK" sz="1200" i="1" dirty="0">
                <a:ea typeface="Verdana" pitchFamily="34" charset="0"/>
                <a:cs typeface="Verdana" pitchFamily="34" charset="0"/>
              </a:rPr>
              <a:t>Hvis der er tid: skab gerne dialog ved at spørge eleverne om de kender eksempler på VU, og hvor de skal placeres i uddannelsessystemet</a:t>
            </a:r>
          </a:p>
          <a:p>
            <a:pPr defTabSz="916962">
              <a:defRPr/>
            </a:pPr>
            <a:endParaRPr lang="da-DK" sz="1200" dirty="0"/>
          </a:p>
          <a:p>
            <a:r>
              <a:rPr lang="da-DK" sz="1200" dirty="0"/>
              <a:t>Italesæt kort fleksibiliteten i uddannelsessystemet. Muligheden for top-up og efter- videreuddannelse</a:t>
            </a:r>
          </a:p>
          <a:p>
            <a:r>
              <a:rPr lang="da-DK" sz="1200" dirty="0"/>
              <a:t>Pointe: Et uddannelsesvalg behøver ikke være definitivt, husk der kan være mulighed for at ændre kurs undervejs </a:t>
            </a:r>
          </a:p>
          <a:p>
            <a:endParaRPr lang="da-DK" sz="1200" dirty="0"/>
          </a:p>
          <a:p>
            <a:r>
              <a:rPr lang="da-DK" sz="1200" b="1" dirty="0"/>
              <a:t>Anbefalinger til vejlederen:</a:t>
            </a:r>
          </a:p>
          <a:p>
            <a:r>
              <a:rPr lang="da-DK" sz="1200" dirty="0"/>
              <a:t>Pas på ikke at trække dette slide i langdrag og fortabe dig i detaljer – uddybende info kommer på de efterfølgende slides.</a:t>
            </a:r>
          </a:p>
          <a:p>
            <a:r>
              <a:rPr lang="da-DK" sz="1200" dirty="0"/>
              <a:t>Vær OBS på at det ikke kommer til at lyde som om, at det altid skal ende med en kandidatuddannelse – der er stor efterspørgsel efter dygtige folk på arbejdsmarkedet med EA og PB-baggrund. Byt evt. om på rækkefølgen så du starter med at præsentere universitetsuddannelserne. </a:t>
            </a:r>
          </a:p>
          <a:p>
            <a:r>
              <a:rPr lang="da-DK" sz="1200" dirty="0"/>
              <a:t>Hvis du har rigtig god tid, kan du også vælge at vise filmen fra ug.dk om uddannelsessystemet – og så måske kort supplere med de følgende tre slides. Filmen kan findes her: https://www.ug.dk/studievalg/film-om-uddannelsessystemet-videregaaende-uddannelser og varer 4 minutter i sin fulde længde. </a:t>
            </a:r>
          </a:p>
          <a:p>
            <a:endParaRPr lang="da-DK" sz="1200" dirty="0"/>
          </a:p>
          <a:p>
            <a:endParaRPr lang="da-DK" dirty="0"/>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E6F024-061C-4FC0-9A60-A1D981B82567}"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da-DK"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2176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Denne oversigt gælder for de VU/videregående uddannelser,</a:t>
            </a:r>
            <a:r>
              <a:rPr lang="da-DK" baseline="0" dirty="0"/>
              <a:t> der søges via Den Koordinerede Tilmelding (KOT).</a:t>
            </a:r>
            <a:endParaRPr lang="da-DK" dirty="0"/>
          </a:p>
          <a:p>
            <a:endParaRPr lang="da-DK" dirty="0"/>
          </a:p>
          <a:p>
            <a:r>
              <a:rPr lang="da-DK" dirty="0"/>
              <a:t>Opridsning af de vigtige datoer som også understreger</a:t>
            </a:r>
            <a:r>
              <a:rPr lang="da-DK" baseline="0" dirty="0"/>
              <a:t> hvorfor oplægget ”Ansøgning og optagelse” er relevant nu for dem, der skal søge i år. Anerkend samtidig, at vi godt ved, at der er mange, der skal ud og holde sabbat, men at de gennerelle regler om optagelse og ansøgning er de samme år for år, hvorfor det også er vigtigt for dem alle at kende til dem. </a:t>
            </a:r>
          </a:p>
          <a:p>
            <a:endParaRPr lang="da-DK"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baseline="0" dirty="0">
                <a:solidFill>
                  <a:schemeClr val="tx1"/>
                </a:solidFill>
                <a:effectLst/>
                <a:latin typeface="+mn-lt"/>
                <a:ea typeface="+mn-ea"/>
                <a:cs typeface="+mn-cs"/>
              </a:rPr>
              <a:t>En række uddannelser, mange kreative uddannelser (der søges i KOT), SKAL søges i kvote 2 og dermed inden 15/3, pga. optagelsesprøve, som skal bestås.</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baseline="0" dirty="0">
                <a:solidFill>
                  <a:schemeClr val="tx1"/>
                </a:solidFill>
                <a:effectLst/>
                <a:latin typeface="+mn-lt"/>
                <a:ea typeface="+mn-ea"/>
                <a:cs typeface="+mn-cs"/>
              </a:rPr>
              <a:t>OBS. Andre uddannelser med andre frister og optagelsesforløb – se særskilt slide nedenfor!</a:t>
            </a:r>
            <a:endParaRPr lang="da-DK" sz="1200" kern="1200" dirty="0">
              <a:solidFill>
                <a:schemeClr val="tx1"/>
              </a:solidFill>
              <a:effectLst/>
              <a:latin typeface="+mn-lt"/>
              <a:ea typeface="+mn-ea"/>
              <a:cs typeface="+mn-cs"/>
            </a:endParaRPr>
          </a:p>
          <a:p>
            <a:endParaRPr lang="da-DK" baseline="0" dirty="0"/>
          </a:p>
          <a:p>
            <a:r>
              <a:rPr lang="da-DK" baseline="0" dirty="0"/>
              <a:t>Spørg evt. hvor mange der skal søge ind direkte efter HF, hvor mange der skal holde sabbat og hvor mange der ikke helt ved endnu hvad de gør efter HF? </a:t>
            </a:r>
          </a:p>
          <a:p>
            <a:endParaRPr lang="da-DK" baseline="0" dirty="0"/>
          </a:p>
          <a:p>
            <a:r>
              <a:rPr lang="da-DK" baseline="0" dirty="0" err="1"/>
              <a:t>Ang</a:t>
            </a:r>
            <a:r>
              <a:rPr lang="da-DK" baseline="0" dirty="0"/>
              <a:t> ansøgning til EUD, så kan du sige, at det kommer der lidt om senere (Slide 15) eller også nævne det her:</a:t>
            </a:r>
          </a:p>
          <a:p>
            <a:r>
              <a:rPr lang="da-DK" b="1" baseline="0" dirty="0"/>
              <a:t>For erhvervsuddannelser ER optagelse.dk allerede åben! </a:t>
            </a:r>
          </a:p>
          <a:p>
            <a:pPr marL="0" lvl="0" indent="0">
              <a:buFont typeface="Arial" panose="020B0604020202020204" pitchFamily="34" charset="0"/>
              <a:buNone/>
            </a:pPr>
            <a:r>
              <a:rPr lang="da-DK" sz="1200" b="0" kern="1200" dirty="0">
                <a:solidFill>
                  <a:schemeClr val="tx1"/>
                </a:solidFill>
                <a:effectLst/>
                <a:latin typeface="+mn-lt"/>
                <a:ea typeface="+mn-ea"/>
                <a:cs typeface="+mn-cs"/>
              </a:rPr>
              <a:t>For erhvervsuddannelser: </a:t>
            </a:r>
            <a:r>
              <a:rPr lang="da-DK" sz="1200" kern="1200" dirty="0">
                <a:solidFill>
                  <a:schemeClr val="tx1"/>
                </a:solidFill>
                <a:effectLst/>
                <a:latin typeface="+mn-lt"/>
                <a:ea typeface="+mn-ea"/>
                <a:cs typeface="+mn-cs"/>
              </a:rPr>
              <a:t>Vær</a:t>
            </a:r>
            <a:r>
              <a:rPr lang="da-DK" sz="1200" kern="1200" baseline="0" dirty="0">
                <a:solidFill>
                  <a:schemeClr val="tx1"/>
                </a:solidFill>
                <a:effectLst/>
                <a:latin typeface="+mn-lt"/>
                <a:ea typeface="+mn-ea"/>
                <a:cs typeface="+mn-cs"/>
              </a:rPr>
              <a:t> opmærksom på, om den uddannelse, du vil søge ind på </a:t>
            </a:r>
          </a:p>
          <a:p>
            <a:pPr marL="171450" lvl="0" indent="-171450">
              <a:buFont typeface="Arial" panose="020B0604020202020204" pitchFamily="34" charset="0"/>
              <a:buChar char="•"/>
            </a:pPr>
            <a:r>
              <a:rPr lang="da-DK" sz="1200" kern="1200" baseline="0" dirty="0">
                <a:solidFill>
                  <a:schemeClr val="tx1"/>
                </a:solidFill>
                <a:effectLst/>
                <a:latin typeface="+mn-lt"/>
                <a:ea typeface="+mn-ea"/>
                <a:cs typeface="+mn-cs"/>
              </a:rPr>
              <a:t>Har opstart august eller kun januar.</a:t>
            </a:r>
          </a:p>
          <a:p>
            <a:pPr marL="171450" lvl="0" indent="-171450">
              <a:buFont typeface="Arial" panose="020B0604020202020204" pitchFamily="34" charset="0"/>
              <a:buChar char="•"/>
            </a:pPr>
            <a:r>
              <a:rPr lang="da-DK" sz="1200" kern="1200" baseline="0" dirty="0">
                <a:solidFill>
                  <a:schemeClr val="tx1"/>
                </a:solidFill>
                <a:effectLst/>
                <a:latin typeface="+mn-lt"/>
                <a:ea typeface="+mn-ea"/>
                <a:cs typeface="+mn-cs"/>
              </a:rPr>
              <a:t>Har adgangsbegrænsning/dimensionering. Hvis den IKKE har, så kan du bare tilmelde dig op til opstart af grundforløb 2. </a:t>
            </a:r>
          </a:p>
          <a:p>
            <a:pPr marL="0" lvl="0" indent="0">
              <a:buFont typeface="Arial" panose="020B0604020202020204" pitchFamily="34" charset="0"/>
              <a:buNone/>
            </a:pPr>
            <a:r>
              <a:rPr lang="da-DK" sz="1200" kern="1200" baseline="0" dirty="0">
                <a:solidFill>
                  <a:schemeClr val="tx1"/>
                </a:solidFill>
                <a:effectLst/>
                <a:latin typeface="+mn-lt"/>
                <a:ea typeface="+mn-ea"/>
                <a:cs typeface="+mn-cs"/>
              </a:rPr>
              <a:t>    Hvis den har </a:t>
            </a:r>
            <a:r>
              <a:rPr lang="da-DK" sz="1200" kern="1200" baseline="0" dirty="0" err="1">
                <a:solidFill>
                  <a:schemeClr val="tx1"/>
                </a:solidFill>
                <a:effectLst/>
                <a:latin typeface="+mn-lt"/>
                <a:ea typeface="+mn-ea"/>
                <a:cs typeface="+mn-cs"/>
              </a:rPr>
              <a:t>adgangsbegrænsing</a:t>
            </a:r>
            <a:r>
              <a:rPr lang="da-DK" sz="1200" kern="1200" baseline="0" dirty="0">
                <a:solidFill>
                  <a:schemeClr val="tx1"/>
                </a:solidFill>
                <a:effectLst/>
                <a:latin typeface="+mn-lt"/>
                <a:ea typeface="+mn-ea"/>
                <a:cs typeface="+mn-cs"/>
              </a:rPr>
              <a:t>, så kontakt erhvervsskolen i god tid og få vejledning om at søge elevplads/kvoteplads!</a:t>
            </a:r>
          </a:p>
          <a:p>
            <a:pPr marL="0" lvl="0" indent="0">
              <a:buFont typeface="Arial" panose="020B0604020202020204" pitchFamily="34" charset="0"/>
              <a:buNone/>
            </a:pPr>
            <a:endParaRPr lang="da-DK" sz="1200" kern="1200" baseline="0" dirty="0">
              <a:solidFill>
                <a:schemeClr val="tx1"/>
              </a:solidFill>
              <a:effectLst/>
              <a:latin typeface="+mn-lt"/>
              <a:ea typeface="+mn-ea"/>
              <a:cs typeface="+mn-cs"/>
            </a:endParaRPr>
          </a:p>
          <a:p>
            <a:pPr marL="0" lvl="0" indent="0">
              <a:buFont typeface="Arial" panose="020B0604020202020204" pitchFamily="34" charset="0"/>
              <a:buNone/>
            </a:pPr>
            <a:r>
              <a:rPr lang="da-DK" sz="1200" kern="1200" baseline="0" dirty="0">
                <a:solidFill>
                  <a:schemeClr val="tx1"/>
                </a:solidFill>
                <a:effectLst/>
                <a:latin typeface="+mn-lt"/>
                <a:ea typeface="+mn-ea"/>
                <a:cs typeface="+mn-cs"/>
              </a:rPr>
              <a:t>I Studievalg hjælper vi både med ansøgning til EUD og VU i fx ansøgningsworkshop/lign.</a:t>
            </a:r>
          </a:p>
        </p:txBody>
      </p:sp>
      <p:sp>
        <p:nvSpPr>
          <p:cNvPr id="4" name="Pladsholder til sli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0E0E44F-4E9F-4ED5-A7D6-795D14095D41}" type="slidenum">
              <a:rPr kumimoji="0" lang="da-DK" altLang="da-DK"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da-DK" altLang="da-DK"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4150097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i="1" kern="1200" dirty="0">
                <a:solidFill>
                  <a:schemeClr val="tx1"/>
                </a:solidFill>
                <a:effectLst/>
                <a:latin typeface="+mn-lt"/>
                <a:ea typeface="+mn-ea"/>
                <a:cs typeface="+mn-cs"/>
              </a:rPr>
              <a:t>Spørg eleverne hvilke adgangskrav der er til videregående uddannelser. </a:t>
            </a:r>
            <a:r>
              <a:rPr lang="da-DK" sz="1200" i="0" kern="1200" dirty="0">
                <a:solidFill>
                  <a:schemeClr val="tx1"/>
                </a:solidFill>
                <a:effectLst/>
                <a:latin typeface="+mn-lt"/>
                <a:ea typeface="+mn-ea"/>
                <a:cs typeface="+mn-cs"/>
              </a:rPr>
              <a:t>Gør</a:t>
            </a:r>
            <a:r>
              <a:rPr lang="da-DK" sz="1200" i="0" kern="1200" baseline="0" dirty="0">
                <a:solidFill>
                  <a:schemeClr val="tx1"/>
                </a:solidFill>
                <a:effectLst/>
                <a:latin typeface="+mn-lt"/>
                <a:ea typeface="+mn-ea"/>
                <a:cs typeface="+mn-cs"/>
              </a:rPr>
              <a:t> gerne opmærksom på at det er noget vi har været inde på før, men det er vigtigt. </a:t>
            </a:r>
            <a:r>
              <a:rPr kumimoji="0" lang="da-DK" sz="1200" b="0" i="0" u="none" strike="noStrike" kern="1200" cap="none" spc="0" normalizeH="0" baseline="0" noProof="0" dirty="0">
                <a:ln>
                  <a:noFill/>
                </a:ln>
                <a:solidFill>
                  <a:srgbClr val="0A5A5F"/>
                </a:solidFill>
                <a:effectLst/>
                <a:uLnTx/>
                <a:uFillTx/>
                <a:latin typeface="Raleway Light" panose="020B0403030101060003" pitchFamily="34" charset="0"/>
                <a:ea typeface="ＭＳ Ｐゴシック" charset="-128"/>
                <a:cs typeface="+mn-cs"/>
                <a:sym typeface="Wingdings" panose="05000000000000000000" pitchFamily="2" charset="2"/>
              </a:rPr>
              <a:t>Nævn at der ved optaget 2021 var ca. 20.000, der ikke kom ind på uddannelse – og i år var ca. havdelen fordi de ikke opfyldte de specifikke adgangskrav.</a:t>
            </a:r>
          </a:p>
          <a:p>
            <a:endParaRPr lang="da-DK" sz="1200" i="1" kern="1200" dirty="0">
              <a:solidFill>
                <a:schemeClr val="tx1"/>
              </a:solidFill>
              <a:effectLst/>
              <a:latin typeface="+mn-lt"/>
              <a:ea typeface="+mn-ea"/>
              <a:cs typeface="+mn-cs"/>
            </a:endParaRPr>
          </a:p>
          <a:p>
            <a:endParaRPr lang="da-DK" sz="1200" kern="1200" dirty="0">
              <a:solidFill>
                <a:schemeClr val="tx1"/>
              </a:solidFill>
              <a:effectLst/>
              <a:latin typeface="+mn-lt"/>
              <a:ea typeface="+mn-ea"/>
              <a:cs typeface="+mn-cs"/>
            </a:endParaRPr>
          </a:p>
          <a:p>
            <a:r>
              <a:rPr lang="da-DK" sz="1200" kern="1200" dirty="0">
                <a:solidFill>
                  <a:schemeClr val="tx1"/>
                </a:solidFill>
                <a:effectLst/>
                <a:latin typeface="+mn-lt"/>
                <a:ea typeface="+mn-ea"/>
                <a:cs typeface="+mn-cs"/>
              </a:rPr>
              <a:t>Fortæl kort om de tre typer adgangskrav:</a:t>
            </a:r>
          </a:p>
          <a:p>
            <a:pPr marL="171450" lvl="0" indent="-171450">
              <a:buFont typeface="Arial" panose="020B0604020202020204" pitchFamily="34" charset="0"/>
              <a:buChar char="•"/>
            </a:pPr>
            <a:r>
              <a:rPr lang="da-DK" sz="1200" kern="1200" dirty="0">
                <a:solidFill>
                  <a:schemeClr val="tx1"/>
                </a:solidFill>
                <a:effectLst/>
                <a:latin typeface="+mn-lt"/>
                <a:ea typeface="+mn-ea"/>
                <a:cs typeface="+mn-cs"/>
              </a:rPr>
              <a:t>Generelle adgangskrav: Deres gymnasiale eksamen</a:t>
            </a:r>
          </a:p>
          <a:p>
            <a:pPr marL="171450" lvl="0" indent="-171450">
              <a:buFont typeface="Arial" panose="020B0604020202020204" pitchFamily="34" charset="0"/>
              <a:buChar char="•"/>
            </a:pPr>
            <a:r>
              <a:rPr lang="da-DK" sz="1200" kern="1200" dirty="0">
                <a:solidFill>
                  <a:schemeClr val="tx1"/>
                </a:solidFill>
                <a:effectLst/>
                <a:latin typeface="+mn-lt"/>
                <a:ea typeface="+mn-ea"/>
                <a:cs typeface="+mn-cs"/>
              </a:rPr>
              <a:t>Specifikke adgangskrav: Fag bestået på et vist niveau (A, B eller C)</a:t>
            </a:r>
          </a:p>
          <a:p>
            <a:pPr marL="171450" lvl="0" indent="-171450">
              <a:buFont typeface="Arial" panose="020B0604020202020204" pitchFamily="34" charset="0"/>
              <a:buChar char="•"/>
            </a:pPr>
            <a:r>
              <a:rPr lang="da-DK" sz="1200" kern="1200" dirty="0">
                <a:solidFill>
                  <a:schemeClr val="tx1"/>
                </a:solidFill>
                <a:effectLst/>
                <a:latin typeface="+mn-lt"/>
                <a:ea typeface="+mn-ea"/>
                <a:cs typeface="+mn-cs"/>
              </a:rPr>
              <a:t>Yderligere adgangskrav (varierer lokalt, fx minimumsgennemsnit i fag på bestemt niveau (fx 7,0 i mat A) eller minimumskrav til karaktergennemsnit (fx 6,0)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0A5A5F"/>
              </a:solidFill>
              <a:effectLst/>
              <a:uLnTx/>
              <a:uFillTx/>
              <a:latin typeface="Raleway Light" panose="020B0403030101060003" pitchFamily="34" charset="0"/>
              <a:ea typeface="ＭＳ Ｐゴシック" charset="-128"/>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srgbClr val="0A5A5F"/>
                </a:solidFill>
                <a:effectLst/>
                <a:uLnTx/>
                <a:uFillTx/>
                <a:latin typeface="Raleway Light" panose="020B0403030101060003" pitchFamily="34" charset="0"/>
                <a:ea typeface="ＭＳ Ｐゴシック" charset="-128"/>
                <a:cs typeface="+mn-cs"/>
                <a:sym typeface="Wingdings" panose="05000000000000000000" pitchFamily="2" charset="2"/>
              </a:rPr>
              <a:t>OBS på at adgangskravene skal opfyldes både i kvote 1 og 2.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200" b="0" i="0" u="none" strike="noStrike" kern="1200" cap="none" spc="0" normalizeH="0" baseline="0" noProof="0" dirty="0">
              <a:ln>
                <a:noFill/>
              </a:ln>
              <a:solidFill>
                <a:srgbClr val="0A5A5F"/>
              </a:solidFill>
              <a:effectLst/>
              <a:uLnTx/>
              <a:uFillTx/>
              <a:latin typeface="Raleway"/>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srgbClr val="0A5A5F"/>
                </a:solidFill>
                <a:effectLst/>
                <a:uLnTx/>
                <a:uFillTx/>
                <a:latin typeface="Raleway"/>
                <a:ea typeface="+mn-ea"/>
                <a:cs typeface="+mn-cs"/>
              </a:rPr>
              <a:t>Få evt. eleverne til at søge på uddannelse på ug.dk og lad dem selv undersøge adgangskrav</a:t>
            </a:r>
          </a:p>
          <a:p>
            <a:endParaRPr lang="da-DK" dirty="0"/>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1F9683-DD6F-46F0-B85C-D69227F4EA4F}"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8713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t>Gør</a:t>
            </a:r>
            <a:r>
              <a:rPr lang="da-DK" sz="1200" baseline="0" dirty="0"/>
              <a:t> opmærksom på at hvis de</a:t>
            </a:r>
            <a:r>
              <a:rPr lang="da-DK" sz="1200" dirty="0"/>
              <a:t> ikke</a:t>
            </a:r>
            <a:r>
              <a:rPr lang="da-DK" sz="1200" baseline="0" dirty="0"/>
              <a:t> opfylder adgangskravene, kan de supplere deres HF med GS eller HF enkeltfag.</a:t>
            </a:r>
          </a:p>
          <a:p>
            <a:endParaRPr lang="da-DK" sz="1200" b="1" i="0" kern="1200" dirty="0">
              <a:solidFill>
                <a:schemeClr val="tx1"/>
              </a:solidFill>
              <a:effectLst/>
              <a:latin typeface="Arial" charset="0"/>
              <a:ea typeface="ＭＳ Ｐゴシック" charset="-128"/>
              <a:cs typeface="+mn-cs"/>
            </a:endParaRPr>
          </a:p>
          <a:p>
            <a:pPr marL="171450" lvl="0" indent="-171450">
              <a:buFont typeface="Arial" panose="020B0604020202020204" pitchFamily="34" charset="0"/>
              <a:buChar char="•"/>
            </a:pPr>
            <a:r>
              <a:rPr lang="da-DK" sz="1200" kern="1200" dirty="0">
                <a:solidFill>
                  <a:schemeClr val="tx1"/>
                </a:solidFill>
                <a:effectLst/>
                <a:latin typeface="+mn-lt"/>
                <a:ea typeface="+mn-ea"/>
                <a:cs typeface="+mn-cs"/>
              </a:rPr>
              <a:t>Fortæl at suppleringskurser varer mellem 4 – 16 uger, er gratis hvis de begynder på det senest 1. oktober to år efter de har afsluttet deres adgangsgivende eksamen og at eleverne kan få SU ved 16 + undervisningstimer/uge </a:t>
            </a:r>
          </a:p>
          <a:p>
            <a:pPr marL="171450" lvl="0" indent="-171450">
              <a:buFont typeface="Arial" panose="020B0604020202020204" pitchFamily="34" charset="0"/>
              <a:buChar char="•"/>
            </a:pPr>
            <a:r>
              <a:rPr lang="da-DK" sz="1200" kern="1200" dirty="0">
                <a:solidFill>
                  <a:schemeClr val="tx1"/>
                </a:solidFill>
                <a:effectLst/>
                <a:latin typeface="+mn-lt"/>
                <a:ea typeface="+mn-ea"/>
                <a:cs typeface="+mn-cs"/>
              </a:rPr>
              <a:t>Fortæl også at elever kan finde information om og tilmelde sig hold hos en GS-koordinatorskole. </a:t>
            </a:r>
          </a:p>
          <a:p>
            <a:pPr marL="171450" lvl="0" indent="-171450">
              <a:buFont typeface="Arial" panose="020B0604020202020204" pitchFamily="34" charset="0"/>
              <a:buChar char="•"/>
            </a:pPr>
            <a:r>
              <a:rPr lang="da-DK" sz="1200" kern="1200" dirty="0">
                <a:solidFill>
                  <a:schemeClr val="tx1"/>
                </a:solidFill>
                <a:effectLst/>
                <a:latin typeface="+mn-lt"/>
                <a:ea typeface="+mn-ea"/>
                <a:cs typeface="+mn-cs"/>
              </a:rPr>
              <a:t>Hvis de skal søge ind på en universitetsbachelor, skal de have et Supplerende Overbygningsforløb (SOF) for at opfylde det generelle adgangskrav. Der kan stadig være specifikke krav, de også skal supplere til. Forløbet skal kunne bestås på et halvt år og planlægges i samarbejde med en skole, der udbyder SOF. Find dem på UG.dk. </a:t>
            </a:r>
          </a:p>
          <a:p>
            <a:endParaRPr lang="da-DK" sz="1200" b="1" i="0" kern="1200" dirty="0">
              <a:solidFill>
                <a:schemeClr val="tx1"/>
              </a:solidFill>
              <a:effectLst/>
              <a:latin typeface="Arial" charset="0"/>
              <a:ea typeface="ＭＳ Ｐゴシック" charset="-128"/>
              <a:cs typeface="+mn-cs"/>
            </a:endParaRPr>
          </a:p>
          <a:p>
            <a:endParaRPr lang="da-DK" sz="1200" b="1" i="0" kern="1200" baseline="0" dirty="0">
              <a:solidFill>
                <a:schemeClr val="tx1"/>
              </a:solidFill>
              <a:effectLst/>
              <a:latin typeface="Arial" charset="0"/>
              <a:ea typeface="ＭＳ Ｐゴシック" charset="-128"/>
              <a:cs typeface="+mn-cs"/>
            </a:endParaRPr>
          </a:p>
          <a:p>
            <a:r>
              <a:rPr lang="da-DK" sz="1200" b="1" kern="1200" dirty="0">
                <a:solidFill>
                  <a:schemeClr val="tx1"/>
                </a:solidFill>
                <a:effectLst/>
                <a:latin typeface="+mn-lt"/>
                <a:ea typeface="+mn-ea"/>
                <a:cs typeface="+mn-cs"/>
              </a:rPr>
              <a:t>Betinget optagelse:</a:t>
            </a:r>
            <a:endParaRPr lang="da-DK"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da-DK" sz="1200" kern="1200" dirty="0">
                <a:solidFill>
                  <a:schemeClr val="tx1"/>
                </a:solidFill>
                <a:effectLst/>
                <a:latin typeface="+mn-lt"/>
                <a:ea typeface="+mn-ea"/>
                <a:cs typeface="+mn-cs"/>
              </a:rPr>
              <a:t>Adgangskrav skal være opfyldt senest 5. juli kl. 12. Fortæl at nogle videregående uddannelser dog har betinget optagelse</a:t>
            </a:r>
          </a:p>
          <a:p>
            <a:pPr marL="171450" lvl="0" indent="-171450">
              <a:buFont typeface="Arial" panose="020B0604020202020204" pitchFamily="34" charset="0"/>
              <a:buChar char="•"/>
            </a:pPr>
            <a:r>
              <a:rPr lang="da-DK" sz="1200" kern="1200" dirty="0">
                <a:solidFill>
                  <a:schemeClr val="tx1"/>
                </a:solidFill>
                <a:effectLst/>
                <a:latin typeface="+mn-lt"/>
                <a:ea typeface="+mn-ea"/>
                <a:cs typeface="+mn-cs"/>
              </a:rPr>
              <a:t>Betinget optagelse betyder, at man bliver taget i betragtning til en plads, selv om man mangler et adgangskrav. Får man svar om, at man er optaget på studiet, vil det således være betinget af, at man består og dokumenterer suppleringsfaget inden studiestart.</a:t>
            </a:r>
          </a:p>
          <a:p>
            <a:pPr marL="171450" lvl="0" indent="-171450">
              <a:buFont typeface="Arial" panose="020B0604020202020204" pitchFamily="34" charset="0"/>
              <a:buChar char="•"/>
            </a:pPr>
            <a:r>
              <a:rPr lang="da-DK" sz="1200" kern="1200" dirty="0">
                <a:solidFill>
                  <a:schemeClr val="tx1"/>
                </a:solidFill>
                <a:effectLst/>
                <a:latin typeface="+mn-lt"/>
                <a:ea typeface="+mn-ea"/>
                <a:cs typeface="+mn-cs"/>
              </a:rPr>
              <a:t>Fortæl at elever altid skal sørge for at undersøge om den videregåede uddannelse, de ønsker at søge ind på, tillader betinget optagelse. Det er ikke alle, der gør det. Undersøg på uddannelsens egen hjemmeside eller kontakt uddannelsens studie-/optagelsesvejledning. </a:t>
            </a:r>
          </a:p>
          <a:p>
            <a:pPr marL="171450" lvl="0" indent="-171450">
              <a:buFont typeface="Arial" panose="020B0604020202020204" pitchFamily="34" charset="0"/>
              <a:buChar char="•"/>
            </a:pPr>
            <a:r>
              <a:rPr lang="da-DK" sz="1200" kern="1200" dirty="0">
                <a:solidFill>
                  <a:schemeClr val="tx1"/>
                </a:solidFill>
                <a:effectLst/>
                <a:latin typeface="+mn-lt"/>
                <a:ea typeface="+mn-ea"/>
                <a:cs typeface="+mn-cs"/>
              </a:rPr>
              <a:t>Fortæl at man som hovedregel kun kan nå at løfte et fag et niveau henover sommerferien. </a:t>
            </a:r>
          </a:p>
          <a:p>
            <a:pPr marL="171450" lvl="0" indent="-171450">
              <a:buFont typeface="Arial" panose="020B0604020202020204" pitchFamily="34" charset="0"/>
              <a:buChar char="•"/>
            </a:pPr>
            <a:r>
              <a:rPr lang="da-DK" sz="1200" kern="1200" dirty="0">
                <a:solidFill>
                  <a:schemeClr val="tx1"/>
                </a:solidFill>
                <a:effectLst/>
                <a:latin typeface="+mn-lt"/>
                <a:ea typeface="+mn-ea"/>
                <a:cs typeface="+mn-cs"/>
              </a:rPr>
              <a:t>Fortæl at man skal tilmelde sig sommersupplering senest d. 5. juli. Men at det er en god idé at gøre i god tid inden, både for at få en plads, og fordi nogle uddannelser vil have man vedlægger dokumentation for, at man er optaget på suppleringsfaget, når man laver sin ansøgning på </a:t>
            </a:r>
            <a:r>
              <a:rPr lang="da-DK" sz="1200" u="sng" kern="1200" dirty="0">
                <a:solidFill>
                  <a:schemeClr val="tx1"/>
                </a:solidFill>
                <a:effectLst/>
                <a:latin typeface="+mn-lt"/>
                <a:ea typeface="+mn-ea"/>
                <a:cs typeface="+mn-cs"/>
                <a:hlinkClick r:id="rId3"/>
              </a:rPr>
              <a:t>www.optagelse.dk</a:t>
            </a:r>
            <a:endParaRPr lang="da-DK" sz="1200" u="sng"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b="0" i="0" kern="1200" baseline="0" dirty="0">
                <a:solidFill>
                  <a:schemeClr val="tx1"/>
                </a:solidFill>
                <a:effectLst/>
                <a:latin typeface="Arial" charset="0"/>
                <a:ea typeface="ＭＳ Ｐゴシック" charset="-128"/>
                <a:cs typeface="+mn-cs"/>
              </a:rPr>
              <a:t>Se hvilke uddannelsesinstitutioner hvor sommersupplering er muligt: https://www.ug.dk/videregaaendeuddannelse/supplering/sommersupplering</a:t>
            </a:r>
          </a:p>
          <a:p>
            <a:pPr marL="171450" lvl="0" indent="-171450">
              <a:buFont typeface="Arial" panose="020B0604020202020204" pitchFamily="34" charset="0"/>
              <a:buChar char="•"/>
            </a:pPr>
            <a:endParaRPr lang="da-DK" sz="1200" kern="1200" dirty="0">
              <a:solidFill>
                <a:schemeClr val="tx1"/>
              </a:solidFill>
              <a:effectLst/>
              <a:latin typeface="+mn-lt"/>
              <a:ea typeface="+mn-ea"/>
              <a:cs typeface="+mn-cs"/>
            </a:endParaRPr>
          </a:p>
          <a:p>
            <a:endParaRPr lang="da-DK" sz="1200" b="1" i="0" kern="1200" baseline="0" dirty="0">
              <a:solidFill>
                <a:schemeClr val="tx1"/>
              </a:solidFill>
              <a:effectLst/>
              <a:latin typeface="Arial" charset="0"/>
              <a:ea typeface="ＭＳ Ｐゴシック" charset="-128"/>
              <a:cs typeface="+mn-cs"/>
            </a:endParaRPr>
          </a:p>
          <a:p>
            <a:endParaRPr lang="da-DK" sz="1200" b="0" i="0" kern="1200" dirty="0">
              <a:solidFill>
                <a:schemeClr val="tx1"/>
              </a:solidFill>
              <a:effectLst/>
              <a:latin typeface="Arial" charset="0"/>
              <a:ea typeface="ＭＳ Ｐゴシック" charset="-128"/>
              <a:cs typeface="+mn-cs"/>
            </a:endParaRPr>
          </a:p>
          <a:p>
            <a:endParaRPr lang="da-DK" dirty="0"/>
          </a:p>
        </p:txBody>
      </p:sp>
      <p:sp>
        <p:nvSpPr>
          <p:cNvPr id="4" name="Pladsholder til sli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0E0E44F-4E9F-4ED5-A7D6-795D14095D41}" type="slidenum">
              <a:rPr kumimoji="0" lang="da-DK" altLang="da-DK"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da-DK" altLang="da-DK"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2753440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i="0" dirty="0"/>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A3388E-3F96-40C9-859A-3265033FF837}"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31091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t>Eksempel på HF-ansøger uden overbygning, der søger ind på Økonomi og derfor tager en SOF med matematik A.</a:t>
            </a:r>
          </a:p>
          <a:p>
            <a:endParaRPr lang="da-DK" sz="1200" dirty="0"/>
          </a:p>
          <a:p>
            <a:pPr marL="171450" indent="-171450">
              <a:buFont typeface="Arial" panose="020B0604020202020204" pitchFamily="34" charset="0"/>
              <a:buChar char="•"/>
            </a:pPr>
            <a:r>
              <a:rPr lang="da-DK" sz="1200" dirty="0"/>
              <a:t>Forklar eleverne</a:t>
            </a:r>
            <a:r>
              <a:rPr lang="da-DK" sz="1200" baseline="0" dirty="0"/>
              <a:t> at supplering kan have betydning for deres gennemsnit, idet karaktererne fra supplering bliver lagt til deres eksamensbevis ved nedjustering – det vil sige de</a:t>
            </a:r>
            <a:r>
              <a:rPr lang="da-DK" sz="1200" dirty="0"/>
              <a:t> får genberegnet deres gennemsnit ved ansøgning om optagelse på en videregående uddannelse. </a:t>
            </a:r>
          </a:p>
          <a:p>
            <a:endParaRPr lang="da-DK" sz="1200" dirty="0"/>
          </a:p>
          <a:p>
            <a:pPr marL="171450" indent="-171450">
              <a:buFont typeface="Arial" panose="020B0604020202020204" pitchFamily="34" charset="0"/>
              <a:buChar char="•"/>
            </a:pPr>
            <a:r>
              <a:rPr lang="da-DK" sz="1200" dirty="0"/>
              <a:t>Er det genberegnede gennemsnit lavere end det oprindelige gennemsnit, benyttes det nye nedjusterede gennemsnit ved ansøgning om optagelse i kvote 1. Men ikke omvendt - gennemsnittet kan derved ikke hæves gennem supplering. </a:t>
            </a:r>
          </a:p>
          <a:p>
            <a:r>
              <a:rPr lang="da-DK" sz="1200" dirty="0"/>
              <a:t> </a:t>
            </a:r>
          </a:p>
          <a:p>
            <a:pPr marL="171450" indent="-171450">
              <a:buFont typeface="Arial" panose="020B0604020202020204" pitchFamily="34" charset="0"/>
              <a:buChar char="•"/>
            </a:pPr>
            <a:r>
              <a:rPr lang="da-DK" sz="1200" dirty="0"/>
              <a:t>Vær opmærksom</a:t>
            </a:r>
            <a:r>
              <a:rPr lang="da-DK" sz="1200" baseline="0" dirty="0"/>
              <a:t> på at n</a:t>
            </a:r>
            <a:r>
              <a:rPr lang="da-DK" sz="1200" dirty="0"/>
              <a:t>edjusteringen kun gælder på uddannelser, hvor suppleringen er nødvendig for at opfylde adgangskravene. Man kan derfor have forskellige karaktergennemsnit for uddannelser med forskellige adgangskrav. </a:t>
            </a:r>
          </a:p>
          <a:p>
            <a:endParaRPr lang="da-DK" sz="1200" dirty="0"/>
          </a:p>
          <a:p>
            <a:pPr marL="171450" lvl="0" indent="-171450">
              <a:spcBef>
                <a:spcPts val="1800"/>
              </a:spcBef>
              <a:buFont typeface="Arial" panose="020B0604020202020204" pitchFamily="34" charset="0"/>
              <a:buChar char="•"/>
            </a:pPr>
            <a:r>
              <a:rPr lang="da-DK" sz="1200" dirty="0"/>
              <a:t>Det er obligatorisk for de gymnasiale institutioner at indberette digitale eksamensbeviser og suppleringsbeviser til Eksamensdatabasen,</a:t>
            </a:r>
            <a:r>
              <a:rPr lang="da-DK" sz="1200" baseline="0" dirty="0"/>
              <a:t> men anbefal eleverne at tjekke disse, da det er deres an</a:t>
            </a:r>
            <a:r>
              <a:rPr lang="da-DK" sz="1200" dirty="0"/>
              <a:t>svar at kontrollere, at de digitale beviser, som knyttes til deres ansøgning, er korrekte.</a:t>
            </a:r>
          </a:p>
          <a:p>
            <a:endParaRPr lang="da-DK" sz="1200" dirty="0"/>
          </a:p>
          <a:p>
            <a:endParaRPr lang="da-DK" baseline="0" dirty="0"/>
          </a:p>
          <a:p>
            <a:r>
              <a:rPr lang="da-DK" baseline="0" dirty="0"/>
              <a:t>Læs mere i artiklen på ug.dk https://www.ug.dk/6til10klasse/gymnasiale-uddannelserungdomsuddannelse/nyereglerfra2019/nedjustering-af-karaktergennemsnit</a:t>
            </a:r>
            <a:endParaRPr lang="da-DK" dirty="0"/>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7AADE1-70F4-4139-AFE8-D417DE4DE72F}"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43214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Kvote 1: ansøgerne bliver alene vurderet på karaktergennemsnit (princip: højeste karaktergennemsnit ind først)</a:t>
            </a:r>
          </a:p>
          <a:p>
            <a:r>
              <a:rPr lang="da-DK" dirty="0"/>
              <a:t>Kvote</a:t>
            </a:r>
            <a:r>
              <a:rPr lang="da-DK" baseline="0" dirty="0"/>
              <a:t> 2: Kan være mange forskellige ting</a:t>
            </a:r>
          </a:p>
          <a:p>
            <a:r>
              <a:rPr lang="da-DK" baseline="0" dirty="0"/>
              <a:t>Forskellen bliver uddybet på de følgende to slides</a:t>
            </a:r>
            <a:endParaRPr lang="da-DK" dirty="0"/>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E46691-0E55-4868-8EAF-28A020E8AFC8}"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5087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kumimoji="0" lang="da-DK" sz="1200" b="0" i="1" u="none" strike="noStrike" kern="1200" cap="none" spc="0" normalizeH="0" baseline="0" noProof="0" dirty="0">
                <a:ln>
                  <a:noFill/>
                </a:ln>
                <a:solidFill>
                  <a:schemeClr val="tx1"/>
                </a:solidFill>
                <a:effectLst/>
                <a:uLnTx/>
                <a:uFillTx/>
                <a:latin typeface="Raleway" panose="020B0503030101060003" pitchFamily="34" charset="0"/>
                <a:ea typeface="Lucida Grande"/>
                <a:cs typeface="Lucida Grande"/>
                <a:sym typeface="Lucida Grande"/>
              </a:rPr>
              <a:t>Spørg eleverne om de kan huske hvordan uddannelsesinstitutionerne finder ud af hvilket snit de forskellige uddannelser skal have.</a:t>
            </a:r>
          </a:p>
          <a:p>
            <a:endParaRPr kumimoji="0" lang="da-DK" sz="1200" b="0" i="0" u="none" strike="noStrike" kern="1200" cap="none" spc="0" normalizeH="0" baseline="0" noProof="0" dirty="0">
              <a:ln>
                <a:noFill/>
              </a:ln>
              <a:solidFill>
                <a:schemeClr val="tx1"/>
              </a:solidFill>
              <a:effectLst/>
              <a:uLnTx/>
              <a:uFillTx/>
              <a:latin typeface="Raleway" panose="020B0503030101060003" pitchFamily="34" charset="0"/>
              <a:ea typeface="Lucida Grande"/>
              <a:cs typeface="Lucida Grande"/>
              <a:sym typeface="Lucida Grande"/>
            </a:endParaRPr>
          </a:p>
          <a:p>
            <a:r>
              <a:rPr kumimoji="0" lang="da-DK" sz="1200" b="0" i="0" u="none" strike="noStrike" kern="1200" cap="none" spc="0" normalizeH="0" baseline="0" noProof="0" dirty="0">
                <a:ln>
                  <a:noFill/>
                </a:ln>
                <a:solidFill>
                  <a:schemeClr val="tx1"/>
                </a:solidFill>
                <a:effectLst/>
                <a:uLnTx/>
                <a:uFillTx/>
                <a:latin typeface="Raleway" panose="020B0503030101060003" pitchFamily="34" charset="0"/>
                <a:ea typeface="Lucida Grande"/>
                <a:cs typeface="Lucida Grande"/>
                <a:sym typeface="Lucida Grande"/>
              </a:rPr>
              <a:t>Forklar hvordan a</a:t>
            </a:r>
            <a:r>
              <a:rPr kumimoji="0" lang="da-DK" sz="1200" b="0" i="0" u="none" strike="noStrike" kern="1200" cap="none" spc="0" normalizeH="0" baseline="0" noProof="0" dirty="0">
                <a:ln>
                  <a:noFill/>
                </a:ln>
                <a:solidFill>
                  <a:prstClr val="black"/>
                </a:solidFill>
                <a:effectLst/>
                <a:uLnTx/>
                <a:uFillTx/>
                <a:latin typeface="Raleway" panose="020B0503030101060003" pitchFamily="34" charset="0"/>
                <a:ea typeface="Lucida Grande"/>
                <a:cs typeface="Lucida Grande"/>
                <a:sym typeface="Lucida Grande"/>
              </a:rPr>
              <a:t>dgangskvotienter er et resultat af udbud og efterspørgsel – og som derfor ændrer sig fra år til år. Kan forklares ud fra eksemplet i slidet, hvor en uddannelse får 200 ansøger til de 75 studiepladser som de udbyder. </a:t>
            </a:r>
            <a:r>
              <a:rPr kumimoji="0" lang="da-DK" sz="1200" b="0" i="0" u="none" strike="noStrike" kern="1200" cap="none" spc="0" normalizeH="0" baseline="0" noProof="0" dirty="0">
                <a:ln>
                  <a:noFill/>
                </a:ln>
                <a:solidFill>
                  <a:schemeClr val="tx1"/>
                </a:solidFill>
                <a:effectLst/>
                <a:uLnTx/>
                <a:uFillTx/>
                <a:latin typeface="Raleway" panose="020B0503030101060003" pitchFamily="34" charset="0"/>
                <a:ea typeface="Lucida Grande"/>
                <a:cs typeface="Lucida Grande"/>
                <a:sym typeface="Lucida Grande"/>
              </a:rPr>
              <a:t>Alle ansøgere lægges op i en bunke med ansøgeren med det højeste snit øverst og øvrige ansøgere efter faldende kvotient. Der tælles 75 pladser ned. Personen med de laveste snit, der kom ind på uddannelsen var 5,8 = adgangskvotienten ved seneste optag.</a:t>
            </a:r>
            <a:endParaRPr lang="da-DK" dirty="0"/>
          </a:p>
        </p:txBody>
      </p:sp>
      <p:sp>
        <p:nvSpPr>
          <p:cNvPr id="4" name="Pladsholder til slidenummer 3"/>
          <p:cNvSpPr>
            <a:spLocks noGrp="1"/>
          </p:cNvSpPr>
          <p:nvPr>
            <p:ph type="sldNum" sz="quarter" idx="10"/>
          </p:nvPr>
        </p:nvSpPr>
        <p:spPr/>
        <p:txBody>
          <a:bodyPr/>
          <a:lstStyle/>
          <a:p>
            <a:fld id="{0C7AADE1-70F4-4139-AFE8-D417DE4DE72F}" type="slidenum">
              <a:rPr lang="da-DK" smtClean="0"/>
              <a:t>11</a:t>
            </a:fld>
            <a:endParaRPr lang="da-DK"/>
          </a:p>
        </p:txBody>
      </p:sp>
    </p:spTree>
    <p:extLst>
      <p:ext uri="{BB962C8B-B14F-4D97-AF65-F5344CB8AC3E}">
        <p14:creationId xmlns:p14="http://schemas.microsoft.com/office/powerpoint/2010/main" val="13549225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r>
              <a:rPr lang="da-DK" b="1" dirty="0"/>
              <a:t>Elevaktivering:</a:t>
            </a:r>
          </a:p>
          <a:p>
            <a:r>
              <a:rPr lang="da-DK" dirty="0"/>
              <a:t>Eleverne</a:t>
            </a:r>
            <a:r>
              <a:rPr lang="da-DK" baseline="0" dirty="0"/>
              <a:t> skal i par gætte på, hvor stor en andel af uddannelserne der krævede fx et snit på over 9, et snit fra 6-9 osv.</a:t>
            </a:r>
          </a:p>
          <a:p>
            <a:r>
              <a:rPr lang="da-DK" baseline="0" dirty="0"/>
              <a:t>Derefter afsløres svarene og gennemgås i fællesskab.</a:t>
            </a:r>
          </a:p>
          <a:p>
            <a:r>
              <a:rPr lang="da-DK" baseline="0" dirty="0"/>
              <a:t>Meningen er at afdramatisere karakterræsset, men samtidig nævne, at nogle uddannelser kræver et højt snit. </a:t>
            </a:r>
          </a:p>
          <a:p>
            <a:endParaRPr lang="da-DK" baseline="0" dirty="0"/>
          </a:p>
          <a:p>
            <a:r>
              <a:rPr lang="da-DK" dirty="0"/>
              <a:t>Forklar,</a:t>
            </a:r>
            <a:r>
              <a:rPr lang="da-DK" baseline="0" dirty="0"/>
              <a:t> at kun få uddannelser havde meget høje adgangskvotienter ved optag 2024 og at på næsten to ud af tre af uddannelserne blev alle optaget – hvis de opfyldte adgangskravene (</a:t>
            </a:r>
            <a:r>
              <a:rPr lang="da-DK" u="sng" baseline="0" dirty="0"/>
              <a:t>som også kan omfatte et minimumsgennemsnit)</a:t>
            </a:r>
          </a:p>
          <a:p>
            <a:r>
              <a:rPr lang="da-DK" u="none" baseline="0" dirty="0"/>
              <a:t>I 2024 blev der oprettet 877 videregående uddannelser med optag via den koordinerede tilmelding</a:t>
            </a:r>
          </a:p>
          <a:p>
            <a:r>
              <a:rPr lang="da-DK" u="none" baseline="0" dirty="0"/>
              <a:t>31 videregående uddannelser blev oprettet udenfor den koordinerede tilmelding og 101 erhvervsuddannelser</a:t>
            </a:r>
          </a:p>
        </p:txBody>
      </p:sp>
    </p:spTree>
    <p:extLst>
      <p:ext uri="{BB962C8B-B14F-4D97-AF65-F5344CB8AC3E}">
        <p14:creationId xmlns:p14="http://schemas.microsoft.com/office/powerpoint/2010/main" val="1839226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88900" y="746125"/>
            <a:ext cx="6627813" cy="3729038"/>
          </a:xfrm>
        </p:spPr>
      </p:sp>
      <p:sp>
        <p:nvSpPr>
          <p:cNvPr id="3" name="Pladsholder til noter 2"/>
          <p:cNvSpPr>
            <a:spLocks noGrp="1"/>
          </p:cNvSpPr>
          <p:nvPr>
            <p:ph type="body" idx="1"/>
          </p:nvPr>
        </p:nvSpPr>
        <p:spPr/>
        <p:txBody>
          <a:bodyPr/>
          <a:lstStyle/>
          <a:p>
            <a:pPr>
              <a:spcBef>
                <a:spcPct val="0"/>
              </a:spcBef>
              <a:buFontTx/>
              <a:buNone/>
            </a:pPr>
            <a:endParaRPr lang="da-DK" b="1" dirty="0"/>
          </a:p>
          <a:p>
            <a:pPr>
              <a:spcBef>
                <a:spcPct val="0"/>
              </a:spcBef>
              <a:buFontTx/>
              <a:buNone/>
            </a:pPr>
            <a:r>
              <a:rPr lang="da-DK" b="1" dirty="0"/>
              <a:t>Formål: </a:t>
            </a:r>
          </a:p>
          <a:p>
            <a:pPr>
              <a:spcBef>
                <a:spcPct val="0"/>
              </a:spcBef>
              <a:buFontTx/>
              <a:buNone/>
            </a:pPr>
            <a:r>
              <a:rPr lang="da-DK" b="0" dirty="0"/>
              <a:t>At illustrere at det ikke nødvendigvis er svært at komme ind på en VU. </a:t>
            </a:r>
            <a:endParaRPr lang="da-DK" b="0" baseline="0" dirty="0"/>
          </a:p>
          <a:p>
            <a:pPr>
              <a:spcBef>
                <a:spcPct val="0"/>
              </a:spcBef>
              <a:buFontTx/>
              <a:buNone/>
            </a:pPr>
            <a:endParaRPr lang="da-DK" b="1" dirty="0"/>
          </a:p>
          <a:p>
            <a:pPr>
              <a:spcBef>
                <a:spcPct val="0"/>
              </a:spcBef>
              <a:buFontTx/>
              <a:buNone/>
            </a:pPr>
            <a:r>
              <a:rPr lang="da-DK" b="1" dirty="0"/>
              <a:t>Indhold: </a:t>
            </a:r>
          </a:p>
          <a:p>
            <a:pPr marL="0" marR="0" indent="0" algn="l" defTabSz="914400" rtl="0" eaLnBrk="1" fontAlgn="auto" latinLnBrk="0" hangingPunct="1">
              <a:lnSpc>
                <a:spcPct val="100000"/>
              </a:lnSpc>
              <a:spcBef>
                <a:spcPct val="0"/>
              </a:spcBef>
              <a:spcAft>
                <a:spcPts val="0"/>
              </a:spcAft>
              <a:buClrTx/>
              <a:buSzTx/>
              <a:buFontTx/>
              <a:buNone/>
              <a:tabLst/>
              <a:defRPr/>
            </a:pPr>
            <a:r>
              <a:rPr lang="da-DK" dirty="0"/>
              <a:t>Forklar figuren: </a:t>
            </a:r>
            <a:r>
              <a:rPr lang="da-DK" b="0" dirty="0"/>
              <a:t>Fakta er at i 2021 havde knap halvdelen af</a:t>
            </a:r>
            <a:r>
              <a:rPr lang="da-DK" b="0" baseline="0" dirty="0"/>
              <a:t> de videregående uddannelser flere ansøgere, end der var pladser til, deraf en grænsekvotient. Men på mere end halvdelen,</a:t>
            </a:r>
            <a:r>
              <a:rPr lang="da-DK" baseline="0" dirty="0"/>
              <a:t> </a:t>
            </a:r>
            <a:r>
              <a:rPr lang="da-DK" b="0" baseline="0" dirty="0"/>
              <a:t>53 % af alle uddannelserne blev alle kvalificerede ansøgere optaget. </a:t>
            </a:r>
          </a:p>
          <a:p>
            <a:pPr>
              <a:spcBef>
                <a:spcPct val="0"/>
              </a:spcBef>
              <a:buFontTx/>
              <a:buNone/>
            </a:pPr>
            <a:endParaRPr lang="da-DK" dirty="0"/>
          </a:p>
          <a:p>
            <a:pPr marL="171450" indent="-171450">
              <a:spcBef>
                <a:spcPct val="0"/>
              </a:spcBef>
              <a:buFont typeface="Arial" panose="020B0604020202020204" pitchFamily="34" charset="0"/>
              <a:buChar char="•"/>
            </a:pPr>
            <a:r>
              <a:rPr lang="da-DK" dirty="0"/>
              <a:t>For halvdelen 53</a:t>
            </a:r>
            <a:r>
              <a:rPr lang="da-DK" baseline="0" dirty="0"/>
              <a:t>% a</a:t>
            </a:r>
            <a:r>
              <a:rPr lang="da-DK" dirty="0"/>
              <a:t>f de videregående uddannelser i DK spiller karakteren på bundlinjen af eksamensbeviset således ingen rolle for optagelsen! (og dog….vær opmærksom på, at der</a:t>
            </a:r>
            <a:r>
              <a:rPr lang="da-DK" baseline="0" dirty="0"/>
              <a:t> er flere uddannelser, som stiller krav om et karaktergennemsnit fx minimum 6 eller en karakter i et enkelt fag fx minimum 7 i matematik A for at blive vurderet i kvote 1. Disse uddannelser samt uddannelser, der udelukkende optager via kvote 2 indgår i de 53% uden adgangskvotient)</a:t>
            </a:r>
            <a:r>
              <a:rPr lang="da-DK" dirty="0"/>
              <a:t> </a:t>
            </a:r>
          </a:p>
          <a:p>
            <a:pPr marL="171450" indent="-171450">
              <a:spcBef>
                <a:spcPct val="0"/>
              </a:spcBef>
              <a:buFont typeface="Arial" panose="020B0604020202020204" pitchFamily="34" charset="0"/>
              <a:buChar char="•"/>
            </a:pPr>
            <a:r>
              <a:rPr lang="da-DK" baseline="0" dirty="0"/>
              <a:t>På de uddannelser, hvor der er adgangsbegrænsning på, er det blevet svære at komme ind. Og det er også vigtigt at bemærke, at der er adgangsbegrænsning på mange af velfærdsuddannelserne. </a:t>
            </a:r>
          </a:p>
          <a:p>
            <a:pPr marL="171450" indent="-171450">
              <a:spcBef>
                <a:spcPct val="0"/>
              </a:spcBef>
              <a:buFont typeface="Arial" panose="020B0604020202020204" pitchFamily="34" charset="0"/>
              <a:buChar char="•"/>
            </a:pPr>
            <a:r>
              <a:rPr lang="da-DK" dirty="0"/>
              <a:t>14 %</a:t>
            </a:r>
            <a:r>
              <a:rPr lang="da-DK" baseline="0" dirty="0"/>
              <a:t> af de videregående uddannelser havde i 2021 en grænsekvotient under 6.</a:t>
            </a:r>
          </a:p>
          <a:p>
            <a:pPr marL="171450" indent="-171450">
              <a:spcBef>
                <a:spcPct val="0"/>
              </a:spcBef>
              <a:buFont typeface="Arial" panose="020B0604020202020204" pitchFamily="34" charset="0"/>
              <a:buChar char="•"/>
            </a:pPr>
            <a:r>
              <a:rPr lang="da-DK" baseline="0" dirty="0"/>
              <a:t>26 % af de videregående uddannelser havde i 2021 en grænsekvotient mellem 6-9</a:t>
            </a:r>
          </a:p>
          <a:p>
            <a:pPr marL="171450" indent="-171450">
              <a:spcBef>
                <a:spcPct val="0"/>
              </a:spcBef>
              <a:buFont typeface="Arial" panose="020B0604020202020204" pitchFamily="34" charset="0"/>
              <a:buChar char="•"/>
            </a:pPr>
            <a:r>
              <a:rPr lang="da-DK" baseline="0" dirty="0"/>
              <a:t>6 % af de videregående uddannelser havde i 2021 en grænsekvotient over 9 (2/3 er universitetsuddannelser, 1/3 prof.ba. Primært inden for det sundhedsfaglige område og uddannelser i København og Aarhus)</a:t>
            </a:r>
          </a:p>
          <a:p>
            <a:pPr>
              <a:spcBef>
                <a:spcPct val="0"/>
              </a:spcBef>
              <a:buFontTx/>
              <a:buNone/>
            </a:pPr>
            <a:endParaRPr lang="da-DK" dirty="0"/>
          </a:p>
          <a:p>
            <a:pPr marL="0" marR="0" indent="0" algn="l" defTabSz="914400" rtl="0" eaLnBrk="1" fontAlgn="base" latinLnBrk="0" hangingPunct="1">
              <a:lnSpc>
                <a:spcPct val="100000"/>
              </a:lnSpc>
              <a:spcBef>
                <a:spcPct val="0"/>
              </a:spcBef>
              <a:spcAft>
                <a:spcPct val="0"/>
              </a:spcAft>
              <a:buClrTx/>
              <a:buSzTx/>
              <a:buFontTx/>
              <a:buNone/>
              <a:tabLst/>
              <a:defRPr/>
            </a:pPr>
            <a:r>
              <a:rPr lang="da-DK" dirty="0"/>
              <a:t>Husk på, at det ikke nødvendigvis er jeres gennemsnit fra den samlede studentereksamen, der viser, hvor godt I vil klare jer på en given VU. På en VU beskæftiger man sig jo med det, man synes er mest spændende. Så tro ikke, at I ikke er egnede til VU, hvis I ikke har et prangende gennemsnit på eksamensbeviset! D</a:t>
            </a:r>
            <a:r>
              <a:rPr lang="da-DK" sz="3200" kern="1200" dirty="0">
                <a:solidFill>
                  <a:schemeClr val="tx1"/>
                </a:solidFill>
                <a:latin typeface="Lucida Grande"/>
                <a:ea typeface="Lucida Grande"/>
                <a:cs typeface="Lucida Grande"/>
                <a:sym typeface="Lucida Grande"/>
              </a:rPr>
              <a:t>e videregående uddannelser er steder, hvor man kommer for at lære – ikke for at vise hvad man allerede kan. (</a:t>
            </a:r>
            <a:r>
              <a:rPr lang="da-DK" dirty="0"/>
              <a:t>Dog skal der selvfølgelig være sammenhæng: Det bliver nok svært at læse fx datalogi, hvis man kun lige har bestået matematik.)</a:t>
            </a:r>
          </a:p>
          <a:p>
            <a:pPr marL="0" marR="0" indent="0" algn="l" defTabSz="914400" rtl="0" eaLnBrk="1" fontAlgn="base" latinLnBrk="0" hangingPunct="1">
              <a:lnSpc>
                <a:spcPct val="100000"/>
              </a:lnSpc>
              <a:spcBef>
                <a:spcPct val="0"/>
              </a:spcBef>
              <a:spcAft>
                <a:spcPct val="0"/>
              </a:spcAft>
              <a:buClrTx/>
              <a:buSzTx/>
              <a:buFontTx/>
              <a:buNone/>
              <a:tabLst/>
              <a:defRPr/>
            </a:pPr>
            <a:endParaRPr lang="da-DK" dirty="0"/>
          </a:p>
          <a:p>
            <a:pPr marL="0" marR="0" indent="0" algn="l" defTabSz="914400" rtl="0" eaLnBrk="1" fontAlgn="base" latinLnBrk="0" hangingPunct="1">
              <a:lnSpc>
                <a:spcPct val="100000"/>
              </a:lnSpc>
              <a:spcBef>
                <a:spcPct val="0"/>
              </a:spcBef>
              <a:spcAft>
                <a:spcPct val="0"/>
              </a:spcAft>
              <a:buClrTx/>
              <a:buSzTx/>
              <a:buFontTx/>
              <a:buNone/>
              <a:tabLst/>
              <a:defRPr/>
            </a:pPr>
            <a:r>
              <a:rPr lang="da-DK" dirty="0"/>
              <a:t>Husk også på, at der er rigtig gode muligheder for optagelse, hvis man tænker lidt fleksibelt i forhold til præcis hvad og hvor i landet man søger ind. Der findes næsten altid gode alternativer til de uddannelser, hvor konkurrencen er størst. </a:t>
            </a:r>
          </a:p>
          <a:p>
            <a:pPr marL="0" marR="0" indent="0" algn="l" defTabSz="914400" rtl="0" eaLnBrk="1" fontAlgn="base" latinLnBrk="0" hangingPunct="1">
              <a:lnSpc>
                <a:spcPct val="100000"/>
              </a:lnSpc>
              <a:spcBef>
                <a:spcPct val="0"/>
              </a:spcBef>
              <a:spcAft>
                <a:spcPct val="0"/>
              </a:spcAft>
              <a:buClrTx/>
              <a:buSzTx/>
              <a:buFontTx/>
              <a:buNone/>
              <a:tabLst/>
              <a:defRPr/>
            </a:pPr>
            <a:endParaRPr lang="da-DK" dirty="0"/>
          </a:p>
          <a:p>
            <a:pPr marL="0" marR="0" indent="0" algn="l" defTabSz="914400" rtl="0" eaLnBrk="1" fontAlgn="base" latinLnBrk="0" hangingPunct="1">
              <a:lnSpc>
                <a:spcPct val="100000"/>
              </a:lnSpc>
              <a:spcBef>
                <a:spcPct val="0"/>
              </a:spcBef>
              <a:spcAft>
                <a:spcPct val="0"/>
              </a:spcAft>
              <a:buClrTx/>
              <a:buSzTx/>
              <a:buFontTx/>
              <a:buNone/>
              <a:tabLst/>
              <a:defRPr/>
            </a:pPr>
            <a:r>
              <a:rPr lang="da-DK" b="1" dirty="0"/>
              <a:t>Anbefalinger</a:t>
            </a:r>
            <a:r>
              <a:rPr lang="da-DK" b="1" baseline="0" dirty="0"/>
              <a:t>:</a:t>
            </a:r>
            <a:r>
              <a:rPr lang="da-DK" baseline="0" dirty="0"/>
              <a:t>  </a:t>
            </a:r>
          </a:p>
          <a:p>
            <a:pPr marL="0" marR="0" indent="0" algn="l" defTabSz="914400" rtl="0" eaLnBrk="1" fontAlgn="base" latinLnBrk="0" hangingPunct="1">
              <a:lnSpc>
                <a:spcPct val="100000"/>
              </a:lnSpc>
              <a:spcBef>
                <a:spcPct val="0"/>
              </a:spcBef>
              <a:spcAft>
                <a:spcPct val="0"/>
              </a:spcAft>
              <a:buClrTx/>
              <a:buSzTx/>
              <a:buFontTx/>
              <a:buNone/>
              <a:tabLst/>
              <a:defRPr/>
            </a:pPr>
            <a:r>
              <a:rPr lang="da-DK" baseline="0" dirty="0"/>
              <a:t>Påpeg geografiens betydning og det som oftest er sværest at komme ind i </a:t>
            </a:r>
            <a:r>
              <a:rPr lang="da-DK" baseline="0" dirty="0" err="1"/>
              <a:t>Kbh</a:t>
            </a:r>
            <a:r>
              <a:rPr lang="da-DK" baseline="0" dirty="0"/>
              <a:t> og Århus og de andre store byer. </a:t>
            </a:r>
          </a:p>
          <a:p>
            <a:pPr marL="0" marR="0" indent="0" algn="l" defTabSz="914400" rtl="0" eaLnBrk="1" fontAlgn="base" latinLnBrk="0" hangingPunct="1">
              <a:lnSpc>
                <a:spcPct val="100000"/>
              </a:lnSpc>
              <a:spcBef>
                <a:spcPct val="0"/>
              </a:spcBef>
              <a:spcAft>
                <a:spcPct val="0"/>
              </a:spcAft>
              <a:buClrTx/>
              <a:buSzTx/>
              <a:buFontTx/>
              <a:buNone/>
              <a:tabLst/>
              <a:defRPr/>
            </a:pPr>
            <a:endParaRPr lang="da-DK" baseline="0" dirty="0"/>
          </a:p>
          <a:p>
            <a:endParaRPr lang="da-DK" dirty="0"/>
          </a:p>
        </p:txBody>
      </p:sp>
    </p:spTree>
    <p:extLst>
      <p:ext uri="{BB962C8B-B14F-4D97-AF65-F5344CB8AC3E}">
        <p14:creationId xmlns:p14="http://schemas.microsoft.com/office/powerpoint/2010/main" val="283501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D07F0-F5B3-D41F-A9AB-7861F237613B}"/>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71D059B-AA90-9CE1-91C9-6F5D532CE2A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FABA694-8BF9-B73D-9591-01217FFCE594}"/>
              </a:ext>
            </a:extLst>
          </p:cNvPr>
          <p:cNvSpPr>
            <a:spLocks noGrp="1"/>
          </p:cNvSpPr>
          <p:nvPr>
            <p:ph type="body" idx="1"/>
          </p:nvPr>
        </p:nvSpPr>
        <p:spPr/>
        <p:txBody>
          <a:bodyPr/>
          <a:lstStyle/>
          <a:p>
            <a:r>
              <a:rPr lang="da-DK" baseline="0" dirty="0"/>
              <a:t>Eksempler på kvote 2-kriterier</a:t>
            </a:r>
          </a:p>
          <a:p>
            <a:endParaRPr lang="da-DK"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kern="1200" dirty="0">
                <a:solidFill>
                  <a:schemeClr val="tx1"/>
                </a:solidFill>
                <a:effectLst/>
                <a:latin typeface="+mn-lt"/>
                <a:ea typeface="+mn-ea"/>
                <a:cs typeface="+mn-cs"/>
              </a:rPr>
              <a:t>Understreg at eleverne skal undersøge vurderingskriterier i kvote 2 på uddannelsens egen hjemmeside, da de varierer</a:t>
            </a:r>
            <a:r>
              <a:rPr lang="da-DK" sz="1200" kern="1200" baseline="0" dirty="0">
                <a:solidFill>
                  <a:schemeClr val="tx1"/>
                </a:solidFill>
                <a:effectLst/>
                <a:latin typeface="+mn-lt"/>
                <a:ea typeface="+mn-ea"/>
                <a:cs typeface="+mn-cs"/>
              </a:rPr>
              <a:t> fra uddannelse til uddannelse og fra sted til sted</a:t>
            </a:r>
            <a:r>
              <a:rPr lang="da-DK" sz="1200" kern="1200" dirty="0">
                <a:solidFill>
                  <a:schemeClr val="tx1"/>
                </a:solidFill>
                <a:effectLst/>
                <a:latin typeface="+mn-lt"/>
                <a:ea typeface="+mn-ea"/>
                <a:cs typeface="+mn-cs"/>
              </a:rPr>
              <a:t>.</a:t>
            </a:r>
          </a:p>
          <a:p>
            <a:pPr marL="171450" indent="-171450">
              <a:buFont typeface="Arial" panose="020B0604020202020204" pitchFamily="34" charset="0"/>
              <a:buChar char="•"/>
            </a:pPr>
            <a:r>
              <a:rPr lang="da-DK" dirty="0"/>
              <a:t>Nogle</a:t>
            </a:r>
            <a:r>
              <a:rPr lang="da-DK" baseline="0" dirty="0"/>
              <a:t> uddannelsessteder kræver</a:t>
            </a:r>
            <a:r>
              <a:rPr lang="da-DK" dirty="0"/>
              <a:t> dokumentation.</a:t>
            </a:r>
            <a:r>
              <a:rPr lang="da-DK" baseline="0" dirty="0"/>
              <a:t> Det kan fx være den første og sidste lønseddel hvis der er erhvervserfaring, der skal dokumenteres.  </a:t>
            </a:r>
          </a:p>
          <a:p>
            <a:pPr marL="171450" indent="-171450">
              <a:buFont typeface="Arial" panose="020B0604020202020204" pitchFamily="34" charset="0"/>
              <a:buChar char="•"/>
            </a:pPr>
            <a:r>
              <a:rPr lang="da-DK" baseline="0" dirty="0"/>
              <a:t>Gør opmærksom på at nogle uddannelser, for eksempel mange kreative, kun har optagelse gennem kvote 2.</a:t>
            </a:r>
          </a:p>
          <a:p>
            <a:pPr marL="171450" indent="-171450">
              <a:buFont typeface="Arial" panose="020B0604020202020204" pitchFamily="34" charset="0"/>
              <a:buChar char="•"/>
            </a:pPr>
            <a:r>
              <a:rPr lang="da-DK" sz="1200" kern="1200" dirty="0">
                <a:solidFill>
                  <a:schemeClr val="tx1"/>
                </a:solidFill>
                <a:effectLst/>
                <a:latin typeface="+mn-lt"/>
                <a:ea typeface="+mn-ea"/>
                <a:cs typeface="+mn-cs"/>
              </a:rPr>
              <a:t>Gentag eventuelt at pladsfordelingen i kvote 1 og kvote 2 varierer fra uddannelse til uddannelse </a:t>
            </a:r>
            <a:r>
              <a:rPr lang="da-DK" sz="1200" kern="1200" baseline="0" dirty="0">
                <a:solidFill>
                  <a:schemeClr val="tx1"/>
                </a:solidFill>
                <a:effectLst/>
                <a:latin typeface="+mn-lt"/>
                <a:ea typeface="+mn-ea"/>
                <a:cs typeface="+mn-cs"/>
              </a:rPr>
              <a:t>og fra sted til sted, som tidligere slides viste.</a:t>
            </a:r>
            <a:endParaRPr lang="da-DK" dirty="0"/>
          </a:p>
        </p:txBody>
      </p:sp>
      <p:sp>
        <p:nvSpPr>
          <p:cNvPr id="4" name="Pladsholder til slidenummer 3">
            <a:extLst>
              <a:ext uri="{FF2B5EF4-FFF2-40B4-BE49-F238E27FC236}">
                <a16:creationId xmlns:a16="http://schemas.microsoft.com/office/drawing/2014/main" id="{C1327D8C-BF51-4CE0-BE5C-4A2E0D35E4E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955DDB-542C-475A-8B0F-EE179EBADA37}"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9974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88900" y="746125"/>
            <a:ext cx="6627813" cy="3729038"/>
          </a:xfrm>
        </p:spPr>
      </p:sp>
      <p:sp>
        <p:nvSpPr>
          <p:cNvPr id="3" name="Pladsholder til noter 2"/>
          <p:cNvSpPr>
            <a:spLocks noGrp="1"/>
          </p:cNvSpPr>
          <p:nvPr>
            <p:ph type="body" idx="1"/>
          </p:nvPr>
        </p:nvSpPr>
        <p:spPr/>
        <p:txBody>
          <a:bodyPr/>
          <a:lstStyle/>
          <a:p>
            <a:pPr eaLnBrk="1" hangingPunct="1"/>
            <a:r>
              <a:rPr lang="da-DK" b="1" dirty="0"/>
              <a:t>Formål: </a:t>
            </a:r>
          </a:p>
          <a:p>
            <a:pPr eaLnBrk="1" hangingPunct="1"/>
            <a:r>
              <a:rPr lang="da-DK" b="0" dirty="0"/>
              <a:t>At illustrere logikken i kvote 1 optagelsen og præsentere standby / venteliste muligheden</a:t>
            </a:r>
            <a:endParaRPr lang="da-DK" b="1" dirty="0"/>
          </a:p>
          <a:p>
            <a:pPr eaLnBrk="1" hangingPunct="1"/>
            <a:endParaRPr lang="da-DK" dirty="0"/>
          </a:p>
          <a:p>
            <a:pPr eaLnBrk="1" hangingPunct="1"/>
            <a:r>
              <a:rPr lang="da-DK" b="1" dirty="0"/>
              <a:t>Indhold:</a:t>
            </a:r>
            <a:r>
              <a:rPr lang="da-DK" dirty="0"/>
              <a:t> </a:t>
            </a:r>
          </a:p>
          <a:p>
            <a:pPr eaLnBrk="1" hangingPunct="1"/>
            <a:endParaRPr lang="da-DK" dirty="0"/>
          </a:p>
          <a:p>
            <a:pPr eaLnBrk="1" hangingPunct="1"/>
            <a:r>
              <a:rPr lang="da-DK" dirty="0"/>
              <a:t>Gennemgå modellen </a:t>
            </a:r>
          </a:p>
          <a:p>
            <a:pPr eaLnBrk="1" hangingPunct="1"/>
            <a:endParaRPr lang="da-DK" dirty="0"/>
          </a:p>
          <a:p>
            <a:pPr eaLnBrk="1" hangingPunct="1"/>
            <a:r>
              <a:rPr lang="da-DK" dirty="0"/>
              <a:t>Det, der sker i kvote 1, er, at her fylder de så at sige op fra toppen: De begynder med de samlede karaktergennemsnit, der ligger højest, og så reserverer de studiepladser, indtil den sidste plads er taget. Dette princip kaldes ’optagelse efter faldende gennemsnit’ – og det er altså derfor, at vi siger, at gennemsnit kan ændre sig. Adgangskvotienten er jo netop et udtryk for antallet af studiepladser, hvor mange der har søgt uddannelsen, og hvor høje gennemsnit ansøgerne har haft. Derfor skal I huske på, at når I ser en adgangskvotient fx 6,4, så betyder det, at </a:t>
            </a:r>
            <a:r>
              <a:rPr lang="da-DK" i="1" dirty="0"/>
              <a:t>den sidste,</a:t>
            </a:r>
            <a:r>
              <a:rPr lang="da-DK" dirty="0"/>
              <a:t> der fik en studieplads, havde 6,4. </a:t>
            </a:r>
          </a:p>
          <a:p>
            <a:pPr eaLnBrk="1" hangingPunct="1"/>
            <a:endParaRPr lang="da-DK" dirty="0"/>
          </a:p>
          <a:p>
            <a:pPr eaLnBrk="1" hangingPunct="1"/>
            <a:r>
              <a:rPr lang="da-DK" dirty="0"/>
              <a:t>Hvis man som ansøger havde markeret i sin ansøgning at man var interesseret i en ventelisteplads, kunne det hænde at man fik tilbudt en sådan, hvis man var blandt dem, der var lige ved og næsten ift. direkte optagelse. I dette tilfælde ville de to ansøgere med 6,1 have fået tilbudt en stand by plads, hvis de ellers havde markeret ønske om dette i deres ansøgning. </a:t>
            </a:r>
          </a:p>
          <a:p>
            <a:pPr eaLnBrk="1" hangingPunct="1"/>
            <a:endParaRPr lang="da-DK" dirty="0"/>
          </a:p>
          <a:p>
            <a:pPr eaLnBrk="1" hangingPunct="1"/>
            <a:r>
              <a:rPr lang="da-DK" dirty="0"/>
              <a:t>Stand by betragtes som en optagelse, men er ikke direkte optagelse, forstået på den måde, at man er ude i en overbooking </a:t>
            </a:r>
            <a:r>
              <a:rPr lang="da-DK" dirty="0" err="1"/>
              <a:t>ift</a:t>
            </a:r>
            <a:r>
              <a:rPr lang="da-DK" dirty="0"/>
              <a:t>, hvad uddannelsen kan optage. Dette gør man i tilfælde af at nogle af de direkte optagne skulle vælge at sige nej tak til deres studietilbud og dermed skabe ledige pladser. Har man fået en stand by plads står man stand by til at træde til en studiestartsplads, hvis der skulle opstå et hul inden en bestemt frist typisk engang i august. Hvis der ikke opstår et hul får man som stand by haver automatisk byttet sin stand by til en garanti / et tilsagn om optagelse året efter, uanset om konkurrencen om studiepladserne skulle øges. Man skal bare huske at søge igen og vedlægge sit tilsagn i kopi. Med stand by udvider man altså sin mulighed for optagelse en lille smule, men man skal være opmærksom på, at man betragtes som optaget, hvis man bliver</a:t>
            </a:r>
            <a:r>
              <a:rPr lang="da-DK" baseline="0" dirty="0"/>
              <a:t> tilbudt og siger ja tak til en</a:t>
            </a:r>
            <a:r>
              <a:rPr lang="da-DK" dirty="0"/>
              <a:t> stand by plads, og det betyder, at ens evt. lavere prioriterede ansøgninger annulleres. </a:t>
            </a:r>
          </a:p>
          <a:p>
            <a:pPr eaLnBrk="1" hangingPunct="1"/>
            <a:endParaRPr lang="da-DK" dirty="0"/>
          </a:p>
          <a:p>
            <a:pPr eaLnBrk="1" hangingPunct="1"/>
            <a:r>
              <a:rPr lang="da-DK" dirty="0"/>
              <a:t>Forsigtigt råd: Hvis man er mest indstillet på optagelse på en bestemt VU, øges mulighederne ved at krydse stand by. Hvis det er vigtigere for en at komme i gang med studier i ansøgningsåret, bør man overveje at lade være med at krydse af ved stand by. </a:t>
            </a:r>
          </a:p>
          <a:p>
            <a:pPr eaLnBrk="1" hangingPunct="1"/>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De 2 ansøgere med 5,9 blev ikke optaget dette år.</a:t>
            </a:r>
          </a:p>
          <a:p>
            <a:pPr eaLnBrk="1" hangingPunct="1"/>
            <a:endParaRPr lang="da-DK" dirty="0"/>
          </a:p>
          <a:p>
            <a:pPr eaLnBrk="1" hangingPunct="1"/>
            <a:r>
              <a:rPr lang="da-DK" dirty="0"/>
              <a:t>Forklar</a:t>
            </a:r>
            <a:r>
              <a:rPr lang="da-DK" baseline="0" dirty="0"/>
              <a:t> først kvote 1 og stand by og vis herefter eventuelt filmklip, der er linket til på slide. </a:t>
            </a:r>
          </a:p>
          <a:p>
            <a:pPr eaLnBrk="1" hangingPunct="1"/>
            <a:r>
              <a:rPr lang="da-DK" baseline="0" dirty="0"/>
              <a:t>Filmklippet viser/forklarer Kvote 1, Kvote 2 og stand by. </a:t>
            </a:r>
          </a:p>
          <a:p>
            <a:pPr eaLnBrk="1" hangingPunct="1"/>
            <a:endParaRPr lang="da-DK" baseline="0" dirty="0"/>
          </a:p>
          <a:p>
            <a:pPr eaLnBrk="1" hangingPunct="1"/>
            <a:r>
              <a:rPr lang="da-DK" baseline="0" dirty="0"/>
              <a:t>Du kan også finde filmklippet på Studievalgs </a:t>
            </a:r>
            <a:r>
              <a:rPr lang="da-DK" baseline="0" dirty="0" err="1"/>
              <a:t>Youtube</a:t>
            </a:r>
            <a:r>
              <a:rPr lang="da-DK" baseline="0" dirty="0"/>
              <a:t> kanal på forsiden:</a:t>
            </a:r>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a:t>www</a:t>
            </a:r>
            <a:r>
              <a:rPr lang="da-DK" dirty="0"/>
              <a:t>.</a:t>
            </a:r>
            <a:r>
              <a:rPr lang="da-DK" baseline="0" dirty="0"/>
              <a:t>youtube</a:t>
            </a:r>
            <a:r>
              <a:rPr lang="da-DK" dirty="0"/>
              <a:t>.</a:t>
            </a:r>
            <a:r>
              <a:rPr lang="da-DK" baseline="0" dirty="0"/>
              <a:t>com </a:t>
            </a:r>
          </a:p>
          <a:p>
            <a:pPr eaLnBrk="1" hangingPunct="1"/>
            <a:r>
              <a:rPr lang="da-DK" baseline="0" dirty="0"/>
              <a:t>Brugernavn: studievalgnordjylland@gmail</a:t>
            </a:r>
            <a:r>
              <a:rPr lang="da-DK" dirty="0"/>
              <a:t>.com</a:t>
            </a:r>
          </a:p>
          <a:p>
            <a:pPr marL="0" marR="0" indent="0" algn="l" defTabSz="914400" rtl="0" eaLnBrk="1" fontAlgn="auto" latinLnBrk="0" hangingPunct="1">
              <a:lnSpc>
                <a:spcPct val="100000"/>
              </a:lnSpc>
              <a:spcBef>
                <a:spcPts val="0"/>
              </a:spcBef>
              <a:spcAft>
                <a:spcPts val="0"/>
              </a:spcAft>
              <a:buClrTx/>
              <a:buSzTx/>
              <a:buFontTx/>
              <a:buNone/>
              <a:tabLst/>
              <a:defRPr/>
            </a:pPr>
            <a:r>
              <a:rPr lang="da-DK" dirty="0"/>
              <a:t>Adgangskode: slotsgade.</a:t>
            </a:r>
            <a:r>
              <a:rPr lang="da-DK" baseline="0" dirty="0"/>
              <a:t>27</a:t>
            </a:r>
            <a:endParaRPr lang="da-DK" dirty="0"/>
          </a:p>
          <a:p>
            <a:pPr eaLnBrk="1" hangingPunct="1"/>
            <a:endParaRPr lang="da-DK" dirty="0"/>
          </a:p>
          <a:p>
            <a:pPr eaLnBrk="1" hangingPunct="1"/>
            <a:r>
              <a:rPr lang="da-DK" b="1" dirty="0"/>
              <a:t>Anbefalinger:</a:t>
            </a:r>
            <a:r>
              <a:rPr lang="da-DK" dirty="0"/>
              <a:t> </a:t>
            </a:r>
          </a:p>
          <a:p>
            <a:pPr eaLnBrk="1" hangingPunct="1"/>
            <a:r>
              <a:rPr lang="da-DK" dirty="0"/>
              <a:t>Hvis man har adgang til tavle, så</a:t>
            </a:r>
            <a:r>
              <a:rPr lang="da-DK" baseline="0" dirty="0"/>
              <a:t> kan man også tegne og fortælle </a:t>
            </a:r>
            <a:r>
              <a:rPr lang="da-DK" baseline="0" dirty="0">
                <a:sym typeface="Wingdings" pitchFamily="2" charset="2"/>
              </a:rPr>
              <a:t> man kan også sende besked til elever i </a:t>
            </a:r>
            <a:r>
              <a:rPr lang="da-DK" baseline="0" dirty="0" err="1">
                <a:sym typeface="Wingdings" pitchFamily="2" charset="2"/>
              </a:rPr>
              <a:t>Lectio</a:t>
            </a:r>
            <a:r>
              <a:rPr lang="da-DK" baseline="0" dirty="0">
                <a:sym typeface="Wingdings" pitchFamily="2" charset="2"/>
              </a:rPr>
              <a:t> efter oplæg med link til filmen.</a:t>
            </a:r>
            <a:endParaRPr lang="da-DK" dirty="0"/>
          </a:p>
          <a:p>
            <a:endParaRPr lang="da-DK" dirty="0"/>
          </a:p>
        </p:txBody>
      </p:sp>
    </p:spTree>
    <p:extLst>
      <p:ext uri="{BB962C8B-B14F-4D97-AF65-F5344CB8AC3E}">
        <p14:creationId xmlns:p14="http://schemas.microsoft.com/office/powerpoint/2010/main" val="17290673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93DCF-9CC9-F671-C2D4-89D0600CB7C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5B39182-E1FC-A92D-378D-2D1FC7F19DE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C7A7D82-C809-EA38-5F1F-53C9A607850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effectLst/>
                <a:latin typeface="+mn-lt"/>
                <a:ea typeface="+mn-ea"/>
                <a:cs typeface="+mn-cs"/>
              </a:rPr>
              <a:t>Lav gerne din egen prøveansøgning (evt. uden </a:t>
            </a:r>
            <a:r>
              <a:rPr lang="da-DK" sz="1200" kern="1200" dirty="0" err="1">
                <a:solidFill>
                  <a:schemeClr val="tx1"/>
                </a:solidFill>
                <a:effectLst/>
                <a:latin typeface="+mn-lt"/>
                <a:ea typeface="+mn-ea"/>
                <a:cs typeface="+mn-cs"/>
              </a:rPr>
              <a:t>nemid</a:t>
            </a:r>
            <a:r>
              <a:rPr lang="da-DK" sz="1200" kern="1200" dirty="0">
                <a:solidFill>
                  <a:schemeClr val="tx1"/>
                </a:solidFill>
                <a:effectLst/>
                <a:latin typeface="+mn-lt"/>
                <a:ea typeface="+mn-ea"/>
                <a:cs typeface="+mn-cs"/>
              </a:rPr>
              <a:t>), så du kan vise eleverne optagelse.dk live </a:t>
            </a:r>
          </a:p>
          <a:p>
            <a:pPr lvl="0"/>
            <a:r>
              <a:rPr lang="da-DK" sz="1200" kern="1200" dirty="0">
                <a:solidFill>
                  <a:schemeClr val="tx1"/>
                </a:solidFill>
                <a:effectLst/>
                <a:latin typeface="+mn-lt"/>
                <a:ea typeface="+mn-ea"/>
                <a:cs typeface="+mn-cs"/>
              </a:rPr>
              <a:t>Præsenter kort optagelse.dk som åbner 1. februar til videregående uddannelse</a:t>
            </a:r>
          </a:p>
          <a:p>
            <a:pPr marL="171450" lvl="0" indent="-171450">
              <a:buFont typeface="Arial" panose="020B0604020202020204" pitchFamily="34" charset="0"/>
              <a:buChar char="•"/>
            </a:pPr>
            <a:r>
              <a:rPr lang="da-DK" sz="1200" kern="1200" dirty="0">
                <a:solidFill>
                  <a:schemeClr val="tx1"/>
                </a:solidFill>
                <a:effectLst/>
                <a:latin typeface="+mn-lt"/>
                <a:ea typeface="+mn-ea"/>
                <a:cs typeface="+mn-cs"/>
              </a:rPr>
              <a:t>Gør eleverne opmærksomme på, at de skal logge ind med deres </a:t>
            </a:r>
            <a:r>
              <a:rPr lang="da-DK" sz="1200" kern="1200" dirty="0" err="1">
                <a:solidFill>
                  <a:schemeClr val="tx1"/>
                </a:solidFill>
                <a:effectLst/>
                <a:latin typeface="+mn-lt"/>
                <a:ea typeface="+mn-ea"/>
                <a:cs typeface="+mn-cs"/>
              </a:rPr>
              <a:t>MitID</a:t>
            </a:r>
            <a:r>
              <a:rPr lang="da-DK" sz="1200" kern="1200" dirty="0">
                <a:solidFill>
                  <a:schemeClr val="tx1"/>
                </a:solidFill>
                <a:effectLst/>
                <a:latin typeface="+mn-lt"/>
                <a:ea typeface="+mn-ea"/>
                <a:cs typeface="+mn-cs"/>
              </a:rPr>
              <a:t> og kan logge ind og ud så mange gange de vil, så det er bare med at komme ind på siden og starte med at fylde ud.</a:t>
            </a:r>
          </a:p>
          <a:p>
            <a:pPr marL="171450" lvl="0" indent="-171450">
              <a:buFont typeface="Arial" panose="020B0604020202020204" pitchFamily="34" charset="0"/>
              <a:buChar char="•"/>
            </a:pPr>
            <a:r>
              <a:rPr lang="da-DK" sz="1200" kern="1200" dirty="0">
                <a:solidFill>
                  <a:schemeClr val="tx1"/>
                </a:solidFill>
                <a:effectLst/>
                <a:latin typeface="+mn-lt"/>
                <a:ea typeface="+mn-ea"/>
                <a:cs typeface="+mn-cs"/>
              </a:rPr>
              <a:t>Fortæl at skolen sørger for at deres eksamensbevis bliver lagt i eksamensdatabasen</a:t>
            </a:r>
            <a:r>
              <a:rPr lang="da-DK" sz="1200" kern="1200" baseline="0" dirty="0">
                <a:solidFill>
                  <a:schemeClr val="tx1"/>
                </a:solidFill>
                <a:effectLst/>
                <a:latin typeface="+mn-lt"/>
                <a:ea typeface="+mn-ea"/>
                <a:cs typeface="+mn-cs"/>
              </a:rPr>
              <a:t>, men de skal selv tjekke at beviset er korrekt og lagt ind</a:t>
            </a:r>
            <a:r>
              <a:rPr lang="da-DK"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da-DK" sz="1200" kern="1200" baseline="0" dirty="0">
                <a:solidFill>
                  <a:schemeClr val="tx1"/>
                </a:solidFill>
                <a:effectLst/>
                <a:latin typeface="+mn-lt"/>
                <a:ea typeface="+mn-ea"/>
                <a:cs typeface="+mn-cs"/>
              </a:rPr>
              <a:t>Dokumenter (fx dokumentation og motiveret ansøgning hvis krav om dette) skal gemmes i PDF og uploades under fanen bilag</a:t>
            </a:r>
            <a:endParaRPr lang="da-DK" sz="1200" kern="1200" dirty="0">
              <a:solidFill>
                <a:schemeClr val="tx1"/>
              </a:solidFill>
              <a:effectLst/>
              <a:latin typeface="+mn-lt"/>
              <a:ea typeface="+mn-ea"/>
              <a:cs typeface="+mn-cs"/>
            </a:endParaRPr>
          </a:p>
        </p:txBody>
      </p:sp>
      <p:sp>
        <p:nvSpPr>
          <p:cNvPr id="4" name="Pladsholder til slidenummer 3">
            <a:extLst>
              <a:ext uri="{FF2B5EF4-FFF2-40B4-BE49-F238E27FC236}">
                <a16:creationId xmlns:a16="http://schemas.microsoft.com/office/drawing/2014/main" id="{78FE78B5-9B37-2F9F-E04F-F8B29EA78D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028DC-9841-4E39-90B5-CC153C904BF3}"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80188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6716104-126D-614F-976A-36E06E9BCDB4}"/>
              </a:ext>
            </a:extLst>
          </p:cNvPr>
          <p:cNvSpPr>
            <a:spLocks noGrp="1" noChangeArrowheads="1"/>
          </p:cNvSpPr>
          <p:nvPr>
            <p:ph type="sldNum"/>
          </p:nvPr>
        </p:nvSpPr>
        <p:spPr>
          <a:ln/>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7BC2D48F-EF7A-564A-8512-C42A4BB83809}" type="slidenum">
              <a:rPr kumimoji="0" lang="en-US" altLang="en-US" sz="1200" b="0" i="0" u="none" strike="noStrike" kern="1200" cap="none" spc="0" normalizeH="0" baseline="0" noProof="0">
                <a:ln>
                  <a:noFill/>
                </a:ln>
                <a:solidFill>
                  <a:prstClr val="black"/>
                </a:solidFill>
                <a:effectLst/>
                <a:uLnTx/>
                <a:uFillTx/>
                <a:latin typeface="Poppins" pitchFamily="2" charset="77"/>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18</a:t>
            </a:fld>
            <a:endParaRPr kumimoji="0" lang="en-US" altLang="en-US" sz="1200" b="0" i="0" u="none" strike="noStrike" kern="1200" cap="none" spc="0" normalizeH="0" baseline="0" noProof="0">
              <a:ln>
                <a:noFill/>
              </a:ln>
              <a:solidFill>
                <a:prstClr val="black"/>
              </a:solidFill>
              <a:effectLst/>
              <a:uLnTx/>
              <a:uFillTx/>
              <a:latin typeface="Poppins" pitchFamily="2" charset="77"/>
              <a:ea typeface="+mn-ea"/>
              <a:cs typeface="+mn-cs"/>
            </a:endParaRPr>
          </a:p>
        </p:txBody>
      </p:sp>
      <p:sp>
        <p:nvSpPr>
          <p:cNvPr id="29697" name="Text Box 1">
            <a:extLst>
              <a:ext uri="{FF2B5EF4-FFF2-40B4-BE49-F238E27FC236}">
                <a16:creationId xmlns:a16="http://schemas.microsoft.com/office/drawing/2014/main" id="{870FF6AB-5BE4-F44A-9039-FE875F3689B1}"/>
              </a:ext>
            </a:extLst>
          </p:cNvPr>
          <p:cNvSpPr txBox="1">
            <a:spLocks noGrp="1" noRot="1" noChangeAspect="1" noChangeArrowheads="1"/>
          </p:cNvSpPr>
          <p:nvPr>
            <p:ph type="sldImg"/>
          </p:nvPr>
        </p:nvSpPr>
        <p:spPr bwMode="auto">
          <a:xfrm>
            <a:off x="212725" y="828675"/>
            <a:ext cx="7278688" cy="4095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9698" name="Text Box 2">
            <a:extLst>
              <a:ext uri="{FF2B5EF4-FFF2-40B4-BE49-F238E27FC236}">
                <a16:creationId xmlns:a16="http://schemas.microsoft.com/office/drawing/2014/main" id="{A4CCDC25-CA8D-FD4A-820E-0AD0D71E23A5}"/>
              </a:ext>
            </a:extLst>
          </p:cNvPr>
          <p:cNvSpPr txBox="1">
            <a:spLocks noGrp="1" noChangeArrowheads="1"/>
          </p:cNvSpPr>
          <p:nvPr>
            <p:ph type="body" idx="1"/>
          </p:nvPr>
        </p:nvSpPr>
        <p:spPr bwMode="auto">
          <a:xfrm>
            <a:off x="771032" y="5186464"/>
            <a:ext cx="6163541" cy="4914126"/>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r>
              <a:rPr lang="da-DK" sz="1200" kern="1200" dirty="0">
                <a:solidFill>
                  <a:schemeClr val="tx1"/>
                </a:solidFill>
                <a:effectLst/>
                <a:latin typeface="+mn-lt"/>
                <a:ea typeface="+mn-ea"/>
                <a:cs typeface="+mn-cs"/>
              </a:rPr>
              <a:t>Præsenter kort optagelse.dk</a:t>
            </a:r>
          </a:p>
          <a:p>
            <a:pPr marL="171450" lvl="0" indent="-171450">
              <a:buFont typeface="Arial" panose="020B0604020202020204" pitchFamily="34" charset="0"/>
              <a:buChar char="•"/>
            </a:pPr>
            <a:r>
              <a:rPr lang="da-DK" sz="1200" kern="1200" dirty="0">
                <a:solidFill>
                  <a:schemeClr val="tx1"/>
                </a:solidFill>
                <a:effectLst/>
                <a:latin typeface="+mn-lt"/>
                <a:ea typeface="+mn-ea"/>
                <a:cs typeface="+mn-cs"/>
              </a:rPr>
              <a:t>Er allerede åben for</a:t>
            </a:r>
            <a:r>
              <a:rPr lang="da-DK" sz="1200" kern="1200" baseline="0" dirty="0">
                <a:solidFill>
                  <a:schemeClr val="tx1"/>
                </a:solidFill>
                <a:effectLst/>
                <a:latin typeface="+mn-lt"/>
                <a:ea typeface="+mn-ea"/>
                <a:cs typeface="+mn-cs"/>
              </a:rPr>
              <a:t> ansøgning til EUD/erhvervsuddannelser – den grønne pil</a:t>
            </a:r>
            <a:r>
              <a:rPr lang="da-DK"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da-DK" sz="1200" kern="1200" dirty="0">
                <a:solidFill>
                  <a:schemeClr val="tx1"/>
                </a:solidFill>
                <a:effectLst/>
                <a:latin typeface="+mn-lt"/>
                <a:ea typeface="+mn-ea"/>
                <a:cs typeface="+mn-cs"/>
              </a:rPr>
              <a:t>Åbner 1. februar til VU/videregående uddannelse – den pink pil</a:t>
            </a:r>
          </a:p>
          <a:p>
            <a:pPr marL="171450" lvl="0" indent="-171450">
              <a:buFont typeface="Arial" panose="020B0604020202020204" pitchFamily="34" charset="0"/>
              <a:buChar char="•"/>
            </a:pPr>
            <a:r>
              <a:rPr lang="da-DK" sz="1200" kern="1200" dirty="0">
                <a:solidFill>
                  <a:schemeClr val="tx1"/>
                </a:solidFill>
                <a:effectLst/>
                <a:latin typeface="+mn-lt"/>
                <a:ea typeface="+mn-ea"/>
                <a:cs typeface="+mn-cs"/>
              </a:rPr>
              <a:t>Gør eleverne opmærksomme på, at de skal logge ind med deres </a:t>
            </a:r>
            <a:r>
              <a:rPr lang="da-DK" sz="1200" kern="1200" dirty="0" err="1">
                <a:solidFill>
                  <a:schemeClr val="tx1"/>
                </a:solidFill>
                <a:effectLst/>
                <a:latin typeface="+mn-lt"/>
                <a:ea typeface="+mn-ea"/>
                <a:cs typeface="+mn-cs"/>
              </a:rPr>
              <a:t>NemID</a:t>
            </a:r>
            <a:endParaRPr lang="da-DK" sz="1200" kern="1200" dirty="0">
              <a:solidFill>
                <a:schemeClr val="tx1"/>
              </a:solidFill>
              <a:effectLst/>
              <a:latin typeface="+mn-lt"/>
              <a:ea typeface="+mn-ea"/>
              <a:cs typeface="+mn-cs"/>
            </a:endParaRPr>
          </a:p>
          <a:p>
            <a:pPr marL="171450" lvl="0" indent="-171450">
              <a:buFont typeface="Arial" panose="020B0604020202020204" pitchFamily="34" charset="0"/>
              <a:buChar char="•"/>
            </a:pPr>
            <a:endParaRPr lang="da-DK" sz="1200" kern="1200" dirty="0">
              <a:solidFill>
                <a:schemeClr val="tx1"/>
              </a:solidFill>
              <a:effectLst/>
              <a:latin typeface="+mn-lt"/>
              <a:ea typeface="+mn-ea"/>
              <a:cs typeface="+mn-cs"/>
            </a:endParaRPr>
          </a:p>
          <a:p>
            <a:pPr marL="0" lvl="0" indent="0">
              <a:buFont typeface="Arial" panose="020B0604020202020204" pitchFamily="34" charset="0"/>
              <a:buNone/>
            </a:pPr>
            <a:r>
              <a:rPr lang="da-DK" sz="1200" b="1" kern="1200" dirty="0">
                <a:solidFill>
                  <a:schemeClr val="tx1"/>
                </a:solidFill>
                <a:effectLst/>
                <a:latin typeface="+mn-lt"/>
                <a:ea typeface="+mn-ea"/>
                <a:cs typeface="+mn-cs"/>
              </a:rPr>
              <a:t>For erhvervsuddannelser: </a:t>
            </a:r>
            <a:r>
              <a:rPr lang="da-DK" sz="1200" kern="1200" dirty="0">
                <a:solidFill>
                  <a:schemeClr val="tx1"/>
                </a:solidFill>
                <a:effectLst/>
                <a:latin typeface="+mn-lt"/>
                <a:ea typeface="+mn-ea"/>
                <a:cs typeface="+mn-cs"/>
              </a:rPr>
              <a:t>Vær</a:t>
            </a:r>
            <a:r>
              <a:rPr lang="da-DK" sz="1200" kern="1200" baseline="0" dirty="0">
                <a:solidFill>
                  <a:schemeClr val="tx1"/>
                </a:solidFill>
                <a:effectLst/>
                <a:latin typeface="+mn-lt"/>
                <a:ea typeface="+mn-ea"/>
                <a:cs typeface="+mn-cs"/>
              </a:rPr>
              <a:t> opmærksom på, om den uddannelse, du vil søge ind på </a:t>
            </a:r>
          </a:p>
          <a:p>
            <a:pPr marL="171450" lvl="0" indent="-171450">
              <a:buFont typeface="Arial" panose="020B0604020202020204" pitchFamily="34" charset="0"/>
              <a:buChar char="•"/>
            </a:pPr>
            <a:r>
              <a:rPr lang="da-DK" sz="1200" kern="1200" baseline="0" dirty="0">
                <a:solidFill>
                  <a:schemeClr val="tx1"/>
                </a:solidFill>
                <a:effectLst/>
                <a:latin typeface="+mn-lt"/>
                <a:ea typeface="+mn-ea"/>
                <a:cs typeface="+mn-cs"/>
              </a:rPr>
              <a:t>Har opstart august eller kun januar.</a:t>
            </a:r>
          </a:p>
          <a:p>
            <a:pPr marL="171450" lvl="0" indent="-171450">
              <a:buFont typeface="Arial" panose="020B0604020202020204" pitchFamily="34" charset="0"/>
              <a:buChar char="•"/>
            </a:pPr>
            <a:r>
              <a:rPr lang="da-DK" sz="1200" kern="1200" baseline="0" dirty="0">
                <a:solidFill>
                  <a:schemeClr val="tx1"/>
                </a:solidFill>
                <a:effectLst/>
                <a:latin typeface="+mn-lt"/>
                <a:ea typeface="+mn-ea"/>
                <a:cs typeface="+mn-cs"/>
              </a:rPr>
              <a:t>Har adgangsbegrænsning/dimensionering. Hvis den IKKE har, så kan du bare tilmelde dig op til opstart af grundforløb 2. </a:t>
            </a:r>
          </a:p>
          <a:p>
            <a:pPr marL="0" lvl="0" indent="0">
              <a:buFont typeface="Arial" panose="020B0604020202020204" pitchFamily="34" charset="0"/>
              <a:buNone/>
            </a:pPr>
            <a:r>
              <a:rPr lang="da-DK" sz="1200" kern="1200" baseline="0" dirty="0">
                <a:solidFill>
                  <a:schemeClr val="tx1"/>
                </a:solidFill>
                <a:effectLst/>
                <a:latin typeface="+mn-lt"/>
                <a:ea typeface="+mn-ea"/>
                <a:cs typeface="+mn-cs"/>
              </a:rPr>
              <a:t>     Hvis den har </a:t>
            </a:r>
            <a:r>
              <a:rPr lang="da-DK" sz="1200" kern="1200" baseline="0" dirty="0" err="1">
                <a:solidFill>
                  <a:schemeClr val="tx1"/>
                </a:solidFill>
                <a:effectLst/>
                <a:latin typeface="+mn-lt"/>
                <a:ea typeface="+mn-ea"/>
                <a:cs typeface="+mn-cs"/>
              </a:rPr>
              <a:t>adgangsbegrænsing</a:t>
            </a:r>
            <a:r>
              <a:rPr lang="da-DK" sz="1200" kern="1200" baseline="0" dirty="0">
                <a:solidFill>
                  <a:schemeClr val="tx1"/>
                </a:solidFill>
                <a:effectLst/>
                <a:latin typeface="+mn-lt"/>
                <a:ea typeface="+mn-ea"/>
                <a:cs typeface="+mn-cs"/>
              </a:rPr>
              <a:t>, så kontakt erhvervsskolen i god tid og få vejledning om at søge elevplads/kvoteplads!</a:t>
            </a:r>
          </a:p>
          <a:p>
            <a:pPr marL="171450" lvl="0" indent="-171450">
              <a:buFont typeface="Arial" panose="020B0604020202020204" pitchFamily="34" charset="0"/>
              <a:buChar char="•"/>
            </a:pPr>
            <a:endParaRPr lang="da-DK" sz="1200" kern="1200" baseline="0" dirty="0">
              <a:solidFill>
                <a:schemeClr val="tx1"/>
              </a:solidFill>
              <a:effectLst/>
              <a:latin typeface="+mn-lt"/>
              <a:ea typeface="+mn-ea"/>
              <a:cs typeface="+mn-cs"/>
            </a:endParaRPr>
          </a:p>
          <a:p>
            <a:pPr marL="171450" lvl="0" indent="-171450">
              <a:buFont typeface="Arial" panose="020B0604020202020204" pitchFamily="34" charset="0"/>
              <a:buChar char="•"/>
            </a:pPr>
            <a:r>
              <a:rPr lang="da-DK" sz="1200" b="1" kern="1200" baseline="0" dirty="0">
                <a:solidFill>
                  <a:schemeClr val="tx1"/>
                </a:solidFill>
                <a:effectLst/>
                <a:latin typeface="+mn-lt"/>
                <a:ea typeface="+mn-ea"/>
                <a:cs typeface="+mn-cs"/>
              </a:rPr>
              <a:t>NB</a:t>
            </a:r>
            <a:r>
              <a:rPr lang="da-DK" sz="1200" kern="1200" baseline="0" dirty="0">
                <a:solidFill>
                  <a:schemeClr val="tx1"/>
                </a:solidFill>
                <a:effectLst/>
                <a:latin typeface="+mn-lt"/>
                <a:ea typeface="+mn-ea"/>
                <a:cs typeface="+mn-cs"/>
              </a:rPr>
              <a:t>. Enkelte uddannelse søges uden for optagelse.dk og til andre frister (fx Rytmisk Musikkonservatorium og Dansk Scenekunstskole m.fl.)</a:t>
            </a:r>
          </a:p>
          <a:p>
            <a:pPr marL="171450" lvl="0" indent="-171450">
              <a:buFont typeface="Arial" panose="020B0604020202020204" pitchFamily="34" charset="0"/>
              <a:buChar char="•"/>
            </a:pPr>
            <a:r>
              <a:rPr lang="da-DK" sz="1200" kern="1200" baseline="0" dirty="0">
                <a:solidFill>
                  <a:schemeClr val="tx1"/>
                </a:solidFill>
                <a:effectLst/>
                <a:latin typeface="+mn-lt"/>
                <a:ea typeface="+mn-ea"/>
                <a:cs typeface="+mn-cs"/>
              </a:rPr>
              <a:t>En række uddannelser, mange kreative, SKAL søges i kvote 2 og dermed inden 15/3, pga. optagelsesprøve, som skal bestås.</a:t>
            </a:r>
            <a:endParaRPr lang="da-DK"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da-DK" sz="1200" kern="1200" dirty="0">
                <a:solidFill>
                  <a:schemeClr val="tx1"/>
                </a:solidFill>
                <a:effectLst/>
                <a:latin typeface="+mn-lt"/>
                <a:ea typeface="+mn-ea"/>
                <a:cs typeface="+mn-cs"/>
              </a:rPr>
              <a:t>Fortæl at skolen sørger for at deres eksamensbevis bliver lagt i eksamensdatabasen</a:t>
            </a:r>
            <a:r>
              <a:rPr lang="da-DK" sz="1200" kern="1200" baseline="0" dirty="0">
                <a:solidFill>
                  <a:schemeClr val="tx1"/>
                </a:solidFill>
                <a:effectLst/>
                <a:latin typeface="+mn-lt"/>
                <a:ea typeface="+mn-ea"/>
                <a:cs typeface="+mn-cs"/>
              </a:rPr>
              <a:t>, men de skal selv tjekke at beviset er korrekt og lagt ind</a:t>
            </a:r>
            <a:r>
              <a:rPr lang="da-DK"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da-DK" sz="1200" kern="1200" dirty="0">
                <a:solidFill>
                  <a:schemeClr val="tx1"/>
                </a:solidFill>
                <a:effectLst/>
                <a:latin typeface="+mn-lt"/>
                <a:ea typeface="+mn-ea"/>
                <a:cs typeface="+mn-cs"/>
              </a:rPr>
              <a:t>Når de</a:t>
            </a:r>
            <a:r>
              <a:rPr lang="da-DK" sz="1200" kern="1200" baseline="0" dirty="0">
                <a:solidFill>
                  <a:schemeClr val="tx1"/>
                </a:solidFill>
                <a:effectLst/>
                <a:latin typeface="+mn-lt"/>
                <a:ea typeface="+mn-ea"/>
                <a:cs typeface="+mn-cs"/>
              </a:rPr>
              <a:t> søger kvote 2, bliver de automatisk vurderet i kvote 1 og derved søges der på 100% af pladserne</a:t>
            </a:r>
            <a:endParaRPr lang="da-DK"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da-DK" sz="1200" kern="1200" dirty="0">
                <a:solidFill>
                  <a:schemeClr val="tx1"/>
                </a:solidFill>
                <a:effectLst/>
                <a:latin typeface="+mn-lt"/>
                <a:ea typeface="+mn-ea"/>
                <a:cs typeface="+mn-cs"/>
              </a:rPr>
              <a:t>OBS</a:t>
            </a:r>
            <a:r>
              <a:rPr lang="da-DK" sz="1200" kern="1200" baseline="0" dirty="0">
                <a:solidFill>
                  <a:schemeClr val="tx1"/>
                </a:solidFill>
                <a:effectLst/>
                <a:latin typeface="+mn-lt"/>
                <a:ea typeface="+mn-ea"/>
                <a:cs typeface="+mn-cs"/>
              </a:rPr>
              <a:t> på at hver enkelt </a:t>
            </a:r>
            <a:r>
              <a:rPr lang="da-DK" sz="1200" kern="1200" dirty="0">
                <a:solidFill>
                  <a:schemeClr val="tx1"/>
                </a:solidFill>
                <a:effectLst/>
                <a:latin typeface="+mn-lt"/>
                <a:ea typeface="+mn-ea"/>
                <a:cs typeface="+mn-cs"/>
              </a:rPr>
              <a:t>ansøgning skal godkendes</a:t>
            </a:r>
            <a:r>
              <a:rPr lang="da-DK" sz="1200" kern="1200" baseline="0" dirty="0">
                <a:solidFill>
                  <a:schemeClr val="tx1"/>
                </a:solidFill>
                <a:effectLst/>
                <a:latin typeface="+mn-lt"/>
                <a:ea typeface="+mn-ea"/>
                <a:cs typeface="+mn-cs"/>
              </a:rPr>
              <a:t> </a:t>
            </a:r>
            <a:r>
              <a:rPr lang="da-DK" sz="1200" kern="1200" dirty="0">
                <a:solidFill>
                  <a:schemeClr val="tx1"/>
                </a:solidFill>
                <a:effectLst/>
                <a:latin typeface="+mn-lt"/>
                <a:ea typeface="+mn-ea"/>
                <a:cs typeface="+mn-cs"/>
              </a:rPr>
              <a:t>og underskrives</a:t>
            </a:r>
            <a:r>
              <a:rPr lang="da-DK" sz="1200" kern="1200" baseline="0" dirty="0">
                <a:solidFill>
                  <a:schemeClr val="tx1"/>
                </a:solidFill>
                <a:effectLst/>
                <a:latin typeface="+mn-lt"/>
                <a:ea typeface="+mn-ea"/>
                <a:cs typeface="+mn-cs"/>
              </a:rPr>
              <a:t> med </a:t>
            </a:r>
            <a:r>
              <a:rPr lang="da-DK" sz="1200" kern="1200" baseline="0" dirty="0" err="1">
                <a:solidFill>
                  <a:schemeClr val="tx1"/>
                </a:solidFill>
                <a:effectLst/>
                <a:latin typeface="+mn-lt"/>
                <a:ea typeface="+mn-ea"/>
                <a:cs typeface="+mn-cs"/>
              </a:rPr>
              <a:t>NemID</a:t>
            </a:r>
            <a:endParaRPr lang="da-DK" sz="1200" kern="1200" baseline="0" dirty="0">
              <a:solidFill>
                <a:schemeClr val="tx1"/>
              </a:solidFill>
              <a:effectLst/>
              <a:latin typeface="+mn-lt"/>
              <a:ea typeface="+mn-ea"/>
              <a:cs typeface="+mn-cs"/>
            </a:endParaRPr>
          </a:p>
          <a:p>
            <a:pPr marL="171450" lvl="0" indent="-171450">
              <a:buFont typeface="Arial" panose="020B0604020202020204" pitchFamily="34" charset="0"/>
              <a:buChar char="•"/>
            </a:pPr>
            <a:r>
              <a:rPr lang="da-DK" sz="1200" kern="1200" baseline="0" dirty="0">
                <a:solidFill>
                  <a:schemeClr val="tx1"/>
                </a:solidFill>
                <a:effectLst/>
                <a:latin typeface="+mn-lt"/>
                <a:ea typeface="+mn-ea"/>
                <a:cs typeface="+mn-cs"/>
              </a:rPr>
              <a:t>Dokumenter (fx dokumentation og motiveret ansøgning hvis krav om dette) skal gemmes i PDF og uploades under fanen bilag</a:t>
            </a:r>
          </a:p>
          <a:p>
            <a:pPr marL="171450" lvl="0" indent="-171450">
              <a:buFont typeface="Arial" panose="020B0604020202020204" pitchFamily="34" charset="0"/>
              <a:buChar char="•"/>
            </a:pPr>
            <a:endParaRPr lang="da-DK"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1200" b="1" kern="1200" baseline="0" dirty="0">
                <a:solidFill>
                  <a:schemeClr val="tx1"/>
                </a:solidFill>
                <a:effectLst/>
                <a:latin typeface="+mn-lt"/>
                <a:ea typeface="+mn-ea"/>
                <a:cs typeface="+mn-cs"/>
              </a:rPr>
              <a:t>I Studievalg hjælper vi med ansøgning til både EUD og VU i fx ansøgningsworkshop/lign.</a:t>
            </a:r>
          </a:p>
          <a:p>
            <a:pPr marL="171450" lvl="0" indent="-171450">
              <a:buFont typeface="Arial" panose="020B0604020202020204" pitchFamily="34" charset="0"/>
              <a:buChar char="•"/>
            </a:pPr>
            <a:endParaRPr lang="da-DK" sz="1200" kern="1200" dirty="0">
              <a:solidFill>
                <a:schemeClr val="tx1"/>
              </a:solidFill>
              <a:effectLst/>
              <a:latin typeface="+mn-lt"/>
              <a:ea typeface="+mn-ea"/>
              <a:cs typeface="+mn-cs"/>
            </a:endParaRPr>
          </a:p>
          <a:p>
            <a:endParaRPr lang="en-US" altLang="en-US" dirty="0"/>
          </a:p>
        </p:txBody>
      </p:sp>
    </p:spTree>
    <p:extLst>
      <p:ext uri="{BB962C8B-B14F-4D97-AF65-F5344CB8AC3E}">
        <p14:creationId xmlns:p14="http://schemas.microsoft.com/office/powerpoint/2010/main" val="6325404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6716104-126D-614F-976A-36E06E9BCDB4}"/>
              </a:ext>
            </a:extLst>
          </p:cNvPr>
          <p:cNvSpPr>
            <a:spLocks noGrp="1" noChangeArrowheads="1"/>
          </p:cNvSpPr>
          <p:nvPr>
            <p:ph type="sldNum"/>
          </p:nvPr>
        </p:nvSpPr>
        <p:spPr>
          <a:ln/>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7BC2D48F-EF7A-564A-8512-C42A4BB83809}" type="slidenum">
              <a:rPr kumimoji="0" lang="en-US" altLang="en-US" sz="1200" b="0" i="0" u="none" strike="noStrike" kern="1200" cap="none" spc="0" normalizeH="0" baseline="0" noProof="0">
                <a:ln>
                  <a:noFill/>
                </a:ln>
                <a:solidFill>
                  <a:prstClr val="black"/>
                </a:solidFill>
                <a:effectLst/>
                <a:uLnTx/>
                <a:uFillTx/>
                <a:latin typeface="Poppins" pitchFamily="2" charset="77"/>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19</a:t>
            </a:fld>
            <a:endParaRPr kumimoji="0" lang="en-US" altLang="en-US" sz="1200" b="0" i="0" u="none" strike="noStrike" kern="1200" cap="none" spc="0" normalizeH="0" baseline="0" noProof="0">
              <a:ln>
                <a:noFill/>
              </a:ln>
              <a:solidFill>
                <a:prstClr val="black"/>
              </a:solidFill>
              <a:effectLst/>
              <a:uLnTx/>
              <a:uFillTx/>
              <a:latin typeface="Poppins" pitchFamily="2" charset="77"/>
              <a:ea typeface="+mn-ea"/>
              <a:cs typeface="+mn-cs"/>
            </a:endParaRPr>
          </a:p>
        </p:txBody>
      </p:sp>
      <p:sp>
        <p:nvSpPr>
          <p:cNvPr id="29697" name="Text Box 1">
            <a:extLst>
              <a:ext uri="{FF2B5EF4-FFF2-40B4-BE49-F238E27FC236}">
                <a16:creationId xmlns:a16="http://schemas.microsoft.com/office/drawing/2014/main" id="{870FF6AB-5BE4-F44A-9039-FE875F3689B1}"/>
              </a:ext>
            </a:extLst>
          </p:cNvPr>
          <p:cNvSpPr txBox="1">
            <a:spLocks noGrp="1" noRot="1" noChangeAspect="1" noChangeArrowheads="1"/>
          </p:cNvSpPr>
          <p:nvPr>
            <p:ph type="sldImg"/>
          </p:nvPr>
        </p:nvSpPr>
        <p:spPr bwMode="auto">
          <a:xfrm>
            <a:off x="212725" y="828675"/>
            <a:ext cx="7278688" cy="4095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9698" name="Text Box 2">
            <a:extLst>
              <a:ext uri="{FF2B5EF4-FFF2-40B4-BE49-F238E27FC236}">
                <a16:creationId xmlns:a16="http://schemas.microsoft.com/office/drawing/2014/main" id="{A4CCDC25-CA8D-FD4A-820E-0AD0D71E23A5}"/>
              </a:ext>
            </a:extLst>
          </p:cNvPr>
          <p:cNvSpPr txBox="1">
            <a:spLocks noGrp="1" noChangeArrowheads="1"/>
          </p:cNvSpPr>
          <p:nvPr>
            <p:ph type="body" idx="1"/>
          </p:nvPr>
        </p:nvSpPr>
        <p:spPr bwMode="auto">
          <a:xfrm>
            <a:off x="771032" y="5186464"/>
            <a:ext cx="6163541" cy="4914126"/>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r>
              <a:rPr lang="da-DK" sz="1200" kern="1200" dirty="0">
                <a:solidFill>
                  <a:schemeClr val="tx1"/>
                </a:solidFill>
                <a:effectLst/>
                <a:latin typeface="+mn-lt"/>
                <a:ea typeface="+mn-ea"/>
                <a:cs typeface="+mn-cs"/>
              </a:rPr>
              <a:t>Vis</a:t>
            </a:r>
            <a:r>
              <a:rPr lang="da-DK" sz="1200" kern="1200" baseline="0" dirty="0">
                <a:solidFill>
                  <a:schemeClr val="tx1"/>
                </a:solidFill>
                <a:effectLst/>
                <a:latin typeface="+mn-lt"/>
                <a:ea typeface="+mn-ea"/>
                <a:cs typeface="+mn-cs"/>
              </a:rPr>
              <a:t> </a:t>
            </a:r>
            <a:r>
              <a:rPr lang="da-DK" sz="1200" kern="1200" dirty="0">
                <a:solidFill>
                  <a:schemeClr val="tx1"/>
                </a:solidFill>
                <a:effectLst/>
                <a:latin typeface="+mn-lt"/>
                <a:ea typeface="+mn-ea"/>
                <a:cs typeface="+mn-cs"/>
              </a:rPr>
              <a:t>prioriteringslisten fra optagelse.dk</a:t>
            </a:r>
          </a:p>
          <a:p>
            <a:pPr lvl="0"/>
            <a:endParaRPr lang="da-DK"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da-DK" sz="1200" kern="1200" dirty="0">
                <a:solidFill>
                  <a:schemeClr val="tx1"/>
                </a:solidFill>
                <a:effectLst/>
                <a:latin typeface="+mn-lt"/>
                <a:ea typeface="+mn-ea"/>
                <a:cs typeface="+mn-cs"/>
              </a:rPr>
              <a:t>Fortæl eleverne, at de kan lave om i rækkefølgen frem til 5. juli kl. 12, uanset om de har søgt i kvote 1 eller 2 </a:t>
            </a:r>
          </a:p>
          <a:p>
            <a:pPr marL="171450" lvl="0" indent="-171450" algn="l">
              <a:buFont typeface="Arial" panose="020B0604020202020204" pitchFamily="34" charset="0"/>
              <a:buChar char="•"/>
            </a:pPr>
            <a:r>
              <a:rPr lang="da-DK" sz="1200" kern="1200" dirty="0">
                <a:solidFill>
                  <a:schemeClr val="tx1"/>
                </a:solidFill>
                <a:effectLst/>
                <a:latin typeface="+mn-lt"/>
                <a:ea typeface="+mn-ea"/>
                <a:cs typeface="+mn-cs"/>
              </a:rPr>
              <a:t>Forklar eleverne, at de højst vil blive tilbudt én studieplads. Står man standby, er man optaget på uddannelsen – man ved bare ikke, hvornår man skal starte. Når man ikke at få plads i år, får man i stedet et tilsagn om plads året efter.</a:t>
            </a:r>
          </a:p>
          <a:p>
            <a:pPr marL="171450" lvl="0" indent="-171450">
              <a:buFont typeface="Arial" panose="020B0604020202020204" pitchFamily="34" charset="0"/>
              <a:buChar char="•"/>
            </a:pPr>
            <a:r>
              <a:rPr lang="da-DK" sz="1200" kern="1200" dirty="0">
                <a:solidFill>
                  <a:schemeClr val="tx1"/>
                </a:solidFill>
                <a:effectLst/>
                <a:latin typeface="+mn-lt"/>
                <a:ea typeface="+mn-ea"/>
                <a:cs typeface="+mn-cs"/>
              </a:rPr>
              <a:t>Fortæl eleverne, at de sagtens kan søge mere end én uddannelse, da det ikke har betydning for, hvordan uddannelsesinstitutionerne behandler deres ansøgning(er) </a:t>
            </a:r>
          </a:p>
        </p:txBody>
      </p:sp>
    </p:spTree>
    <p:extLst>
      <p:ext uri="{BB962C8B-B14F-4D97-AF65-F5344CB8AC3E}">
        <p14:creationId xmlns:p14="http://schemas.microsoft.com/office/powerpoint/2010/main" val="25317072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Denne oversigt gælder for de VU/videregående uddannelser,</a:t>
            </a:r>
            <a:r>
              <a:rPr lang="da-DK" baseline="0" dirty="0"/>
              <a:t> der søges via Den Koordinerede Tilmelding (KOT).</a:t>
            </a:r>
            <a:endParaRPr lang="da-DK" dirty="0"/>
          </a:p>
          <a:p>
            <a:endParaRPr lang="da-DK" dirty="0"/>
          </a:p>
          <a:p>
            <a:r>
              <a:rPr lang="da-DK" dirty="0"/>
              <a:t>Opridsning af de vigtige datoer som også understreger</a:t>
            </a:r>
            <a:r>
              <a:rPr lang="da-DK" baseline="0" dirty="0"/>
              <a:t> hvorfor oplægget ”Ansøgning og optagelse” er relevant nu for dem, der skal søge i år. Anerkend samtidig, at vi godt ved, at der er mange, der skal ud og holde sabbat, men at de gennerelle regler om optagelse og ansøgning er de samme år for år, hvorfor det også er vigtigt for dem alle at kende til dem. </a:t>
            </a:r>
          </a:p>
          <a:p>
            <a:endParaRPr lang="da-DK"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baseline="0" dirty="0">
                <a:solidFill>
                  <a:schemeClr val="tx1"/>
                </a:solidFill>
                <a:effectLst/>
                <a:latin typeface="+mn-lt"/>
                <a:ea typeface="+mn-ea"/>
                <a:cs typeface="+mn-cs"/>
              </a:rPr>
              <a:t>En række uddannelser, mange kreative uddannelser (der søges i KOT), SKAL søges i kvote 2 og dermed inden 15/3, pga. optagelsesprøve, som skal bestås.</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baseline="0" dirty="0">
                <a:solidFill>
                  <a:schemeClr val="tx1"/>
                </a:solidFill>
                <a:effectLst/>
                <a:latin typeface="+mn-lt"/>
                <a:ea typeface="+mn-ea"/>
                <a:cs typeface="+mn-cs"/>
              </a:rPr>
              <a:t>OBS. Andre uddannelser med andre frister og optagelsesforløb – se særskilt slide nedenfor!</a:t>
            </a:r>
            <a:endParaRPr lang="da-DK" sz="1200" kern="1200" dirty="0">
              <a:solidFill>
                <a:schemeClr val="tx1"/>
              </a:solidFill>
              <a:effectLst/>
              <a:latin typeface="+mn-lt"/>
              <a:ea typeface="+mn-ea"/>
              <a:cs typeface="+mn-cs"/>
            </a:endParaRPr>
          </a:p>
          <a:p>
            <a:endParaRPr lang="da-DK" baseline="0" dirty="0"/>
          </a:p>
          <a:p>
            <a:r>
              <a:rPr lang="da-DK" baseline="0" dirty="0"/>
              <a:t>Spørg evt. hvor mange der skal søge ind direkte efter HF, hvor mange der skal holde sabbat og hvor mange der ikke helt ved endnu hvad de gør efter HF? </a:t>
            </a:r>
          </a:p>
          <a:p>
            <a:endParaRPr lang="da-DK" baseline="0" dirty="0"/>
          </a:p>
          <a:p>
            <a:r>
              <a:rPr lang="da-DK" baseline="0" dirty="0" err="1"/>
              <a:t>Ang</a:t>
            </a:r>
            <a:r>
              <a:rPr lang="da-DK" baseline="0" dirty="0"/>
              <a:t> ansøgning til EUD, så kan du sige, at det kommer der lidt om senere (Slide 15) eller også nævne det her:</a:t>
            </a:r>
          </a:p>
          <a:p>
            <a:r>
              <a:rPr lang="da-DK" b="1" baseline="0" dirty="0"/>
              <a:t>For erhvervsuddannelser ER optagelse.dk allerede åben! </a:t>
            </a:r>
          </a:p>
          <a:p>
            <a:pPr marL="0" lvl="0" indent="0">
              <a:buFont typeface="Arial" panose="020B0604020202020204" pitchFamily="34" charset="0"/>
              <a:buNone/>
            </a:pPr>
            <a:r>
              <a:rPr lang="da-DK" sz="1200" b="0" kern="1200" dirty="0">
                <a:solidFill>
                  <a:schemeClr val="tx1"/>
                </a:solidFill>
                <a:effectLst/>
                <a:latin typeface="+mn-lt"/>
                <a:ea typeface="+mn-ea"/>
                <a:cs typeface="+mn-cs"/>
              </a:rPr>
              <a:t>For erhvervsuddannelser: </a:t>
            </a:r>
            <a:r>
              <a:rPr lang="da-DK" sz="1200" kern="1200" dirty="0">
                <a:solidFill>
                  <a:schemeClr val="tx1"/>
                </a:solidFill>
                <a:effectLst/>
                <a:latin typeface="+mn-lt"/>
                <a:ea typeface="+mn-ea"/>
                <a:cs typeface="+mn-cs"/>
              </a:rPr>
              <a:t>Vær</a:t>
            </a:r>
            <a:r>
              <a:rPr lang="da-DK" sz="1200" kern="1200" baseline="0" dirty="0">
                <a:solidFill>
                  <a:schemeClr val="tx1"/>
                </a:solidFill>
                <a:effectLst/>
                <a:latin typeface="+mn-lt"/>
                <a:ea typeface="+mn-ea"/>
                <a:cs typeface="+mn-cs"/>
              </a:rPr>
              <a:t> opmærksom på, om den uddannelse, du vil søge ind på </a:t>
            </a:r>
          </a:p>
          <a:p>
            <a:pPr marL="171450" lvl="0" indent="-171450">
              <a:buFont typeface="Arial" panose="020B0604020202020204" pitchFamily="34" charset="0"/>
              <a:buChar char="•"/>
            </a:pPr>
            <a:r>
              <a:rPr lang="da-DK" sz="1200" kern="1200" baseline="0" dirty="0">
                <a:solidFill>
                  <a:schemeClr val="tx1"/>
                </a:solidFill>
                <a:effectLst/>
                <a:latin typeface="+mn-lt"/>
                <a:ea typeface="+mn-ea"/>
                <a:cs typeface="+mn-cs"/>
              </a:rPr>
              <a:t>Har opstart august eller kun januar.</a:t>
            </a:r>
          </a:p>
          <a:p>
            <a:pPr marL="171450" lvl="0" indent="-171450">
              <a:buFont typeface="Arial" panose="020B0604020202020204" pitchFamily="34" charset="0"/>
              <a:buChar char="•"/>
            </a:pPr>
            <a:r>
              <a:rPr lang="da-DK" sz="1200" kern="1200" baseline="0" dirty="0">
                <a:solidFill>
                  <a:schemeClr val="tx1"/>
                </a:solidFill>
                <a:effectLst/>
                <a:latin typeface="+mn-lt"/>
                <a:ea typeface="+mn-ea"/>
                <a:cs typeface="+mn-cs"/>
              </a:rPr>
              <a:t>Har adgangsbegrænsning/dimensionering. Hvis den IKKE har, så kan du bare tilmelde dig op til opstart af grundforløb 2. </a:t>
            </a:r>
          </a:p>
          <a:p>
            <a:pPr marL="0" lvl="0" indent="0">
              <a:buFont typeface="Arial" panose="020B0604020202020204" pitchFamily="34" charset="0"/>
              <a:buNone/>
            </a:pPr>
            <a:r>
              <a:rPr lang="da-DK" sz="1200" kern="1200" baseline="0" dirty="0">
                <a:solidFill>
                  <a:schemeClr val="tx1"/>
                </a:solidFill>
                <a:effectLst/>
                <a:latin typeface="+mn-lt"/>
                <a:ea typeface="+mn-ea"/>
                <a:cs typeface="+mn-cs"/>
              </a:rPr>
              <a:t>    Hvis den har </a:t>
            </a:r>
            <a:r>
              <a:rPr lang="da-DK" sz="1200" kern="1200" baseline="0" dirty="0" err="1">
                <a:solidFill>
                  <a:schemeClr val="tx1"/>
                </a:solidFill>
                <a:effectLst/>
                <a:latin typeface="+mn-lt"/>
                <a:ea typeface="+mn-ea"/>
                <a:cs typeface="+mn-cs"/>
              </a:rPr>
              <a:t>adgangsbegrænsing</a:t>
            </a:r>
            <a:r>
              <a:rPr lang="da-DK" sz="1200" kern="1200" baseline="0" dirty="0">
                <a:solidFill>
                  <a:schemeClr val="tx1"/>
                </a:solidFill>
                <a:effectLst/>
                <a:latin typeface="+mn-lt"/>
                <a:ea typeface="+mn-ea"/>
                <a:cs typeface="+mn-cs"/>
              </a:rPr>
              <a:t>, så kontakt erhvervsskolen i god tid og få vejledning om at søge elevplads/kvoteplads!</a:t>
            </a:r>
          </a:p>
          <a:p>
            <a:pPr marL="0" lvl="0" indent="0">
              <a:buFont typeface="Arial" panose="020B0604020202020204" pitchFamily="34" charset="0"/>
              <a:buNone/>
            </a:pPr>
            <a:endParaRPr lang="da-DK" sz="1200" kern="1200" baseline="0" dirty="0">
              <a:solidFill>
                <a:schemeClr val="tx1"/>
              </a:solidFill>
              <a:effectLst/>
              <a:latin typeface="+mn-lt"/>
              <a:ea typeface="+mn-ea"/>
              <a:cs typeface="+mn-cs"/>
            </a:endParaRPr>
          </a:p>
          <a:p>
            <a:pPr marL="0" lvl="0" indent="0">
              <a:buFont typeface="Arial" panose="020B0604020202020204" pitchFamily="34" charset="0"/>
              <a:buNone/>
            </a:pPr>
            <a:r>
              <a:rPr lang="da-DK" sz="1200" kern="1200" baseline="0" dirty="0">
                <a:solidFill>
                  <a:schemeClr val="tx1"/>
                </a:solidFill>
                <a:effectLst/>
                <a:latin typeface="+mn-lt"/>
                <a:ea typeface="+mn-ea"/>
                <a:cs typeface="+mn-cs"/>
              </a:rPr>
              <a:t>I Studievalg hjælper vi både med ansøgning til EUD og VU i fx ansøgningsworkshop/lign.</a:t>
            </a:r>
          </a:p>
        </p:txBody>
      </p:sp>
      <p:sp>
        <p:nvSpPr>
          <p:cNvPr id="4" name="Pladsholder til sli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0E0E44F-4E9F-4ED5-A7D6-795D14095D41}" type="slidenum">
              <a:rPr kumimoji="0" lang="da-DK" altLang="da-DK"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da-DK" altLang="da-DK"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13515204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pPr>
              <a:buFontTx/>
              <a:buNone/>
            </a:pPr>
            <a:r>
              <a:rPr lang="da-DK" b="1" dirty="0"/>
              <a:t>Formål: </a:t>
            </a:r>
            <a:r>
              <a:rPr lang="da-DK" b="0" dirty="0"/>
              <a:t>At gøre særligt opmærksom på de to store Åbent</a:t>
            </a:r>
            <a:r>
              <a:rPr lang="da-DK" b="0" baseline="0" dirty="0"/>
              <a:t> Hus arrangementer i henholdsvis Aalborg og Århus. </a:t>
            </a:r>
          </a:p>
          <a:p>
            <a:pPr>
              <a:buFontTx/>
              <a:buNone/>
            </a:pPr>
            <a:endParaRPr lang="da-DK" dirty="0"/>
          </a:p>
          <a:p>
            <a:pPr>
              <a:buFontTx/>
              <a:buNone/>
            </a:pPr>
            <a:r>
              <a:rPr lang="da-DK" b="1" dirty="0"/>
              <a:t>Indhold:</a:t>
            </a:r>
          </a:p>
          <a:p>
            <a:pPr>
              <a:buFontTx/>
              <a:buNone/>
            </a:pPr>
            <a:endParaRPr lang="da-DK" dirty="0"/>
          </a:p>
          <a:p>
            <a:pPr>
              <a:buFontTx/>
              <a:buNone/>
            </a:pPr>
            <a:r>
              <a:rPr lang="da-DK" dirty="0"/>
              <a:t>I Aalborg er der Åbent Hus fredag den 4. marts 2022.</a:t>
            </a:r>
            <a:r>
              <a:rPr lang="da-DK" baseline="0" dirty="0"/>
              <a:t> </a:t>
            </a:r>
            <a:r>
              <a:rPr lang="da-DK" dirty="0"/>
              <a:t>Det foregår ved et stort</a:t>
            </a:r>
            <a:r>
              <a:rPr lang="da-DK" baseline="0" dirty="0"/>
              <a:t> fælles arrangement, hvor du kan møde Aalborg Universitet, UCN, MARTEC, DANIA, FORSVARET og DET JYSKE MUSIKKONSERVATORIUM. Arrangementet afvikles i CREATE og MUSIKKENS HUS. Ved arrangementet er over 100 uddannelser samlet ét sted. Du har mulighed for at høre oplæg om uddannelserne,  oplæg om karriere- og studieliv , og du kan møde studievejledere på uddannelsernes stande. Du kan læse om arrangementet og finde programmet på www.aabenthusaalborg.dk</a:t>
            </a:r>
          </a:p>
          <a:p>
            <a:pPr>
              <a:buFontTx/>
              <a:buNone/>
            </a:pPr>
            <a:endParaRPr lang="da-DK" baseline="0" dirty="0"/>
          </a:p>
          <a:p>
            <a:pPr>
              <a:buFontTx/>
              <a:buNone/>
            </a:pPr>
            <a:r>
              <a:rPr lang="da-DK" baseline="0" dirty="0"/>
              <a:t>Det er også muligt at få vejledning af Studievalg, som har en stand og som holdet forskellige oplæg til arrangementet. Studievalg vejleder bredere end de nordjyske uddannelser.</a:t>
            </a:r>
          </a:p>
          <a:p>
            <a:pPr>
              <a:buFontTx/>
              <a:buNone/>
            </a:pPr>
            <a:r>
              <a:rPr lang="da-DK" baseline="0" dirty="0"/>
              <a:t>Du kan også møde AKU Aalborg, som du kan snakke med om, hvordan du bedst får fat i en studiebolig til studiestart. Der er også mulighed for at se en studenterbolig.</a:t>
            </a:r>
          </a:p>
          <a:p>
            <a:pPr>
              <a:buFontTx/>
              <a:buNone/>
            </a:pPr>
            <a:endParaRPr lang="da-DK" baseline="0" dirty="0"/>
          </a:p>
          <a:p>
            <a:pPr>
              <a:buFontTx/>
              <a:buNone/>
            </a:pPr>
            <a:r>
              <a:rPr lang="da-DK" dirty="0"/>
              <a:t>I Århus er der et lignende stort koordineret Åbent Hus arrangement  - U-</a:t>
            </a:r>
            <a:r>
              <a:rPr lang="da-DK" dirty="0" err="1"/>
              <a:t>days</a:t>
            </a:r>
            <a:r>
              <a:rPr lang="da-DK" dirty="0"/>
              <a:t> - for alle uddannelsesinstitutioner</a:t>
            </a:r>
            <a:r>
              <a:rPr lang="da-DK" baseline="0" dirty="0"/>
              <a:t> i Århus. </a:t>
            </a:r>
            <a:r>
              <a:rPr lang="da-DK" dirty="0"/>
              <a:t>U-</a:t>
            </a:r>
            <a:r>
              <a:rPr lang="da-DK" dirty="0" err="1"/>
              <a:t>days</a:t>
            </a:r>
            <a:r>
              <a:rPr lang="da-DK" dirty="0"/>
              <a:t> afholdes 24. - 69. februar 2022. Se</a:t>
            </a:r>
            <a:r>
              <a:rPr lang="da-DK" baseline="0" dirty="0"/>
              <a:t> mere på </a:t>
            </a:r>
            <a:r>
              <a:rPr lang="da-DK" dirty="0"/>
              <a:t>www.udays.dk</a:t>
            </a:r>
            <a:r>
              <a:rPr lang="da-DK" baseline="0" dirty="0"/>
              <a:t> </a:t>
            </a:r>
            <a:endParaRPr lang="da-DK" dirty="0"/>
          </a:p>
          <a:p>
            <a:pPr>
              <a:buFontTx/>
              <a:buNone/>
            </a:pPr>
            <a:endParaRPr lang="da-DK" dirty="0"/>
          </a:p>
          <a:p>
            <a:pPr>
              <a:buFontTx/>
              <a:buNone/>
            </a:pPr>
            <a:r>
              <a:rPr lang="da-DK" dirty="0"/>
              <a:t>Alt efter aftale med skolen i forbindelse med årsplanlægningen nævnes skolens politik omkring fravær i forbindelse med Åbent Hus.</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Vær opmærksom på om skolens elever skal deltage obligatorisk i Åbent Hus</a:t>
            </a:r>
            <a:r>
              <a:rPr lang="da-DK" baseline="0" dirty="0"/>
              <a:t> i Aalborg.</a:t>
            </a:r>
            <a:endParaRPr lang="da-DK" dirty="0"/>
          </a:p>
          <a:p>
            <a:pPr>
              <a:buFontTx/>
              <a:buNone/>
            </a:pPr>
            <a:endParaRPr lang="da-DK" dirty="0"/>
          </a:p>
          <a:p>
            <a:endParaRPr lang="da-DK" dirty="0"/>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597357-8EFD-4768-98B2-86C6C8472DA3}" type="slidenum">
              <a:rPr kumimoji="0" lang="da-DK" sz="1200" b="0" i="0" u="none" strike="noStrike" kern="1200" cap="none" spc="0" normalizeH="0" baseline="0" noProof="0" smtClean="0">
                <a:ln>
                  <a:noFill/>
                </a:ln>
                <a:solidFill>
                  <a:prstClr val="black"/>
                </a:solidFill>
                <a:effectLst/>
                <a:uLnTx/>
                <a:uFillTx/>
                <a:latin typeface="Calibri"/>
                <a:ea typeface="+mn-ea"/>
                <a:cs typeface="+mn-cs"/>
                <a:sym typeface="Helvetica Neue Medium"/>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da-DK" sz="1200" b="0" i="0" u="none" strike="noStrike" kern="1200" cap="none" spc="0" normalizeH="0" baseline="0" noProof="0">
              <a:ln>
                <a:noFill/>
              </a:ln>
              <a:solidFill>
                <a:prstClr val="black"/>
              </a:solidFill>
              <a:effectLst/>
              <a:uLnTx/>
              <a:uFillTx/>
              <a:latin typeface="Calibri"/>
              <a:ea typeface="+mn-ea"/>
              <a:cs typeface="+mn-cs"/>
              <a:sym typeface="Helvetica Neue Medium"/>
            </a:endParaRPr>
          </a:p>
        </p:txBody>
      </p:sp>
    </p:spTree>
    <p:extLst>
      <p:ext uri="{BB962C8B-B14F-4D97-AF65-F5344CB8AC3E}">
        <p14:creationId xmlns:p14="http://schemas.microsoft.com/office/powerpoint/2010/main" val="9121018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pPr>
              <a:buFontTx/>
              <a:buNone/>
            </a:pPr>
            <a:r>
              <a:rPr lang="da-DK" b="1" dirty="0"/>
              <a:t>Formål: </a:t>
            </a:r>
            <a:r>
              <a:rPr lang="da-DK" b="0" dirty="0"/>
              <a:t>At gøre særligt opmærksom på de to store Åbent</a:t>
            </a:r>
            <a:r>
              <a:rPr lang="da-DK" b="0" baseline="0" dirty="0"/>
              <a:t> Hus arrangementer i henholdsvis Aalborg og Århus. </a:t>
            </a:r>
          </a:p>
          <a:p>
            <a:pPr>
              <a:buFontTx/>
              <a:buNone/>
            </a:pPr>
            <a:endParaRPr lang="da-DK" dirty="0"/>
          </a:p>
          <a:p>
            <a:pPr>
              <a:buFontTx/>
              <a:buNone/>
            </a:pPr>
            <a:r>
              <a:rPr lang="da-DK" b="1" dirty="0"/>
              <a:t>Indhold:</a:t>
            </a:r>
          </a:p>
          <a:p>
            <a:pPr>
              <a:buFontTx/>
              <a:buNone/>
            </a:pPr>
            <a:endParaRPr lang="da-DK" dirty="0"/>
          </a:p>
          <a:p>
            <a:pPr>
              <a:buFontTx/>
              <a:buNone/>
            </a:pPr>
            <a:r>
              <a:rPr lang="da-DK" dirty="0"/>
              <a:t>I Aalborg er der Åbent Hus fredag den 4. marts 2022.</a:t>
            </a:r>
            <a:r>
              <a:rPr lang="da-DK" baseline="0" dirty="0"/>
              <a:t> </a:t>
            </a:r>
            <a:r>
              <a:rPr lang="da-DK" dirty="0"/>
              <a:t>Det foregår ved et stort</a:t>
            </a:r>
            <a:r>
              <a:rPr lang="da-DK" baseline="0" dirty="0"/>
              <a:t> fælles arrangement, hvor du kan møde Aalborg Universitet, UCN, MARTEC, DANIA, FORSVARET og DET JYSKE MUSIKKONSERVATORIUM. Arrangementet afvikles i CREATE og MUSIKKENS HUS. Ved arrangementet er over 100 uddannelser samlet ét sted. Du har mulighed for at høre oplæg om uddannelserne,  oplæg om karriere- og studieliv , og du kan møde studievejledere på uddannelsernes stande. Du kan læse om arrangementet og finde programmet på www.aabenthusaalborg.dk</a:t>
            </a:r>
          </a:p>
          <a:p>
            <a:pPr>
              <a:buFontTx/>
              <a:buNone/>
            </a:pPr>
            <a:endParaRPr lang="da-DK" baseline="0" dirty="0"/>
          </a:p>
          <a:p>
            <a:pPr>
              <a:buFontTx/>
              <a:buNone/>
            </a:pPr>
            <a:r>
              <a:rPr lang="da-DK" baseline="0" dirty="0"/>
              <a:t>Det er også muligt at få vejledning af Studievalg, som har en stand og som holdet forskellige oplæg til arrangementet. Studievalg vejleder bredere end de nordjyske uddannelser.</a:t>
            </a:r>
          </a:p>
          <a:p>
            <a:pPr>
              <a:buFontTx/>
              <a:buNone/>
            </a:pPr>
            <a:r>
              <a:rPr lang="da-DK" baseline="0" dirty="0"/>
              <a:t>Du kan også møde AKU Aalborg, som du kan snakke med om, hvordan du bedst får fat i en studiebolig til studiestart. Der er også mulighed for at se en studenterbolig.</a:t>
            </a:r>
          </a:p>
          <a:p>
            <a:pPr>
              <a:buFontTx/>
              <a:buNone/>
            </a:pPr>
            <a:endParaRPr lang="da-DK" baseline="0" dirty="0"/>
          </a:p>
          <a:p>
            <a:pPr>
              <a:buFontTx/>
              <a:buNone/>
            </a:pPr>
            <a:r>
              <a:rPr lang="da-DK" dirty="0"/>
              <a:t>I Århus er der et lignende stort koordineret Åbent Hus arrangement  - U-</a:t>
            </a:r>
            <a:r>
              <a:rPr lang="da-DK" dirty="0" err="1"/>
              <a:t>days</a:t>
            </a:r>
            <a:r>
              <a:rPr lang="da-DK" dirty="0"/>
              <a:t> - for alle uddannelsesinstitutioner</a:t>
            </a:r>
            <a:r>
              <a:rPr lang="da-DK" baseline="0" dirty="0"/>
              <a:t> i Århus. </a:t>
            </a:r>
            <a:r>
              <a:rPr lang="da-DK" dirty="0"/>
              <a:t>U-</a:t>
            </a:r>
            <a:r>
              <a:rPr lang="da-DK" dirty="0" err="1"/>
              <a:t>days</a:t>
            </a:r>
            <a:r>
              <a:rPr lang="da-DK" dirty="0"/>
              <a:t> afholdes 24. - 69. februar 2022. Se</a:t>
            </a:r>
            <a:r>
              <a:rPr lang="da-DK" baseline="0" dirty="0"/>
              <a:t> mere på </a:t>
            </a:r>
            <a:r>
              <a:rPr lang="da-DK" dirty="0"/>
              <a:t>www.udays.dk</a:t>
            </a:r>
            <a:r>
              <a:rPr lang="da-DK" baseline="0" dirty="0"/>
              <a:t> </a:t>
            </a:r>
            <a:endParaRPr lang="da-DK" dirty="0"/>
          </a:p>
          <a:p>
            <a:pPr>
              <a:buFontTx/>
              <a:buNone/>
            </a:pPr>
            <a:endParaRPr lang="da-DK" dirty="0"/>
          </a:p>
          <a:p>
            <a:pPr>
              <a:buFontTx/>
              <a:buNone/>
            </a:pPr>
            <a:r>
              <a:rPr lang="da-DK" dirty="0"/>
              <a:t>Alt efter aftale med skolen i forbindelse med årsplanlægningen nævnes skolens politik omkring fravær i forbindelse med Åbent Hus.</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Vær opmærksom på om skolens elever skal deltage obligatorisk i Åbent Hus</a:t>
            </a:r>
            <a:r>
              <a:rPr lang="da-DK" baseline="0" dirty="0"/>
              <a:t> i Aalborg.</a:t>
            </a:r>
            <a:endParaRPr lang="da-DK" dirty="0"/>
          </a:p>
          <a:p>
            <a:pPr>
              <a:buFontTx/>
              <a:buNone/>
            </a:pPr>
            <a:endParaRPr lang="da-DK" dirty="0"/>
          </a:p>
          <a:p>
            <a:endParaRPr lang="da-DK" dirty="0"/>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597357-8EFD-4768-98B2-86C6C8472DA3}" type="slidenum">
              <a:rPr kumimoji="0" lang="da-DK" sz="1200" b="0" i="0" u="none" strike="noStrike" kern="1200" cap="none" spc="0" normalizeH="0" baseline="0" noProof="0" smtClean="0">
                <a:ln>
                  <a:noFill/>
                </a:ln>
                <a:solidFill>
                  <a:prstClr val="black"/>
                </a:solidFill>
                <a:effectLst/>
                <a:uLnTx/>
                <a:uFillTx/>
                <a:latin typeface="Calibri"/>
                <a:ea typeface="+mn-ea"/>
                <a:cs typeface="+mn-cs"/>
                <a:sym typeface="Helvetica Neue Medium"/>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da-DK" sz="1200" b="0" i="0" u="none" strike="noStrike" kern="1200" cap="none" spc="0" normalizeH="0" baseline="0" noProof="0">
              <a:ln>
                <a:noFill/>
              </a:ln>
              <a:solidFill>
                <a:prstClr val="black"/>
              </a:solidFill>
              <a:effectLst/>
              <a:uLnTx/>
              <a:uFillTx/>
              <a:latin typeface="Calibri"/>
              <a:ea typeface="+mn-ea"/>
              <a:cs typeface="+mn-cs"/>
              <a:sym typeface="Helvetica Neue Medium"/>
            </a:endParaRPr>
          </a:p>
        </p:txBody>
      </p:sp>
    </p:spTree>
    <p:extLst>
      <p:ext uri="{BB962C8B-B14F-4D97-AF65-F5344CB8AC3E}">
        <p14:creationId xmlns:p14="http://schemas.microsoft.com/office/powerpoint/2010/main" val="9081401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71D20-C363-CE4A-A322-89787006C7F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112D4E7-58FB-D76C-0D0E-68B6FA35409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4B6D87F-788F-55AB-BFCF-D3051C3D765C}"/>
              </a:ext>
            </a:extLst>
          </p:cNvPr>
          <p:cNvSpPr>
            <a:spLocks noGrp="1"/>
          </p:cNvSpPr>
          <p:nvPr>
            <p:ph type="body" idx="1"/>
          </p:nvPr>
        </p:nvSpPr>
        <p:spPr/>
        <p:txBody>
          <a:bodyPr/>
          <a:lstStyle/>
          <a:p>
            <a:pPr marL="0" lvl="0" indent="0">
              <a:buFont typeface="Arial" panose="020B0604020202020204" pitchFamily="34" charset="0"/>
              <a:buNone/>
            </a:pPr>
            <a:r>
              <a:rPr lang="da-DK" dirty="0"/>
              <a:t>OBS: Der er vedtaget nye regler for SU til videregående uddannelser og private uddannelser.</a:t>
            </a:r>
            <a:br>
              <a:rPr lang="da-DK" dirty="0"/>
            </a:br>
            <a:r>
              <a:rPr lang="da-DK" dirty="0"/>
              <a:t>De nye regler får betydning for SU, herunder også for ramme for SU til videregående uddannelser, fra januar 2027, for dem som begynder på en ny videregående uddannelse den 1. juli 2025 eller senere. Orienter dig inden oplægget på https://su.dk/su-reform</a:t>
            </a:r>
            <a:endParaRPr lang="da-DK" sz="1200" kern="1200" baseline="0" dirty="0">
              <a:solidFill>
                <a:schemeClr val="tx1"/>
              </a:solidFill>
              <a:effectLst/>
              <a:latin typeface="+mn-lt"/>
              <a:ea typeface="+mn-ea"/>
              <a:cs typeface="+mn-cs"/>
            </a:endParaRPr>
          </a:p>
          <a:p>
            <a:pPr marL="0" lvl="0" indent="0">
              <a:buFont typeface="Arial" panose="020B0604020202020204" pitchFamily="34" charset="0"/>
              <a:buNone/>
            </a:pPr>
            <a:endParaRPr lang="da-DK" sz="1200" kern="1200" baseline="0" dirty="0">
              <a:solidFill>
                <a:schemeClr val="tx1"/>
              </a:solidFill>
              <a:effectLst/>
              <a:latin typeface="+mn-lt"/>
              <a:ea typeface="+mn-ea"/>
              <a:cs typeface="+mn-cs"/>
            </a:endParaRPr>
          </a:p>
          <a:p>
            <a:pPr marL="0" lvl="0" indent="0">
              <a:buFont typeface="Arial" panose="020B0604020202020204" pitchFamily="34" charset="0"/>
              <a:buNone/>
            </a:pPr>
            <a:r>
              <a:rPr lang="da-DK" sz="1200" kern="1200" baseline="0" dirty="0">
                <a:solidFill>
                  <a:schemeClr val="tx1"/>
                </a:solidFill>
                <a:effectLst/>
                <a:latin typeface="+mn-lt"/>
                <a:ea typeface="+mn-ea"/>
                <a:cs typeface="+mn-cs"/>
              </a:rPr>
              <a:t>Fortæl eleverne: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kern="1200" baseline="0" dirty="0">
                <a:solidFill>
                  <a:schemeClr val="tx1"/>
                </a:solidFill>
                <a:effectLst/>
                <a:latin typeface="+mn-lt"/>
                <a:ea typeface="+mn-ea"/>
                <a:cs typeface="+mn-cs"/>
              </a:rPr>
              <a:t>De kan søge SU, når de er optaget på studiet. </a:t>
            </a:r>
          </a:p>
          <a:p>
            <a:pPr marL="171450" lvl="0" indent="-171450">
              <a:buFont typeface="Arial" panose="020B0604020202020204" pitchFamily="34" charset="0"/>
              <a:buChar char="•"/>
            </a:pPr>
            <a:r>
              <a:rPr lang="da-DK" sz="1200" kern="1200" dirty="0">
                <a:solidFill>
                  <a:schemeClr val="tx1"/>
                </a:solidFill>
                <a:effectLst/>
                <a:latin typeface="+mn-lt"/>
                <a:ea typeface="+mn-ea"/>
                <a:cs typeface="+mn-cs"/>
              </a:rPr>
              <a:t>Fribeløb</a:t>
            </a:r>
            <a:r>
              <a:rPr lang="da-DK" sz="1200" kern="1200" baseline="0" dirty="0">
                <a:solidFill>
                  <a:schemeClr val="tx1"/>
                </a:solidFill>
                <a:effectLst/>
                <a:latin typeface="+mn-lt"/>
                <a:ea typeface="+mn-ea"/>
                <a:cs typeface="+mn-cs"/>
              </a:rPr>
              <a:t> er det beløb, som de må tjene ved siden af </a:t>
            </a:r>
            <a:r>
              <a:rPr lang="da-DK" sz="1200" kern="1200" baseline="0" dirty="0" err="1">
                <a:solidFill>
                  <a:schemeClr val="tx1"/>
                </a:solidFill>
                <a:effectLst/>
                <a:latin typeface="+mn-lt"/>
                <a:ea typeface="+mn-ea"/>
                <a:cs typeface="+mn-cs"/>
              </a:rPr>
              <a:t>SUen</a:t>
            </a:r>
            <a:r>
              <a:rPr lang="da-DK" sz="1200" kern="1200" baseline="0" dirty="0">
                <a:solidFill>
                  <a:schemeClr val="tx1"/>
                </a:solidFill>
                <a:effectLst/>
                <a:latin typeface="+mn-lt"/>
                <a:ea typeface="+mn-ea"/>
                <a:cs typeface="+mn-cs"/>
              </a:rPr>
              <a:t> uden at betale SU tilbage </a:t>
            </a:r>
            <a:endParaRPr lang="da-DK"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da-DK" sz="1200" kern="1200" baseline="0" dirty="0">
                <a:solidFill>
                  <a:schemeClr val="tx1"/>
                </a:solidFill>
                <a:effectLst/>
                <a:latin typeface="+mn-lt"/>
                <a:ea typeface="+mn-ea"/>
                <a:cs typeface="+mn-cs"/>
              </a:rPr>
              <a:t>Man </a:t>
            </a:r>
            <a:r>
              <a:rPr lang="da-DK" sz="1200" kern="1200" dirty="0">
                <a:solidFill>
                  <a:schemeClr val="tx1"/>
                </a:solidFill>
                <a:effectLst/>
                <a:latin typeface="+mn-lt"/>
                <a:ea typeface="+mn-ea"/>
                <a:cs typeface="+mn-cs"/>
              </a:rPr>
              <a:t>har mulighed for at tage SU-lån hver måned, når man modtager SU. SU</a:t>
            </a:r>
            <a:r>
              <a:rPr lang="da-DK" sz="1200" kern="1200" baseline="0" dirty="0">
                <a:solidFill>
                  <a:schemeClr val="tx1"/>
                </a:solidFill>
                <a:effectLst/>
                <a:latin typeface="+mn-lt"/>
                <a:ea typeface="+mn-ea"/>
                <a:cs typeface="+mn-cs"/>
              </a:rPr>
              <a:t> skal ikke tilbagebetales, men det skal lånet.</a:t>
            </a:r>
          </a:p>
          <a:p>
            <a:pPr marL="171450" lvl="0" indent="-171450">
              <a:buFont typeface="Arial" panose="020B0604020202020204" pitchFamily="34" charset="0"/>
              <a:buChar char="•"/>
            </a:pPr>
            <a:endParaRPr lang="da-DK" sz="1200" kern="1200" baseline="0" dirty="0">
              <a:solidFill>
                <a:schemeClr val="tx1"/>
              </a:solidFill>
              <a:effectLst/>
              <a:latin typeface="+mn-lt"/>
              <a:ea typeface="+mn-ea"/>
              <a:cs typeface="+mn-cs"/>
            </a:endParaRPr>
          </a:p>
          <a:p>
            <a:pPr marL="0" lvl="0" indent="0">
              <a:buFont typeface="Arial" panose="020B0604020202020204" pitchFamily="34" charset="0"/>
              <a:buNone/>
            </a:pPr>
            <a:r>
              <a:rPr lang="da-DK" sz="1200" kern="1200" baseline="0" dirty="0">
                <a:solidFill>
                  <a:schemeClr val="tx1"/>
                </a:solidFill>
                <a:effectLst/>
                <a:latin typeface="+mn-lt"/>
                <a:ea typeface="+mn-ea"/>
                <a:cs typeface="+mn-cs"/>
              </a:rPr>
              <a:t>Mere viden, hvis du har god tid eller eleverne spørger: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kern="1200" baseline="0" dirty="0">
                <a:solidFill>
                  <a:schemeClr val="tx1"/>
                </a:solidFill>
                <a:effectLst/>
                <a:latin typeface="+mn-lt"/>
                <a:ea typeface="+mn-ea"/>
                <a:cs typeface="+mn-cs"/>
              </a:rPr>
              <a:t>Udeboende SU er ikke længere afhængig af deres forældres indtægt, elevernes alder og afstand til uddannelsen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kern="1200" baseline="0" dirty="0">
                <a:solidFill>
                  <a:schemeClr val="tx1"/>
                </a:solidFill>
                <a:effectLst/>
                <a:latin typeface="+mn-lt"/>
                <a:ea typeface="+mn-ea"/>
                <a:cs typeface="+mn-cs"/>
              </a:rPr>
              <a:t>SU gives ikke mellem to uddannelser – fx kan de ikke få SU i sommerferien, hvis de skal gå direkte.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kern="1200" dirty="0">
                <a:solidFill>
                  <a:schemeClr val="tx1"/>
                </a:solidFill>
                <a:effectLst/>
                <a:latin typeface="+mn-lt"/>
                <a:ea typeface="+mn-ea"/>
                <a:cs typeface="+mn-cs"/>
              </a:rPr>
              <a:t>Perioden for slutlån udvides med den nye reform, så de studerende kan optage lån i 24 måneder. </a:t>
            </a:r>
            <a:endParaRPr lang="da-DK" i="0" u="none" dirty="0"/>
          </a:p>
          <a:p>
            <a:pPr marL="628650" lvl="1" indent="-171450">
              <a:buFont typeface="Arial" panose="020B0604020202020204" pitchFamily="34" charset="0"/>
              <a:buChar char="•"/>
            </a:pPr>
            <a:r>
              <a:rPr lang="da-DK" sz="1200" kern="1200" dirty="0">
                <a:solidFill>
                  <a:schemeClr val="tx1"/>
                </a:solidFill>
                <a:effectLst/>
                <a:latin typeface="+mn-lt"/>
                <a:ea typeface="+mn-ea"/>
                <a:cs typeface="+mn-cs"/>
              </a:rPr>
              <a:t>Og man kan søge om 12 ekstra SU klip som tildeles studerende som modtager handicaptillæg og enlige forsørgere, som bliver forsinket i deres uddannelse.</a:t>
            </a:r>
          </a:p>
        </p:txBody>
      </p:sp>
      <p:sp>
        <p:nvSpPr>
          <p:cNvPr id="4" name="Pladsholder til slidenummer 3">
            <a:extLst>
              <a:ext uri="{FF2B5EF4-FFF2-40B4-BE49-F238E27FC236}">
                <a16:creationId xmlns:a16="http://schemas.microsoft.com/office/drawing/2014/main" id="{0839592F-77F2-F786-D13C-63B81CF7741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7AADE1-70F4-4139-AFE8-D417DE4DE72F}"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73307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lvl="0"/>
            <a:r>
              <a:rPr lang="da-DK" sz="1200" kern="1200" dirty="0">
                <a:solidFill>
                  <a:schemeClr val="tx1"/>
                </a:solidFill>
                <a:effectLst/>
                <a:latin typeface="Raleway" panose="020B0503030101060003" pitchFamily="34" charset="0"/>
                <a:ea typeface="+mn-ea"/>
                <a:cs typeface="+mn-cs"/>
              </a:rPr>
              <a:t>SPS står for </a:t>
            </a:r>
            <a:r>
              <a:rPr lang="da-DK" sz="1200" i="1" kern="1200" dirty="0">
                <a:solidFill>
                  <a:schemeClr val="tx1"/>
                </a:solidFill>
                <a:effectLst/>
                <a:latin typeface="Raleway" panose="020B0503030101060003" pitchFamily="34" charset="0"/>
                <a:ea typeface="+mn-ea"/>
                <a:cs typeface="+mn-cs"/>
              </a:rPr>
              <a:t>specialpædagogisk støtte</a:t>
            </a:r>
            <a:endParaRPr lang="da-DK" sz="1200" kern="1200" dirty="0">
              <a:solidFill>
                <a:schemeClr val="tx1"/>
              </a:solidFill>
              <a:effectLst/>
              <a:latin typeface="Raleway" panose="020B0503030101060003" pitchFamily="34" charset="0"/>
              <a:ea typeface="+mn-ea"/>
              <a:cs typeface="+mn-cs"/>
            </a:endParaRPr>
          </a:p>
          <a:p>
            <a:pPr marL="171450" lvl="0" indent="-171450">
              <a:buFont typeface="Arial" panose="020B0604020202020204" pitchFamily="34" charset="0"/>
              <a:buChar char="•"/>
            </a:pPr>
            <a:r>
              <a:rPr lang="da-DK" sz="1200" kern="1200" dirty="0">
                <a:solidFill>
                  <a:schemeClr val="tx1"/>
                </a:solidFill>
                <a:effectLst/>
                <a:latin typeface="Raleway" panose="020B0503030101060003" pitchFamily="34" charset="0"/>
                <a:ea typeface="+mn-ea"/>
                <a:cs typeface="+mn-cs"/>
              </a:rPr>
              <a:t>Det kan gives til personer med funktionsnedsættelser, kroniske sygdomme, ordblindhed, døve eller hørehæmmede, bevægelseshæmmede og personer med psykologiske vanskeligheder</a:t>
            </a:r>
          </a:p>
          <a:p>
            <a:pPr marL="171450" lvl="0" indent="-171450">
              <a:buFont typeface="Arial" panose="020B0604020202020204" pitchFamily="34" charset="0"/>
              <a:buChar char="•"/>
            </a:pPr>
            <a:r>
              <a:rPr lang="da-DK" sz="1200" kern="1200" dirty="0">
                <a:solidFill>
                  <a:schemeClr val="tx1"/>
                </a:solidFill>
                <a:effectLst/>
                <a:latin typeface="Raleway" panose="020B0503030101060003" pitchFamily="34" charset="0"/>
                <a:ea typeface="+mn-ea"/>
                <a:cs typeface="+mn-cs"/>
              </a:rPr>
              <a:t>Gør eleverne opmærksomme på, at de kan søge SPS-støtte via den uddannelsesinstitution, de optages på og at det også er her de skal henvende sig hvis de har spørgsmål</a:t>
            </a:r>
          </a:p>
          <a:p>
            <a:pPr marL="171450" lvl="0" indent="-171450">
              <a:buFont typeface="Arial" panose="020B0604020202020204" pitchFamily="34" charset="0"/>
              <a:buChar char="•"/>
            </a:pPr>
            <a:r>
              <a:rPr lang="da-DK" sz="1200" kern="1200" dirty="0">
                <a:solidFill>
                  <a:schemeClr val="tx1"/>
                </a:solidFill>
                <a:effectLst/>
                <a:latin typeface="Raleway" panose="020B0503030101060003" pitchFamily="34" charset="0"/>
                <a:ea typeface="+mn-ea"/>
                <a:cs typeface="+mn-cs"/>
              </a:rPr>
              <a:t>Gør eleverne opmærksomme på, at processerne tager tid, og anbefal dem derfor at søge i god tid</a:t>
            </a:r>
          </a:p>
          <a:p>
            <a:pPr marL="171450" lvl="0" indent="-171450">
              <a:buFont typeface="Arial" panose="020B0604020202020204" pitchFamily="34" charset="0"/>
              <a:buChar char="•"/>
            </a:pPr>
            <a:r>
              <a:rPr lang="da-DK" sz="1200" kern="1200" dirty="0">
                <a:solidFill>
                  <a:schemeClr val="tx1"/>
                </a:solidFill>
                <a:effectLst/>
                <a:latin typeface="Raleway" panose="020B0503030101060003" pitchFamily="34" charset="0"/>
                <a:ea typeface="+mn-ea"/>
                <a:cs typeface="+mn-cs"/>
              </a:rPr>
              <a:t>Se mere her: </a:t>
            </a:r>
            <a:r>
              <a:rPr lang="da-DK" dirty="0">
                <a:hlinkClick r:id="rId3"/>
              </a:rPr>
              <a:t>Støtte til at gennemføre din uddannelse | </a:t>
            </a:r>
            <a:r>
              <a:rPr lang="da-DK" dirty="0" err="1">
                <a:hlinkClick r:id="rId3"/>
              </a:rPr>
              <a:t>UddannelsesGuiden</a:t>
            </a:r>
            <a:r>
              <a:rPr lang="da-DK" dirty="0">
                <a:hlinkClick r:id="rId3"/>
              </a:rPr>
              <a:t> (ug.dk)</a:t>
            </a:r>
            <a:endParaRPr lang="da-DK" dirty="0"/>
          </a:p>
          <a:p>
            <a:pPr marL="171450" lvl="0" indent="-171450">
              <a:buFont typeface="Arial" panose="020B0604020202020204" pitchFamily="34" charset="0"/>
              <a:buChar char="•"/>
            </a:pPr>
            <a:endParaRPr lang="da-DK" sz="1200" kern="1200" dirty="0">
              <a:solidFill>
                <a:schemeClr val="tx1"/>
              </a:solidFill>
              <a:effectLst/>
              <a:latin typeface="Raleway" panose="020B0503030101060003" pitchFamily="34" charset="0"/>
              <a:ea typeface="+mn-ea"/>
              <a:cs typeface="+mn-cs"/>
            </a:endParaRPr>
          </a:p>
          <a:p>
            <a:pPr marL="171450" lvl="0" indent="-171450">
              <a:buFont typeface="Arial" panose="020B0604020202020204" pitchFamily="34" charset="0"/>
              <a:buChar char="•"/>
            </a:pPr>
            <a:r>
              <a:rPr lang="da-DK" sz="1200" kern="1200">
                <a:solidFill>
                  <a:schemeClr val="tx1"/>
                </a:solidFill>
                <a:effectLst/>
                <a:latin typeface="Raleway" panose="020B0503030101060003" pitchFamily="34" charset="0"/>
                <a:ea typeface="+mn-ea"/>
                <a:cs typeface="+mn-cs"/>
              </a:rPr>
              <a:t>Ansøg tidligt AAU: https://www.aau.dk/uddannelser/optagelse/bachelor/sog-om-tidligt-optag </a:t>
            </a:r>
            <a:endParaRPr lang="da-DK" sz="1200" kern="1200" dirty="0">
              <a:solidFill>
                <a:schemeClr val="tx1"/>
              </a:solidFill>
              <a:effectLst/>
              <a:latin typeface="Raleway" panose="020B0503030101060003" pitchFamily="34" charset="0"/>
              <a:ea typeface="+mn-ea"/>
              <a:cs typeface="+mn-cs"/>
            </a:endParaRPr>
          </a:p>
          <a:p>
            <a:endParaRPr lang="da-DK" dirty="0"/>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7AADE1-70F4-4139-AFE8-D417DE4DE72F}"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16504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E6F024-061C-4FC0-9A60-A1D981B82567}" type="slidenum">
              <a:rPr kumimoji="0" lang="da-DK"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da-DK"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663488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r>
              <a:rPr lang="da-DK" b="1" dirty="0"/>
              <a:t>Bookingsystemet</a:t>
            </a:r>
          </a:p>
          <a:p>
            <a:endParaRPr lang="da-DK" b="0" dirty="0"/>
          </a:p>
          <a:p>
            <a:r>
              <a:rPr lang="da-DK" b="0" dirty="0"/>
              <a:t>Præsenter</a:t>
            </a:r>
            <a:r>
              <a:rPr lang="da-DK" b="0" baseline="0" dirty="0"/>
              <a:t> bookingsystemet live</a:t>
            </a:r>
            <a:endParaRPr lang="da-DK" baseline="0" dirty="0">
              <a:solidFill>
                <a:srgbClr val="0070C0"/>
              </a:solidFill>
            </a:endParaRPr>
          </a:p>
          <a:p>
            <a:endParaRPr lang="da-DK" dirty="0">
              <a:solidFill>
                <a:srgbClr val="0070C0"/>
              </a:solidFill>
            </a:endParaRPr>
          </a:p>
          <a:p>
            <a:endParaRPr lang="da-DK" i="0" baseline="0" dirty="0"/>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A3388E-3F96-40C9-859A-3265033FF837}"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sym typeface="Helvetica Neue Medium"/>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sym typeface="Helvetica Neue Medium"/>
            </a:endParaRPr>
          </a:p>
        </p:txBody>
      </p:sp>
    </p:spTree>
    <p:extLst>
      <p:ext uri="{BB962C8B-B14F-4D97-AF65-F5344CB8AC3E}">
        <p14:creationId xmlns:p14="http://schemas.microsoft.com/office/powerpoint/2010/main" val="35137360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Afrundende</a:t>
            </a:r>
            <a:r>
              <a:rPr lang="da-DK" baseline="0" dirty="0"/>
              <a:t> summe øvelse 2&amp;2 i 3 minutter.</a:t>
            </a:r>
          </a:p>
          <a:p>
            <a:endParaRPr lang="da-DK" baseline="0" dirty="0"/>
          </a:p>
          <a:p>
            <a:r>
              <a:rPr lang="da-DK" baseline="0" dirty="0"/>
              <a:t>Derefter opsamling med et par bud fra eleverne på, hvad de har bidt mest mærke i.</a:t>
            </a:r>
          </a:p>
          <a:p>
            <a:endParaRPr lang="da-DK" baseline="0" dirty="0"/>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D6261B-7341-4C99-BA1F-E0FC607C6023}"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78557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tmp"/></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Master" Target="../slideMasters/slideMaster3.xml"/><Relationship Id="rId4" Type="http://schemas.openxmlformats.org/officeDocument/2006/relationships/image" Target="../media/image20.tmp"/></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6.tmp"/></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png"/><Relationship Id="rId1" Type="http://schemas.openxmlformats.org/officeDocument/2006/relationships/slideMaster" Target="../slideMasters/slideMaster4.xml"/><Relationship Id="rId4" Type="http://schemas.openxmlformats.org/officeDocument/2006/relationships/image" Target="../media/image25.jpe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6.jpe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12.pn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11.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9.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9.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9.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9.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9.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0.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Master" Target="../slideMasters/slideMaster10.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Master" Target="../slideMasters/slideMaster10.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Master" Target="../slideMasters/slideMaster10.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0.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Master" Target="../slideMasters/slideMaster10.xml"/><Relationship Id="rId4" Type="http://schemas.openxmlformats.org/officeDocument/2006/relationships/image" Target="../media/image20.tmp"/></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Master" Target="../slideMasters/slideMaster10.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0.xml"/></Relationships>
</file>

<file path=ppt/slideLayouts/_rels/slideLayout214.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5.png"/><Relationship Id="rId1" Type="http://schemas.openxmlformats.org/officeDocument/2006/relationships/slideMaster" Target="../slideMasters/slideMaster10.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Master" Target="../slideMasters/slideMaster10.xml"/></Relationships>
</file>

<file path=ppt/slideLayouts/_rels/slideLayout2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0.xml"/><Relationship Id="rId4" Type="http://schemas.openxmlformats.org/officeDocument/2006/relationships/image" Target="../media/image6.tmp"/></Relationships>
</file>

<file path=ppt/slideLayouts/_rels/slideLayout217.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5.png"/><Relationship Id="rId1" Type="http://schemas.openxmlformats.org/officeDocument/2006/relationships/slideMaster" Target="../slideMasters/slideMaster10.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Master" Target="../slideMasters/slideMaster1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0.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0.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0.xml"/></Relationships>
</file>

<file path=ppt/slideLayouts/_rels/slideLayout2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10.xml"/></Relationships>
</file>

<file path=ppt/slideLayouts/_rels/slideLayout2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0.xml"/></Relationships>
</file>

<file path=ppt/slideLayouts/_rels/slideLayout2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Master" Target="../slideMasters/slideMaster10.xml"/><Relationship Id="rId4" Type="http://schemas.openxmlformats.org/officeDocument/2006/relationships/image" Target="../media/image13.png"/></Relationships>
</file>

<file path=ppt/slideLayouts/_rels/slideLayout2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Master" Target="../slideMasters/slideMaster10.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9.png"/><Relationship Id="rId1" Type="http://schemas.openxmlformats.org/officeDocument/2006/relationships/slideMaster" Target="../slideMasters/slideMaster10.xml"/></Relationships>
</file>

<file path=ppt/slideLayouts/_rels/slideLayout2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0.xml"/></Relationships>
</file>

<file path=ppt/slideLayouts/_rels/slideLayout2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bg>
      <p:bgPr>
        <a:solidFill>
          <a:srgbClr val="FFFFFF"/>
        </a:solidFill>
        <a:effectLst/>
      </p:bgPr>
    </p:bg>
    <p:spTree>
      <p:nvGrpSpPr>
        <p:cNvPr id="1" name=""/>
        <p:cNvGrpSpPr/>
        <p:nvPr/>
      </p:nvGrpSpPr>
      <p:grpSpPr>
        <a:xfrm>
          <a:off x="0" y="0"/>
          <a:ext cx="0" cy="0"/>
          <a:chOff x="0" y="0"/>
          <a:chExt cx="0" cy="0"/>
        </a:xfrm>
      </p:grpSpPr>
      <p:pic>
        <p:nvPicPr>
          <p:cNvPr id="7" name="Billede" descr="Billede"/>
          <p:cNvPicPr>
            <a:picLocks noChangeAspect="1"/>
          </p:cNvPicPr>
          <p:nvPr userDrawn="1"/>
        </p:nvPicPr>
        <p:blipFill>
          <a:blip r:embed="rId2"/>
          <a:stretch>
            <a:fillRect/>
          </a:stretch>
        </p:blipFill>
        <p:spPr>
          <a:xfrm flipH="1">
            <a:off x="6480004" y="-510952"/>
            <a:ext cx="6389272" cy="6185617"/>
          </a:xfrm>
          <a:prstGeom prst="rect">
            <a:avLst/>
          </a:prstGeom>
          <a:ln w="12700">
            <a:miter lim="400000"/>
          </a:ln>
        </p:spPr>
      </p:pic>
      <p:sp>
        <p:nvSpPr>
          <p:cNvPr id="2" name="Titel 1"/>
          <p:cNvSpPr>
            <a:spLocks noGrp="1"/>
          </p:cNvSpPr>
          <p:nvPr>
            <p:ph type="ctrTitle"/>
          </p:nvPr>
        </p:nvSpPr>
        <p:spPr>
          <a:xfrm>
            <a:off x="285135" y="1688281"/>
            <a:ext cx="9144000" cy="2387600"/>
          </a:xfrm>
        </p:spPr>
        <p:txBody>
          <a:bodyPr anchor="b"/>
          <a:lstStyle>
            <a:lvl1pPr algn="ctr">
              <a:defRPr sz="6000"/>
            </a:lvl1pPr>
          </a:lstStyle>
          <a:p>
            <a:r>
              <a:rPr lang="da-DK"/>
              <a:t>Klik for at redigere i master</a:t>
            </a:r>
            <a:endParaRPr lang="da-DK" dirty="0"/>
          </a:p>
        </p:txBody>
      </p:sp>
      <p:sp>
        <p:nvSpPr>
          <p:cNvPr id="3" name="Undertitel 2"/>
          <p:cNvSpPr>
            <a:spLocks noGrp="1"/>
          </p:cNvSpPr>
          <p:nvPr>
            <p:ph type="subTitle" idx="1"/>
          </p:nvPr>
        </p:nvSpPr>
        <p:spPr>
          <a:xfrm>
            <a:off x="285135" y="4171541"/>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da-DK" dirty="0"/>
          </a:p>
        </p:txBody>
      </p:sp>
    </p:spTree>
    <p:extLst>
      <p:ext uri="{BB962C8B-B14F-4D97-AF65-F5344CB8AC3E}">
        <p14:creationId xmlns:p14="http://schemas.microsoft.com/office/powerpoint/2010/main" val="167775354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Brugerdefineret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329041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sp>
        <p:nvSpPr>
          <p:cNvPr id="7" name="Pladsholder til billede 6"/>
          <p:cNvSpPr>
            <a:spLocks noGrp="1"/>
          </p:cNvSpPr>
          <p:nvPr>
            <p:ph type="pic" sz="quarter" idx="10"/>
          </p:nvPr>
        </p:nvSpPr>
        <p:spPr>
          <a:xfrm>
            <a:off x="0" y="0"/>
            <a:ext cx="12192000" cy="6858000"/>
          </a:xfrm>
        </p:spPr>
        <p:txBody>
          <a:bodyPr/>
          <a:lstStyle/>
          <a:p>
            <a:endParaRPr lang="da-DK"/>
          </a:p>
        </p:txBody>
      </p:sp>
    </p:spTree>
    <p:extLst>
      <p:ext uri="{BB962C8B-B14F-4D97-AF65-F5344CB8AC3E}">
        <p14:creationId xmlns:p14="http://schemas.microsoft.com/office/powerpoint/2010/main" val="246017871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Brugerdefineret layout">
    <p:spTree>
      <p:nvGrpSpPr>
        <p:cNvPr id="1" name=""/>
        <p:cNvGrpSpPr/>
        <p:nvPr/>
      </p:nvGrpSpPr>
      <p:grpSpPr>
        <a:xfrm>
          <a:off x="0" y="0"/>
          <a:ext cx="0" cy="0"/>
          <a:chOff x="0" y="0"/>
          <a:chExt cx="0" cy="0"/>
        </a:xfrm>
      </p:grpSpPr>
      <p:sp>
        <p:nvSpPr>
          <p:cNvPr id="7" name="Pladsholder til indhold 6"/>
          <p:cNvSpPr>
            <a:spLocks noGrp="1"/>
          </p:cNvSpPr>
          <p:nvPr>
            <p:ph sz="quarter" idx="10"/>
          </p:nvPr>
        </p:nvSpPr>
        <p:spPr>
          <a:xfrm>
            <a:off x="1057275" y="547688"/>
            <a:ext cx="10072688" cy="5732462"/>
          </a:xfrm>
          <a:ln w="38100">
            <a:solidFill>
              <a:schemeClr val="accent6"/>
            </a:solidFill>
          </a:ln>
        </p:spPr>
        <p:txBody>
          <a:bodyPr/>
          <a:lstStyle/>
          <a:p>
            <a:pPr lvl="0"/>
            <a:r>
              <a:rPr lang="da-DK" dirty="0"/>
              <a:t>Rediger typografien i masterens</a:t>
            </a:r>
          </a:p>
          <a:p>
            <a:pPr lvl="1"/>
            <a:r>
              <a:rPr lang="da-DK" dirty="0"/>
              <a:t>Andet niveau</a:t>
            </a:r>
          </a:p>
          <a:p>
            <a:pPr lvl="2"/>
            <a:r>
              <a:rPr lang="da-DK" dirty="0"/>
              <a:t>Tredje niveau</a:t>
            </a:r>
          </a:p>
          <a:p>
            <a:pPr lvl="3"/>
            <a:r>
              <a:rPr lang="da-DK" dirty="0"/>
              <a:t>Fjerde niveau</a:t>
            </a:r>
          </a:p>
          <a:p>
            <a:pPr lvl="4"/>
            <a:r>
              <a:rPr lang="da-DK" dirty="0"/>
              <a:t>Femte niveau</a:t>
            </a:r>
          </a:p>
        </p:txBody>
      </p:sp>
    </p:spTree>
    <p:extLst>
      <p:ext uri="{BB962C8B-B14F-4D97-AF65-F5344CB8AC3E}">
        <p14:creationId xmlns:p14="http://schemas.microsoft.com/office/powerpoint/2010/main" val="87311218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slide - Mørk">
    <p:bg>
      <p:bgPr>
        <a:solidFill>
          <a:srgbClr val="FFFFFF"/>
        </a:solidFill>
        <a:effectLst/>
      </p:bgPr>
    </p:bg>
    <p:spTree>
      <p:nvGrpSpPr>
        <p:cNvPr id="1" name=""/>
        <p:cNvGrpSpPr/>
        <p:nvPr/>
      </p:nvGrpSpPr>
      <p:grpSpPr>
        <a:xfrm>
          <a:off x="0" y="0"/>
          <a:ext cx="0" cy="0"/>
          <a:chOff x="0" y="0"/>
          <a:chExt cx="0" cy="0"/>
        </a:xfrm>
      </p:grpSpPr>
      <p:pic>
        <p:nvPicPr>
          <p:cNvPr id="6" name="Billede" descr="Billede"/>
          <p:cNvPicPr>
            <a:picLocks noChangeAspect="1"/>
          </p:cNvPicPr>
          <p:nvPr userDrawn="1"/>
        </p:nvPicPr>
        <p:blipFill>
          <a:blip r:embed="rId2"/>
          <a:stretch>
            <a:fillRect/>
          </a:stretch>
        </p:blipFill>
        <p:spPr>
          <a:xfrm flipH="1">
            <a:off x="6049713" y="-716107"/>
            <a:ext cx="6758844" cy="6543410"/>
          </a:xfrm>
          <a:prstGeom prst="rect">
            <a:avLst/>
          </a:prstGeom>
          <a:ln w="12700">
            <a:miter lim="400000"/>
          </a:ln>
        </p:spPr>
      </p:pic>
      <p:sp>
        <p:nvSpPr>
          <p:cNvPr id="15" name="Titel 1"/>
          <p:cNvSpPr>
            <a:spLocks noGrp="1"/>
          </p:cNvSpPr>
          <p:nvPr>
            <p:ph type="ctrTitle"/>
          </p:nvPr>
        </p:nvSpPr>
        <p:spPr>
          <a:xfrm>
            <a:off x="285135" y="1688281"/>
            <a:ext cx="9144000" cy="2387600"/>
          </a:xfrm>
        </p:spPr>
        <p:txBody>
          <a:bodyPr anchor="b"/>
          <a:lstStyle>
            <a:lvl1pPr algn="ctr">
              <a:defRPr sz="6000"/>
            </a:lvl1pPr>
          </a:lstStyle>
          <a:p>
            <a:r>
              <a:rPr lang="da-DK"/>
              <a:t>Klik for at redigere i master</a:t>
            </a:r>
            <a:endParaRPr lang="da-DK" dirty="0"/>
          </a:p>
        </p:txBody>
      </p:sp>
      <p:sp>
        <p:nvSpPr>
          <p:cNvPr id="16" name="Undertitel 2"/>
          <p:cNvSpPr>
            <a:spLocks noGrp="1"/>
          </p:cNvSpPr>
          <p:nvPr>
            <p:ph type="subTitle" idx="1"/>
          </p:nvPr>
        </p:nvSpPr>
        <p:spPr>
          <a:xfrm>
            <a:off x="285135" y="4171541"/>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Tree>
    <p:extLst>
      <p:ext uri="{BB962C8B-B14F-4D97-AF65-F5344CB8AC3E}">
        <p14:creationId xmlns:p14="http://schemas.microsoft.com/office/powerpoint/2010/main" val="175875724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slide - Mørk u. pil">
    <p:bg>
      <p:bgPr>
        <a:solidFill>
          <a:srgbClr val="FFFFFF"/>
        </a:solidFill>
        <a:effectLst/>
      </p:bgPr>
    </p:bg>
    <p:spTree>
      <p:nvGrpSpPr>
        <p:cNvPr id="1" name=""/>
        <p:cNvGrpSpPr/>
        <p:nvPr/>
      </p:nvGrpSpPr>
      <p:grpSpPr>
        <a:xfrm>
          <a:off x="0" y="0"/>
          <a:ext cx="0" cy="0"/>
          <a:chOff x="0" y="0"/>
          <a:chExt cx="0" cy="0"/>
        </a:xfrm>
      </p:grpSpPr>
      <p:sp>
        <p:nvSpPr>
          <p:cNvPr id="15" name="Titel 1"/>
          <p:cNvSpPr>
            <a:spLocks noGrp="1"/>
          </p:cNvSpPr>
          <p:nvPr>
            <p:ph type="ctrTitle"/>
          </p:nvPr>
        </p:nvSpPr>
        <p:spPr>
          <a:xfrm>
            <a:off x="285135" y="1688281"/>
            <a:ext cx="9144000" cy="2387600"/>
          </a:xfrm>
        </p:spPr>
        <p:txBody>
          <a:bodyPr anchor="b"/>
          <a:lstStyle>
            <a:lvl1pPr algn="ctr">
              <a:defRPr sz="6000"/>
            </a:lvl1pPr>
          </a:lstStyle>
          <a:p>
            <a:r>
              <a:rPr lang="da-DK"/>
              <a:t>Klik for at redigere i master</a:t>
            </a:r>
            <a:endParaRPr lang="da-DK" dirty="0"/>
          </a:p>
        </p:txBody>
      </p:sp>
      <p:sp>
        <p:nvSpPr>
          <p:cNvPr id="16" name="Undertitel 2"/>
          <p:cNvSpPr>
            <a:spLocks noGrp="1"/>
          </p:cNvSpPr>
          <p:nvPr>
            <p:ph type="subTitle" idx="1"/>
          </p:nvPr>
        </p:nvSpPr>
        <p:spPr>
          <a:xfrm>
            <a:off x="285135" y="4171541"/>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Tree>
    <p:extLst>
      <p:ext uri="{BB962C8B-B14F-4D97-AF65-F5344CB8AC3E}">
        <p14:creationId xmlns:p14="http://schemas.microsoft.com/office/powerpoint/2010/main" val="333744553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ogram - Grøn">
    <p:bg>
      <p:bgPr>
        <a:solidFill>
          <a:srgbClr val="FFFFFF">
            <a:alpha val="50000"/>
          </a:srgbClr>
        </a:solidFill>
        <a:effectLst/>
      </p:bgPr>
    </p:bg>
    <p:spTree>
      <p:nvGrpSpPr>
        <p:cNvPr id="1" name=""/>
        <p:cNvGrpSpPr/>
        <p:nvPr/>
      </p:nvGrpSpPr>
      <p:grpSpPr>
        <a:xfrm>
          <a:off x="0" y="0"/>
          <a:ext cx="0" cy="0"/>
          <a:chOff x="0" y="0"/>
          <a:chExt cx="0" cy="0"/>
        </a:xfrm>
      </p:grpSpPr>
      <p:sp>
        <p:nvSpPr>
          <p:cNvPr id="7" name="Rektangel 6"/>
          <p:cNvSpPr/>
          <p:nvPr userDrawn="1"/>
        </p:nvSpPr>
        <p:spPr>
          <a:xfrm>
            <a:off x="5700713" y="0"/>
            <a:ext cx="6491287"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tekst 2"/>
          <p:cNvSpPr>
            <a:spLocks noGrp="1"/>
          </p:cNvSpPr>
          <p:nvPr>
            <p:ph type="body" sz="quarter" idx="10" hasCustomPrompt="1"/>
          </p:nvPr>
        </p:nvSpPr>
        <p:spPr>
          <a:xfrm>
            <a:off x="5700713" y="2097088"/>
            <a:ext cx="3735337" cy="3638550"/>
          </a:xfrm>
        </p:spPr>
        <p:txBody>
          <a:bodyPr/>
          <a:lstStyle>
            <a:lvl1pPr>
              <a:defRPr sz="2700" baseline="0">
                <a:solidFill>
                  <a:schemeClr val="bg2"/>
                </a:solidFill>
              </a:defRPr>
            </a:lvl1pPr>
          </a:lstStyle>
          <a:p>
            <a:pPr lvl="0"/>
            <a:r>
              <a:rPr lang="da-DK" dirty="0"/>
              <a:t>Overskrift 1</a:t>
            </a:r>
          </a:p>
          <a:p>
            <a:pPr lvl="0"/>
            <a:r>
              <a:rPr lang="da-DK" dirty="0"/>
              <a:t>Overskrift 2</a:t>
            </a:r>
          </a:p>
          <a:p>
            <a:pPr lvl="0"/>
            <a:r>
              <a:rPr lang="da-DK" dirty="0"/>
              <a:t>Overskrift 3</a:t>
            </a:r>
          </a:p>
          <a:p>
            <a:pPr lvl="0"/>
            <a:r>
              <a:rPr lang="da-DK" dirty="0"/>
              <a:t>Overskrift 4</a:t>
            </a:r>
          </a:p>
          <a:p>
            <a:pPr lvl="0"/>
            <a:r>
              <a:rPr lang="da-DK" dirty="0"/>
              <a:t>Overskrift 5</a:t>
            </a:r>
          </a:p>
          <a:p>
            <a:pPr lvl="0"/>
            <a:endParaRPr lang="da-DK" dirty="0"/>
          </a:p>
        </p:txBody>
      </p:sp>
      <p:sp>
        <p:nvSpPr>
          <p:cNvPr id="2" name="Titel 1">
            <a:extLst>
              <a:ext uri="{FF2B5EF4-FFF2-40B4-BE49-F238E27FC236}">
                <a16:creationId xmlns:a16="http://schemas.microsoft.com/office/drawing/2014/main" id="{10CBCFC5-F6F4-42A3-94A4-BDED4B18A2B0}"/>
              </a:ext>
            </a:extLst>
          </p:cNvPr>
          <p:cNvSpPr>
            <a:spLocks noGrp="1"/>
          </p:cNvSpPr>
          <p:nvPr>
            <p:ph type="title" hasCustomPrompt="1"/>
          </p:nvPr>
        </p:nvSpPr>
        <p:spPr>
          <a:xfrm>
            <a:off x="1031825" y="560596"/>
            <a:ext cx="3735336" cy="647700"/>
          </a:xfrm>
        </p:spPr>
        <p:txBody>
          <a:bodyPr/>
          <a:lstStyle>
            <a:lvl1pPr>
              <a:defRPr b="1">
                <a:solidFill>
                  <a:schemeClr val="bg2"/>
                </a:solidFill>
              </a:defRPr>
            </a:lvl1pPr>
          </a:lstStyle>
          <a:p>
            <a:r>
              <a:rPr lang="da-DK" dirty="0"/>
              <a:t>Overskrift</a:t>
            </a:r>
          </a:p>
        </p:txBody>
      </p:sp>
      <p:sp>
        <p:nvSpPr>
          <p:cNvPr id="9" name="Tekstfelt 8"/>
          <p:cNvSpPr txBox="1"/>
          <p:nvPr userDrawn="1"/>
        </p:nvSpPr>
        <p:spPr>
          <a:xfrm>
            <a:off x="-65944" y="-370216"/>
            <a:ext cx="7747634" cy="307777"/>
          </a:xfrm>
          <a:prstGeom prst="rect">
            <a:avLst/>
          </a:prstGeom>
          <a:noFill/>
        </p:spPr>
        <p:txBody>
          <a:bodyPr wrap="none" rtlCol="0">
            <a:spAutoFit/>
          </a:bodyPr>
          <a:lstStyle/>
          <a:p>
            <a:r>
              <a:rPr lang="da-DK" sz="1400" b="1" dirty="0">
                <a:solidFill>
                  <a:schemeClr val="bg2"/>
                </a:solidFill>
              </a:rPr>
              <a:t>Inspiration til indholdsfortegnelser</a:t>
            </a:r>
            <a:r>
              <a:rPr lang="da-DK" sz="1400" b="1" baseline="0" dirty="0">
                <a:solidFill>
                  <a:schemeClr val="bg2"/>
                </a:solidFill>
              </a:rPr>
              <a:t> finder du under templates i kommunikationsmappen</a:t>
            </a:r>
            <a:r>
              <a:rPr lang="da-DK" sz="1400" b="1" baseline="0" dirty="0"/>
              <a:t>:</a:t>
            </a:r>
          </a:p>
        </p:txBody>
      </p:sp>
    </p:spTree>
    <p:extLst>
      <p:ext uri="{BB962C8B-B14F-4D97-AF65-F5344CB8AC3E}">
        <p14:creationId xmlns:p14="http://schemas.microsoft.com/office/powerpoint/2010/main" val="422929065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gram">
    <p:bg>
      <p:bgPr>
        <a:solidFill>
          <a:srgbClr val="FFFFFF"/>
        </a:solidFill>
        <a:effectLst/>
      </p:bgPr>
    </p:bg>
    <p:spTree>
      <p:nvGrpSpPr>
        <p:cNvPr id="1" name=""/>
        <p:cNvGrpSpPr/>
        <p:nvPr/>
      </p:nvGrpSpPr>
      <p:grpSpPr>
        <a:xfrm>
          <a:off x="0" y="0"/>
          <a:ext cx="0" cy="0"/>
          <a:chOff x="0" y="0"/>
          <a:chExt cx="0" cy="0"/>
        </a:xfrm>
      </p:grpSpPr>
      <p:sp>
        <p:nvSpPr>
          <p:cNvPr id="3" name="Pladsholder til tekst 2"/>
          <p:cNvSpPr>
            <a:spLocks noGrp="1"/>
          </p:cNvSpPr>
          <p:nvPr>
            <p:ph type="body" sz="quarter" idx="10" hasCustomPrompt="1"/>
          </p:nvPr>
        </p:nvSpPr>
        <p:spPr>
          <a:xfrm>
            <a:off x="6105448" y="2007147"/>
            <a:ext cx="3735337" cy="3638550"/>
          </a:xfrm>
        </p:spPr>
        <p:txBody>
          <a:bodyPr/>
          <a:lstStyle>
            <a:lvl1pPr>
              <a:defRPr sz="2700" baseline="0">
                <a:solidFill>
                  <a:schemeClr val="accent5"/>
                </a:solidFill>
              </a:defRPr>
            </a:lvl1pPr>
          </a:lstStyle>
          <a:p>
            <a:pPr lvl="0"/>
            <a:r>
              <a:rPr lang="da-DK" dirty="0"/>
              <a:t>Overskrift 1</a:t>
            </a:r>
          </a:p>
          <a:p>
            <a:pPr lvl="0"/>
            <a:r>
              <a:rPr lang="da-DK" dirty="0"/>
              <a:t>Overskrift 2</a:t>
            </a:r>
          </a:p>
          <a:p>
            <a:pPr lvl="0"/>
            <a:r>
              <a:rPr lang="da-DK" dirty="0"/>
              <a:t>Overskrift 3</a:t>
            </a:r>
          </a:p>
          <a:p>
            <a:pPr lvl="0"/>
            <a:r>
              <a:rPr lang="da-DK" dirty="0"/>
              <a:t>Overskrift 4</a:t>
            </a:r>
          </a:p>
          <a:p>
            <a:pPr lvl="0"/>
            <a:r>
              <a:rPr lang="da-DK" dirty="0"/>
              <a:t>Overskrift 5</a:t>
            </a:r>
          </a:p>
          <a:p>
            <a:pPr lvl="0"/>
            <a:endParaRPr lang="da-DK" dirty="0"/>
          </a:p>
        </p:txBody>
      </p:sp>
      <p:sp>
        <p:nvSpPr>
          <p:cNvPr id="2" name="Titel 1">
            <a:extLst>
              <a:ext uri="{FF2B5EF4-FFF2-40B4-BE49-F238E27FC236}">
                <a16:creationId xmlns:a16="http://schemas.microsoft.com/office/drawing/2014/main" id="{10CBCFC5-F6F4-42A3-94A4-BDED4B18A2B0}"/>
              </a:ext>
            </a:extLst>
          </p:cNvPr>
          <p:cNvSpPr>
            <a:spLocks noGrp="1"/>
          </p:cNvSpPr>
          <p:nvPr>
            <p:ph type="title" hasCustomPrompt="1"/>
          </p:nvPr>
        </p:nvSpPr>
        <p:spPr>
          <a:xfrm>
            <a:off x="6105448" y="583080"/>
            <a:ext cx="3735336" cy="647700"/>
          </a:xfrm>
        </p:spPr>
        <p:txBody>
          <a:bodyPr/>
          <a:lstStyle>
            <a:lvl1pPr>
              <a:defRPr b="1">
                <a:solidFill>
                  <a:schemeClr val="accent5"/>
                </a:solidFill>
              </a:defRPr>
            </a:lvl1pPr>
          </a:lstStyle>
          <a:p>
            <a:r>
              <a:rPr lang="da-DK" dirty="0"/>
              <a:t>Overskrift</a:t>
            </a:r>
          </a:p>
        </p:txBody>
      </p:sp>
      <p:sp>
        <p:nvSpPr>
          <p:cNvPr id="5" name="Pladsholder til billede 4"/>
          <p:cNvSpPr>
            <a:spLocks noGrp="1"/>
          </p:cNvSpPr>
          <p:nvPr>
            <p:ph type="pic" sz="quarter" idx="11"/>
          </p:nvPr>
        </p:nvSpPr>
        <p:spPr>
          <a:xfrm>
            <a:off x="0" y="0"/>
            <a:ext cx="5700713" cy="6858000"/>
          </a:xfrm>
          <a:ln w="19050">
            <a:solidFill>
              <a:schemeClr val="bg2"/>
            </a:solidFill>
          </a:ln>
        </p:spPr>
        <p:txBody>
          <a:bodyPr/>
          <a:lstStyle>
            <a:lvl1pPr>
              <a:defRPr>
                <a:solidFill>
                  <a:schemeClr val="bg2"/>
                </a:solidFill>
              </a:defRPr>
            </a:lvl1pPr>
          </a:lstStyle>
          <a:p>
            <a:endParaRPr lang="da-DK" dirty="0"/>
          </a:p>
        </p:txBody>
      </p:sp>
      <p:sp>
        <p:nvSpPr>
          <p:cNvPr id="7" name="Tekstfelt 6"/>
          <p:cNvSpPr txBox="1"/>
          <p:nvPr userDrawn="1"/>
        </p:nvSpPr>
        <p:spPr>
          <a:xfrm>
            <a:off x="-65944" y="-370216"/>
            <a:ext cx="7411003" cy="307777"/>
          </a:xfrm>
          <a:prstGeom prst="rect">
            <a:avLst/>
          </a:prstGeom>
          <a:noFill/>
        </p:spPr>
        <p:txBody>
          <a:bodyPr wrap="none" rtlCol="0">
            <a:spAutoFit/>
          </a:bodyPr>
          <a:lstStyle/>
          <a:p>
            <a:r>
              <a:rPr lang="da-DK" sz="1400" b="1" dirty="0">
                <a:solidFill>
                  <a:schemeClr val="bg2"/>
                </a:solidFill>
              </a:rPr>
              <a:t>Inspiration til slide</a:t>
            </a:r>
            <a:r>
              <a:rPr lang="da-DK" sz="1400" b="1" baseline="0" dirty="0">
                <a:solidFill>
                  <a:schemeClr val="bg2"/>
                </a:solidFill>
              </a:rPr>
              <a:t>-opbygning finder du under templates i kommunikationsmappen</a:t>
            </a:r>
            <a:r>
              <a:rPr lang="da-DK" sz="1400" b="1" baseline="0" dirty="0"/>
              <a:t>:</a:t>
            </a:r>
          </a:p>
        </p:txBody>
      </p:sp>
    </p:spTree>
    <p:extLst>
      <p:ext uri="{BB962C8B-B14F-4D97-AF65-F5344CB8AC3E}">
        <p14:creationId xmlns:p14="http://schemas.microsoft.com/office/powerpoint/2010/main" val="301236761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pec Program">
    <p:spTree>
      <p:nvGrpSpPr>
        <p:cNvPr id="1" name=""/>
        <p:cNvGrpSpPr/>
        <p:nvPr/>
      </p:nvGrpSpPr>
      <p:grpSpPr>
        <a:xfrm>
          <a:off x="0" y="0"/>
          <a:ext cx="0" cy="0"/>
          <a:chOff x="0" y="0"/>
          <a:chExt cx="0" cy="0"/>
        </a:xfrm>
      </p:grpSpPr>
      <p:sp>
        <p:nvSpPr>
          <p:cNvPr id="30" name="Pladsholder til tekst 29"/>
          <p:cNvSpPr>
            <a:spLocks noGrp="1"/>
          </p:cNvSpPr>
          <p:nvPr>
            <p:ph type="body" sz="quarter" idx="16" hasCustomPrompt="1"/>
          </p:nvPr>
        </p:nvSpPr>
        <p:spPr>
          <a:xfrm>
            <a:off x="1834029" y="1950809"/>
            <a:ext cx="1320830" cy="1060450"/>
          </a:xfrm>
        </p:spPr>
        <p:txBody>
          <a:bodyPr/>
          <a:lstStyle>
            <a:lvl1pPr marL="0" indent="0">
              <a:buNone/>
              <a:defRPr sz="7200">
                <a:solidFill>
                  <a:schemeClr val="bg1"/>
                </a:solidFill>
              </a:defRPr>
            </a:lvl1pPr>
          </a:lstStyle>
          <a:p>
            <a:pPr lvl="0"/>
            <a:r>
              <a:rPr lang="da-DK" dirty="0" err="1"/>
              <a:t>Nr</a:t>
            </a:r>
            <a:endParaRPr lang="da-DK" dirty="0"/>
          </a:p>
        </p:txBody>
      </p:sp>
      <p:sp>
        <p:nvSpPr>
          <p:cNvPr id="46" name="Pladsholder til tekst 29"/>
          <p:cNvSpPr>
            <a:spLocks noGrp="1"/>
          </p:cNvSpPr>
          <p:nvPr>
            <p:ph type="body" sz="quarter" idx="17" hasCustomPrompt="1"/>
          </p:nvPr>
        </p:nvSpPr>
        <p:spPr>
          <a:xfrm>
            <a:off x="1834029" y="4674439"/>
            <a:ext cx="1299696" cy="1060450"/>
          </a:xfrm>
        </p:spPr>
        <p:txBody>
          <a:bodyPr/>
          <a:lstStyle>
            <a:lvl1pPr marL="0" indent="0">
              <a:buNone/>
              <a:defRPr sz="7200">
                <a:solidFill>
                  <a:schemeClr val="bg1"/>
                </a:solidFill>
              </a:defRPr>
            </a:lvl1pPr>
          </a:lstStyle>
          <a:p>
            <a:pPr lvl="0"/>
            <a:r>
              <a:rPr lang="da-DK" dirty="0" err="1"/>
              <a:t>Nr</a:t>
            </a:r>
            <a:endParaRPr lang="da-DK" dirty="0"/>
          </a:p>
        </p:txBody>
      </p:sp>
      <p:sp>
        <p:nvSpPr>
          <p:cNvPr id="48" name="Pladsholder til tekst 29"/>
          <p:cNvSpPr>
            <a:spLocks noGrp="1"/>
          </p:cNvSpPr>
          <p:nvPr>
            <p:ph type="body" sz="quarter" idx="19" hasCustomPrompt="1"/>
          </p:nvPr>
        </p:nvSpPr>
        <p:spPr>
          <a:xfrm>
            <a:off x="1834029" y="3312624"/>
            <a:ext cx="1299696" cy="1060450"/>
          </a:xfrm>
        </p:spPr>
        <p:txBody>
          <a:bodyPr/>
          <a:lstStyle>
            <a:lvl1pPr marL="0" indent="0">
              <a:buNone/>
              <a:defRPr sz="7200">
                <a:solidFill>
                  <a:schemeClr val="bg1"/>
                </a:solidFill>
              </a:defRPr>
            </a:lvl1pPr>
          </a:lstStyle>
          <a:p>
            <a:pPr lvl="0"/>
            <a:r>
              <a:rPr lang="da-DK" dirty="0" err="1"/>
              <a:t>Nr</a:t>
            </a:r>
            <a:endParaRPr lang="da-DK" dirty="0"/>
          </a:p>
        </p:txBody>
      </p:sp>
      <p:sp>
        <p:nvSpPr>
          <p:cNvPr id="2" name="Titel 1">
            <a:extLst>
              <a:ext uri="{FF2B5EF4-FFF2-40B4-BE49-F238E27FC236}">
                <a16:creationId xmlns:a16="http://schemas.microsoft.com/office/drawing/2014/main" id="{35B2EBF6-64D6-4CD7-A905-1C4B1A98451F}"/>
              </a:ext>
            </a:extLst>
          </p:cNvPr>
          <p:cNvSpPr>
            <a:spLocks noGrp="1"/>
          </p:cNvSpPr>
          <p:nvPr>
            <p:ph type="title" hasCustomPrompt="1"/>
          </p:nvPr>
        </p:nvSpPr>
        <p:spPr>
          <a:xfrm>
            <a:off x="1271587" y="914400"/>
            <a:ext cx="10296525" cy="503737"/>
          </a:xfrm>
        </p:spPr>
        <p:txBody>
          <a:bodyPr/>
          <a:lstStyle>
            <a:lvl1pPr algn="ctr">
              <a:defRPr/>
            </a:lvl1pPr>
          </a:lstStyle>
          <a:p>
            <a:r>
              <a:rPr lang="da-DK" dirty="0"/>
              <a:t>Overskrift</a:t>
            </a:r>
          </a:p>
        </p:txBody>
      </p:sp>
      <p:sp>
        <p:nvSpPr>
          <p:cNvPr id="6" name="Pladsholder til tekst 5">
            <a:extLst>
              <a:ext uri="{FF2B5EF4-FFF2-40B4-BE49-F238E27FC236}">
                <a16:creationId xmlns:a16="http://schemas.microsoft.com/office/drawing/2014/main" id="{AC600871-6FFD-41D8-A04A-C893975D190A}"/>
              </a:ext>
            </a:extLst>
          </p:cNvPr>
          <p:cNvSpPr>
            <a:spLocks noGrp="1"/>
          </p:cNvSpPr>
          <p:nvPr>
            <p:ph type="body" sz="quarter" idx="22" hasCustomPrompt="1"/>
          </p:nvPr>
        </p:nvSpPr>
        <p:spPr>
          <a:xfrm>
            <a:off x="3159873" y="2428176"/>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19" name="Pladsholder til tekst 5">
            <a:extLst>
              <a:ext uri="{FF2B5EF4-FFF2-40B4-BE49-F238E27FC236}">
                <a16:creationId xmlns:a16="http://schemas.microsoft.com/office/drawing/2014/main" id="{FCFD687E-372D-497C-8D82-2B831FC92E53}"/>
              </a:ext>
            </a:extLst>
          </p:cNvPr>
          <p:cNvSpPr>
            <a:spLocks noGrp="1"/>
          </p:cNvSpPr>
          <p:nvPr>
            <p:ph type="body" sz="quarter" idx="23" hasCustomPrompt="1"/>
          </p:nvPr>
        </p:nvSpPr>
        <p:spPr>
          <a:xfrm>
            <a:off x="3159873" y="2781553"/>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20" name="Pladsholder til tekst 5">
            <a:extLst>
              <a:ext uri="{FF2B5EF4-FFF2-40B4-BE49-F238E27FC236}">
                <a16:creationId xmlns:a16="http://schemas.microsoft.com/office/drawing/2014/main" id="{A469F831-5290-45D0-85AD-5FE3C2FD2BC8}"/>
              </a:ext>
            </a:extLst>
          </p:cNvPr>
          <p:cNvSpPr>
            <a:spLocks noGrp="1"/>
          </p:cNvSpPr>
          <p:nvPr>
            <p:ph type="body" sz="quarter" idx="24" hasCustomPrompt="1"/>
          </p:nvPr>
        </p:nvSpPr>
        <p:spPr>
          <a:xfrm>
            <a:off x="3159873" y="3728159"/>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21" name="Pladsholder til tekst 5">
            <a:extLst>
              <a:ext uri="{FF2B5EF4-FFF2-40B4-BE49-F238E27FC236}">
                <a16:creationId xmlns:a16="http://schemas.microsoft.com/office/drawing/2014/main" id="{F7EC8830-F109-4D44-911E-29D549BF4659}"/>
              </a:ext>
            </a:extLst>
          </p:cNvPr>
          <p:cNvSpPr>
            <a:spLocks noGrp="1"/>
          </p:cNvSpPr>
          <p:nvPr>
            <p:ph type="body" sz="quarter" idx="25" hasCustomPrompt="1"/>
          </p:nvPr>
        </p:nvSpPr>
        <p:spPr>
          <a:xfrm>
            <a:off x="3159873" y="4081536"/>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22" name="Pladsholder til tekst 5">
            <a:extLst>
              <a:ext uri="{FF2B5EF4-FFF2-40B4-BE49-F238E27FC236}">
                <a16:creationId xmlns:a16="http://schemas.microsoft.com/office/drawing/2014/main" id="{F720DCD5-9DF4-43E9-987A-40FD8F7B4772}"/>
              </a:ext>
            </a:extLst>
          </p:cNvPr>
          <p:cNvSpPr>
            <a:spLocks noGrp="1"/>
          </p:cNvSpPr>
          <p:nvPr>
            <p:ph type="body" sz="quarter" idx="26" hasCustomPrompt="1"/>
          </p:nvPr>
        </p:nvSpPr>
        <p:spPr>
          <a:xfrm>
            <a:off x="3159873" y="5024507"/>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23" name="Pladsholder til tekst 5">
            <a:extLst>
              <a:ext uri="{FF2B5EF4-FFF2-40B4-BE49-F238E27FC236}">
                <a16:creationId xmlns:a16="http://schemas.microsoft.com/office/drawing/2014/main" id="{60F9C3EE-048D-495D-8FC6-41EFB0C5C367}"/>
              </a:ext>
            </a:extLst>
          </p:cNvPr>
          <p:cNvSpPr>
            <a:spLocks noGrp="1"/>
          </p:cNvSpPr>
          <p:nvPr>
            <p:ph type="body" sz="quarter" idx="27" hasCustomPrompt="1"/>
          </p:nvPr>
        </p:nvSpPr>
        <p:spPr>
          <a:xfrm>
            <a:off x="3159873" y="5377884"/>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24" name="Pladsholder til tekst 29">
            <a:extLst>
              <a:ext uri="{FF2B5EF4-FFF2-40B4-BE49-F238E27FC236}">
                <a16:creationId xmlns:a16="http://schemas.microsoft.com/office/drawing/2014/main" id="{44F2C6E7-3AC1-469D-82CE-C562C316C3B3}"/>
              </a:ext>
            </a:extLst>
          </p:cNvPr>
          <p:cNvSpPr>
            <a:spLocks noGrp="1"/>
          </p:cNvSpPr>
          <p:nvPr>
            <p:ph type="body" sz="quarter" idx="28" hasCustomPrompt="1"/>
          </p:nvPr>
        </p:nvSpPr>
        <p:spPr>
          <a:xfrm>
            <a:off x="6819153" y="1950809"/>
            <a:ext cx="1320830" cy="1060450"/>
          </a:xfrm>
        </p:spPr>
        <p:txBody>
          <a:bodyPr/>
          <a:lstStyle>
            <a:lvl1pPr marL="0" indent="0">
              <a:buNone/>
              <a:defRPr sz="7200">
                <a:solidFill>
                  <a:schemeClr val="bg1"/>
                </a:solidFill>
              </a:defRPr>
            </a:lvl1pPr>
          </a:lstStyle>
          <a:p>
            <a:pPr lvl="0"/>
            <a:r>
              <a:rPr lang="da-DK" dirty="0" err="1"/>
              <a:t>Nr</a:t>
            </a:r>
            <a:endParaRPr lang="da-DK" dirty="0"/>
          </a:p>
        </p:txBody>
      </p:sp>
      <p:sp>
        <p:nvSpPr>
          <p:cNvPr id="25" name="Pladsholder til tekst 29">
            <a:extLst>
              <a:ext uri="{FF2B5EF4-FFF2-40B4-BE49-F238E27FC236}">
                <a16:creationId xmlns:a16="http://schemas.microsoft.com/office/drawing/2014/main" id="{1F20751C-FA3C-4B0C-B1A5-641004527264}"/>
              </a:ext>
            </a:extLst>
          </p:cNvPr>
          <p:cNvSpPr>
            <a:spLocks noGrp="1"/>
          </p:cNvSpPr>
          <p:nvPr>
            <p:ph type="body" sz="quarter" idx="29" hasCustomPrompt="1"/>
          </p:nvPr>
        </p:nvSpPr>
        <p:spPr>
          <a:xfrm>
            <a:off x="6819153" y="4674439"/>
            <a:ext cx="1299696" cy="1060450"/>
          </a:xfrm>
        </p:spPr>
        <p:txBody>
          <a:bodyPr/>
          <a:lstStyle>
            <a:lvl1pPr marL="0" indent="0">
              <a:buNone/>
              <a:defRPr sz="7200">
                <a:solidFill>
                  <a:schemeClr val="bg1"/>
                </a:solidFill>
              </a:defRPr>
            </a:lvl1pPr>
          </a:lstStyle>
          <a:p>
            <a:pPr lvl="0"/>
            <a:r>
              <a:rPr lang="da-DK" dirty="0" err="1"/>
              <a:t>Nr</a:t>
            </a:r>
            <a:endParaRPr lang="da-DK" dirty="0"/>
          </a:p>
        </p:txBody>
      </p:sp>
      <p:sp>
        <p:nvSpPr>
          <p:cNvPr id="27" name="Pladsholder til tekst 29">
            <a:extLst>
              <a:ext uri="{FF2B5EF4-FFF2-40B4-BE49-F238E27FC236}">
                <a16:creationId xmlns:a16="http://schemas.microsoft.com/office/drawing/2014/main" id="{FB404CB2-8D38-4F06-BDDB-5F2DC9F31B4D}"/>
              </a:ext>
            </a:extLst>
          </p:cNvPr>
          <p:cNvSpPr>
            <a:spLocks noGrp="1"/>
          </p:cNvSpPr>
          <p:nvPr>
            <p:ph type="body" sz="quarter" idx="30" hasCustomPrompt="1"/>
          </p:nvPr>
        </p:nvSpPr>
        <p:spPr>
          <a:xfrm>
            <a:off x="6819153" y="3312624"/>
            <a:ext cx="1299696" cy="1060450"/>
          </a:xfrm>
        </p:spPr>
        <p:txBody>
          <a:bodyPr/>
          <a:lstStyle>
            <a:lvl1pPr marL="0" indent="0">
              <a:buNone/>
              <a:defRPr sz="7200">
                <a:solidFill>
                  <a:schemeClr val="bg1"/>
                </a:solidFill>
              </a:defRPr>
            </a:lvl1pPr>
          </a:lstStyle>
          <a:p>
            <a:pPr lvl="0"/>
            <a:r>
              <a:rPr lang="da-DK" dirty="0" err="1"/>
              <a:t>Nr</a:t>
            </a:r>
            <a:endParaRPr lang="da-DK" dirty="0"/>
          </a:p>
        </p:txBody>
      </p:sp>
      <p:sp>
        <p:nvSpPr>
          <p:cNvPr id="28" name="Pladsholder til tekst 5">
            <a:extLst>
              <a:ext uri="{FF2B5EF4-FFF2-40B4-BE49-F238E27FC236}">
                <a16:creationId xmlns:a16="http://schemas.microsoft.com/office/drawing/2014/main" id="{E3735515-AF65-4F57-8944-B27DBAF3C1B3}"/>
              </a:ext>
            </a:extLst>
          </p:cNvPr>
          <p:cNvSpPr>
            <a:spLocks noGrp="1"/>
          </p:cNvSpPr>
          <p:nvPr>
            <p:ph type="body" sz="quarter" idx="31" hasCustomPrompt="1"/>
          </p:nvPr>
        </p:nvSpPr>
        <p:spPr>
          <a:xfrm>
            <a:off x="8144997" y="2428176"/>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29" name="Pladsholder til tekst 5">
            <a:extLst>
              <a:ext uri="{FF2B5EF4-FFF2-40B4-BE49-F238E27FC236}">
                <a16:creationId xmlns:a16="http://schemas.microsoft.com/office/drawing/2014/main" id="{05FA2209-A5AE-43A8-BF0D-9F40F3122C69}"/>
              </a:ext>
            </a:extLst>
          </p:cNvPr>
          <p:cNvSpPr>
            <a:spLocks noGrp="1"/>
          </p:cNvSpPr>
          <p:nvPr>
            <p:ph type="body" sz="quarter" idx="32" hasCustomPrompt="1"/>
          </p:nvPr>
        </p:nvSpPr>
        <p:spPr>
          <a:xfrm>
            <a:off x="8144997" y="2781553"/>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31" name="Pladsholder til tekst 5">
            <a:extLst>
              <a:ext uri="{FF2B5EF4-FFF2-40B4-BE49-F238E27FC236}">
                <a16:creationId xmlns:a16="http://schemas.microsoft.com/office/drawing/2014/main" id="{50A3EDAE-D385-4567-B9E4-446C66FC3EEF}"/>
              </a:ext>
            </a:extLst>
          </p:cNvPr>
          <p:cNvSpPr>
            <a:spLocks noGrp="1"/>
          </p:cNvSpPr>
          <p:nvPr>
            <p:ph type="body" sz="quarter" idx="33" hasCustomPrompt="1"/>
          </p:nvPr>
        </p:nvSpPr>
        <p:spPr>
          <a:xfrm>
            <a:off x="8144997" y="3728159"/>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32" name="Pladsholder til tekst 5">
            <a:extLst>
              <a:ext uri="{FF2B5EF4-FFF2-40B4-BE49-F238E27FC236}">
                <a16:creationId xmlns:a16="http://schemas.microsoft.com/office/drawing/2014/main" id="{78C6D657-40E9-4022-8538-B2887AFA3536}"/>
              </a:ext>
            </a:extLst>
          </p:cNvPr>
          <p:cNvSpPr>
            <a:spLocks noGrp="1"/>
          </p:cNvSpPr>
          <p:nvPr>
            <p:ph type="body" sz="quarter" idx="34" hasCustomPrompt="1"/>
          </p:nvPr>
        </p:nvSpPr>
        <p:spPr>
          <a:xfrm>
            <a:off x="8144997" y="4081536"/>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33" name="Pladsholder til tekst 5">
            <a:extLst>
              <a:ext uri="{FF2B5EF4-FFF2-40B4-BE49-F238E27FC236}">
                <a16:creationId xmlns:a16="http://schemas.microsoft.com/office/drawing/2014/main" id="{551DDE11-6F26-4590-92F6-3354946FA80E}"/>
              </a:ext>
            </a:extLst>
          </p:cNvPr>
          <p:cNvSpPr>
            <a:spLocks noGrp="1"/>
          </p:cNvSpPr>
          <p:nvPr>
            <p:ph type="body" sz="quarter" idx="35" hasCustomPrompt="1"/>
          </p:nvPr>
        </p:nvSpPr>
        <p:spPr>
          <a:xfrm>
            <a:off x="8144997" y="5024507"/>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34" name="Pladsholder til tekst 5">
            <a:extLst>
              <a:ext uri="{FF2B5EF4-FFF2-40B4-BE49-F238E27FC236}">
                <a16:creationId xmlns:a16="http://schemas.microsoft.com/office/drawing/2014/main" id="{90BA31CC-8450-40D5-8977-8592E4BA203B}"/>
              </a:ext>
            </a:extLst>
          </p:cNvPr>
          <p:cNvSpPr>
            <a:spLocks noGrp="1"/>
          </p:cNvSpPr>
          <p:nvPr>
            <p:ph type="body" sz="quarter" idx="36" hasCustomPrompt="1"/>
          </p:nvPr>
        </p:nvSpPr>
        <p:spPr>
          <a:xfrm>
            <a:off x="8144997" y="5377884"/>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pic>
        <p:nvPicPr>
          <p:cNvPr id="26" name="Billede 25">
            <a:extLst>
              <a:ext uri="{FF2B5EF4-FFF2-40B4-BE49-F238E27FC236}">
                <a16:creationId xmlns:a16="http://schemas.microsoft.com/office/drawing/2014/main" id="{D2B7D5EB-EA31-4F4D-BFA7-B73DA268AB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306533" y="366809"/>
            <a:ext cx="2816723" cy="1584000"/>
          </a:xfrm>
          <a:prstGeom prst="rect">
            <a:avLst/>
          </a:prstGeom>
        </p:spPr>
      </p:pic>
      <p:sp>
        <p:nvSpPr>
          <p:cNvPr id="35" name="Tekstfelt 34"/>
          <p:cNvSpPr txBox="1"/>
          <p:nvPr userDrawn="1"/>
        </p:nvSpPr>
        <p:spPr>
          <a:xfrm>
            <a:off x="12298444" y="0"/>
            <a:ext cx="2824812" cy="307777"/>
          </a:xfrm>
          <a:prstGeom prst="rect">
            <a:avLst/>
          </a:prstGeom>
          <a:noFill/>
        </p:spPr>
        <p:txBody>
          <a:bodyPr wrap="none" rtlCol="0">
            <a:spAutoFit/>
          </a:bodyPr>
          <a:lstStyle/>
          <a:p>
            <a:r>
              <a:rPr lang="da-DK" sz="1400" b="1" dirty="0"/>
              <a:t>Inspiration til slide</a:t>
            </a:r>
            <a:r>
              <a:rPr lang="da-DK" sz="1400" b="1" baseline="0" dirty="0"/>
              <a:t>-opbygning:</a:t>
            </a:r>
          </a:p>
        </p:txBody>
      </p:sp>
      <p:sp>
        <p:nvSpPr>
          <p:cNvPr id="36" name="Tekstfelt 35"/>
          <p:cNvSpPr txBox="1"/>
          <p:nvPr userDrawn="1"/>
        </p:nvSpPr>
        <p:spPr>
          <a:xfrm>
            <a:off x="-65944" y="-370216"/>
            <a:ext cx="7411003" cy="307777"/>
          </a:xfrm>
          <a:prstGeom prst="rect">
            <a:avLst/>
          </a:prstGeom>
          <a:noFill/>
        </p:spPr>
        <p:txBody>
          <a:bodyPr wrap="none" rtlCol="0">
            <a:spAutoFit/>
          </a:bodyPr>
          <a:lstStyle/>
          <a:p>
            <a:r>
              <a:rPr lang="da-DK" sz="1400" b="1" dirty="0"/>
              <a:t>Inspiration til slide</a:t>
            </a:r>
            <a:r>
              <a:rPr lang="da-DK" sz="1400" b="1" baseline="0" dirty="0"/>
              <a:t>-opbygning finder du under templates i kommunikationsmappen:</a:t>
            </a:r>
          </a:p>
        </p:txBody>
      </p:sp>
    </p:spTree>
    <p:extLst>
      <p:ext uri="{BB962C8B-B14F-4D97-AF65-F5344CB8AC3E}">
        <p14:creationId xmlns:p14="http://schemas.microsoft.com/office/powerpoint/2010/main" val="403407899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lede + farvet tekstfelt">
    <p:spTree>
      <p:nvGrpSpPr>
        <p:cNvPr id="1" name=""/>
        <p:cNvGrpSpPr/>
        <p:nvPr/>
      </p:nvGrpSpPr>
      <p:grpSpPr>
        <a:xfrm>
          <a:off x="0" y="0"/>
          <a:ext cx="0" cy="0"/>
          <a:chOff x="0" y="0"/>
          <a:chExt cx="0" cy="0"/>
        </a:xfrm>
      </p:grpSpPr>
      <p:sp>
        <p:nvSpPr>
          <p:cNvPr id="7" name="Pladsholder til billede 6"/>
          <p:cNvSpPr>
            <a:spLocks noGrp="1"/>
          </p:cNvSpPr>
          <p:nvPr>
            <p:ph type="pic" sz="quarter" idx="10"/>
          </p:nvPr>
        </p:nvSpPr>
        <p:spPr>
          <a:xfrm>
            <a:off x="0" y="0"/>
            <a:ext cx="8220710" cy="6858000"/>
          </a:xfrm>
        </p:spPr>
        <p:txBody>
          <a:bodyPr/>
          <a:lstStyle/>
          <a:p>
            <a:r>
              <a:rPr lang="da-DK"/>
              <a:t>Klik på ikonet for at tilføje et billede</a:t>
            </a:r>
          </a:p>
        </p:txBody>
      </p:sp>
      <p:sp>
        <p:nvSpPr>
          <p:cNvPr id="10" name="Pladsholder til tekst 9"/>
          <p:cNvSpPr>
            <a:spLocks noGrp="1"/>
          </p:cNvSpPr>
          <p:nvPr>
            <p:ph type="body" sz="quarter" idx="11" hasCustomPrompt="1"/>
          </p:nvPr>
        </p:nvSpPr>
        <p:spPr>
          <a:xfrm>
            <a:off x="7476887" y="1683000"/>
            <a:ext cx="3519104" cy="3492000"/>
          </a:xfrm>
          <a:prstGeom prst="ellipse">
            <a:avLst/>
          </a:prstGeom>
          <a:solidFill>
            <a:schemeClr val="accent1">
              <a:lumMod val="20000"/>
              <a:lumOff val="80000"/>
            </a:schemeClr>
          </a:solidFill>
          <a:ln w="25400">
            <a:solidFill>
              <a:schemeClr val="accent2"/>
            </a:solidFill>
          </a:ln>
        </p:spPr>
        <p:txBody>
          <a:bodyPr anchor="ctr" anchorCtr="1"/>
          <a:lstStyle>
            <a:lvl1pPr marL="0" indent="0" algn="ctr">
              <a:buNone/>
              <a:defRPr sz="3200" baseline="0"/>
            </a:lvl1pPr>
          </a:lstStyle>
          <a:p>
            <a:pPr lvl="0"/>
            <a:r>
              <a:rPr lang="da-DK" dirty="0"/>
              <a:t>Rediger tekst</a:t>
            </a:r>
          </a:p>
        </p:txBody>
      </p:sp>
      <p:pic>
        <p:nvPicPr>
          <p:cNvPr id="19" name="Billede 18"/>
          <p:cNvPicPr>
            <a:picLocks noChangeAspect="1"/>
          </p:cNvPicPr>
          <p:nvPr userDrawn="1"/>
        </p:nvPicPr>
        <p:blipFill>
          <a:blip r:embed="rId2"/>
          <a:stretch>
            <a:fillRect/>
          </a:stretch>
        </p:blipFill>
        <p:spPr>
          <a:xfrm>
            <a:off x="12298444" y="406155"/>
            <a:ext cx="3826226" cy="2161309"/>
          </a:xfrm>
          <a:prstGeom prst="rect">
            <a:avLst/>
          </a:prstGeom>
        </p:spPr>
      </p:pic>
      <p:sp>
        <p:nvSpPr>
          <p:cNvPr id="20" name="Tekstfelt 19"/>
          <p:cNvSpPr txBox="1"/>
          <p:nvPr userDrawn="1"/>
        </p:nvSpPr>
        <p:spPr>
          <a:xfrm>
            <a:off x="12298444" y="0"/>
            <a:ext cx="2824812" cy="307777"/>
          </a:xfrm>
          <a:prstGeom prst="rect">
            <a:avLst/>
          </a:prstGeom>
          <a:noFill/>
        </p:spPr>
        <p:txBody>
          <a:bodyPr wrap="none" rtlCol="0">
            <a:spAutoFit/>
          </a:bodyPr>
          <a:lstStyle/>
          <a:p>
            <a:r>
              <a:rPr lang="da-DK" sz="1400" b="1" dirty="0"/>
              <a:t>Inspiration til slide</a:t>
            </a:r>
            <a:r>
              <a:rPr lang="da-DK" sz="1400" b="1" baseline="0" dirty="0"/>
              <a:t>-opbygning:</a:t>
            </a:r>
          </a:p>
        </p:txBody>
      </p:sp>
    </p:spTree>
    <p:extLst>
      <p:ext uri="{BB962C8B-B14F-4D97-AF65-F5344CB8AC3E}">
        <p14:creationId xmlns:p14="http://schemas.microsoft.com/office/powerpoint/2010/main" val="202594836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fsnitsoverskrift - Lys">
    <p:bg>
      <p:bgPr>
        <a:solidFill>
          <a:srgbClr val="FFFFFF">
            <a:alpha val="50000"/>
          </a:srgbClr>
        </a:solidFill>
        <a:effectLst/>
      </p:bgPr>
    </p:bg>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8DA108B-B8B6-4DE1-9E56-7086D2C554DF}"/>
              </a:ext>
            </a:extLst>
          </p:cNvPr>
          <p:cNvSpPr>
            <a:spLocks noGrp="1"/>
          </p:cNvSpPr>
          <p:nvPr>
            <p:ph type="title" hasCustomPrompt="1"/>
          </p:nvPr>
        </p:nvSpPr>
        <p:spPr>
          <a:xfrm>
            <a:off x="1056807" y="223317"/>
            <a:ext cx="10055694" cy="781024"/>
          </a:xfrm>
        </p:spPr>
        <p:txBody>
          <a:bodyPr/>
          <a:lstStyle>
            <a:lvl1pPr>
              <a:defRPr sz="6000"/>
            </a:lvl1pPr>
          </a:lstStyle>
          <a:p>
            <a:r>
              <a:rPr lang="da-DK" dirty="0"/>
              <a:t>Overskrift</a:t>
            </a:r>
          </a:p>
        </p:txBody>
      </p:sp>
      <p:sp>
        <p:nvSpPr>
          <p:cNvPr id="4" name="Pladsholder til billede 3"/>
          <p:cNvSpPr>
            <a:spLocks noGrp="1"/>
          </p:cNvSpPr>
          <p:nvPr>
            <p:ph type="pic" sz="quarter" idx="10"/>
          </p:nvPr>
        </p:nvSpPr>
        <p:spPr>
          <a:xfrm>
            <a:off x="7529565" y="2018232"/>
            <a:ext cx="2855913" cy="1881188"/>
          </a:xfrm>
          <a:ln w="19050">
            <a:solidFill>
              <a:schemeClr val="tx2"/>
            </a:solidFill>
          </a:ln>
        </p:spPr>
        <p:txBody>
          <a:bodyPr/>
          <a:lstStyle/>
          <a:p>
            <a:endParaRPr lang="da-DK"/>
          </a:p>
        </p:txBody>
      </p:sp>
      <p:sp>
        <p:nvSpPr>
          <p:cNvPr id="6" name="Pladsholder til billede 3"/>
          <p:cNvSpPr>
            <a:spLocks noGrp="1"/>
          </p:cNvSpPr>
          <p:nvPr>
            <p:ph type="pic" sz="quarter" idx="11"/>
          </p:nvPr>
        </p:nvSpPr>
        <p:spPr>
          <a:xfrm>
            <a:off x="4673652" y="2018232"/>
            <a:ext cx="2855913" cy="1881188"/>
          </a:xfrm>
          <a:ln w="19050">
            <a:solidFill>
              <a:schemeClr val="tx2"/>
            </a:solidFill>
          </a:ln>
        </p:spPr>
        <p:txBody>
          <a:bodyPr/>
          <a:lstStyle/>
          <a:p>
            <a:endParaRPr lang="da-DK"/>
          </a:p>
        </p:txBody>
      </p:sp>
      <p:sp>
        <p:nvSpPr>
          <p:cNvPr id="8" name="Pladsholder til billede 3"/>
          <p:cNvSpPr>
            <a:spLocks noGrp="1"/>
          </p:cNvSpPr>
          <p:nvPr>
            <p:ph type="pic" sz="quarter" idx="12"/>
          </p:nvPr>
        </p:nvSpPr>
        <p:spPr>
          <a:xfrm>
            <a:off x="1817739" y="2012792"/>
            <a:ext cx="2855913" cy="1881188"/>
          </a:xfrm>
          <a:ln w="19050">
            <a:solidFill>
              <a:schemeClr val="tx2"/>
            </a:solidFill>
          </a:ln>
        </p:spPr>
        <p:txBody>
          <a:bodyPr/>
          <a:lstStyle/>
          <a:p>
            <a:endParaRPr lang="da-DK" dirty="0"/>
          </a:p>
        </p:txBody>
      </p:sp>
      <p:sp>
        <p:nvSpPr>
          <p:cNvPr id="9" name="Pladsholder til billede 3"/>
          <p:cNvSpPr>
            <a:spLocks noGrp="1"/>
          </p:cNvSpPr>
          <p:nvPr>
            <p:ph type="pic" sz="quarter" idx="13"/>
          </p:nvPr>
        </p:nvSpPr>
        <p:spPr>
          <a:xfrm>
            <a:off x="7529565" y="3899420"/>
            <a:ext cx="2855913" cy="1881188"/>
          </a:xfrm>
          <a:ln w="19050">
            <a:solidFill>
              <a:schemeClr val="tx2"/>
            </a:solidFill>
          </a:ln>
        </p:spPr>
        <p:txBody>
          <a:bodyPr/>
          <a:lstStyle/>
          <a:p>
            <a:endParaRPr lang="da-DK"/>
          </a:p>
        </p:txBody>
      </p:sp>
      <p:sp>
        <p:nvSpPr>
          <p:cNvPr id="10" name="Pladsholder til billede 3"/>
          <p:cNvSpPr>
            <a:spLocks noGrp="1"/>
          </p:cNvSpPr>
          <p:nvPr>
            <p:ph type="pic" sz="quarter" idx="14"/>
          </p:nvPr>
        </p:nvSpPr>
        <p:spPr>
          <a:xfrm>
            <a:off x="4673652" y="3899420"/>
            <a:ext cx="2855913" cy="1881188"/>
          </a:xfrm>
          <a:ln w="19050">
            <a:solidFill>
              <a:schemeClr val="tx2"/>
            </a:solidFill>
          </a:ln>
        </p:spPr>
        <p:txBody>
          <a:bodyPr/>
          <a:lstStyle/>
          <a:p>
            <a:endParaRPr lang="da-DK"/>
          </a:p>
        </p:txBody>
      </p:sp>
      <p:sp>
        <p:nvSpPr>
          <p:cNvPr id="11" name="Pladsholder til billede 3"/>
          <p:cNvSpPr>
            <a:spLocks noGrp="1"/>
          </p:cNvSpPr>
          <p:nvPr>
            <p:ph type="pic" sz="quarter" idx="15"/>
          </p:nvPr>
        </p:nvSpPr>
        <p:spPr>
          <a:xfrm>
            <a:off x="1817739" y="3899420"/>
            <a:ext cx="2855913" cy="1881188"/>
          </a:xfrm>
          <a:ln w="19050">
            <a:solidFill>
              <a:schemeClr val="tx2"/>
            </a:solidFill>
          </a:ln>
        </p:spPr>
        <p:txBody>
          <a:bodyPr/>
          <a:lstStyle/>
          <a:p>
            <a:endParaRPr lang="da-DK" dirty="0"/>
          </a:p>
        </p:txBody>
      </p:sp>
    </p:spTree>
    <p:extLst>
      <p:ext uri="{BB962C8B-B14F-4D97-AF65-F5344CB8AC3E}">
        <p14:creationId xmlns:p14="http://schemas.microsoft.com/office/powerpoint/2010/main" val="163970611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fsnitsoverskrift - Grøn">
    <p:bg>
      <p:bgPr>
        <a:solidFill>
          <a:srgbClr val="F4F5F0"/>
        </a:solidFill>
        <a:effectLst/>
      </p:bgPr>
    </p:bg>
    <p:spTree>
      <p:nvGrpSpPr>
        <p:cNvPr id="1" name=""/>
        <p:cNvGrpSpPr/>
        <p:nvPr/>
      </p:nvGrpSpPr>
      <p:grpSpPr>
        <a:xfrm>
          <a:off x="0" y="0"/>
          <a:ext cx="0" cy="0"/>
          <a:chOff x="0" y="0"/>
          <a:chExt cx="0" cy="0"/>
        </a:xfrm>
      </p:grpSpPr>
      <p:pic>
        <p:nvPicPr>
          <p:cNvPr id="6" name="Billede" descr="Billede"/>
          <p:cNvPicPr>
            <a:picLocks noChangeAspect="1"/>
          </p:cNvPicPr>
          <p:nvPr userDrawn="1"/>
        </p:nvPicPr>
        <p:blipFill>
          <a:blip r:embed="rId2"/>
          <a:stretch>
            <a:fillRect/>
          </a:stretch>
        </p:blipFill>
        <p:spPr>
          <a:xfrm rot="1920000" flipH="1">
            <a:off x="5400521" y="311212"/>
            <a:ext cx="7349788" cy="7115517"/>
          </a:xfrm>
          <a:prstGeom prst="rect">
            <a:avLst/>
          </a:prstGeom>
          <a:ln w="12700">
            <a:miter lim="400000"/>
          </a:ln>
        </p:spPr>
      </p:pic>
      <p:sp>
        <p:nvSpPr>
          <p:cNvPr id="3" name="Titel 2">
            <a:extLst>
              <a:ext uri="{FF2B5EF4-FFF2-40B4-BE49-F238E27FC236}">
                <a16:creationId xmlns:a16="http://schemas.microsoft.com/office/drawing/2014/main" id="{10F1E553-3A86-4691-BC1A-67568B89F07D}"/>
              </a:ext>
            </a:extLst>
          </p:cNvPr>
          <p:cNvSpPr>
            <a:spLocks noGrp="1"/>
          </p:cNvSpPr>
          <p:nvPr>
            <p:ph type="title" hasCustomPrompt="1"/>
          </p:nvPr>
        </p:nvSpPr>
        <p:spPr>
          <a:xfrm>
            <a:off x="1271589" y="2097088"/>
            <a:ext cx="6985000" cy="1636712"/>
          </a:xfrm>
        </p:spPr>
        <p:txBody>
          <a:bodyPr/>
          <a:lstStyle>
            <a:lvl1pPr>
              <a:defRPr sz="6000"/>
            </a:lvl1pPr>
          </a:lstStyle>
          <a:p>
            <a:r>
              <a:rPr lang="da-DK" dirty="0"/>
              <a:t>Overskrift</a:t>
            </a:r>
          </a:p>
        </p:txBody>
      </p:sp>
    </p:spTree>
    <p:extLst>
      <p:ext uri="{BB962C8B-B14F-4D97-AF65-F5344CB8AC3E}">
        <p14:creationId xmlns:p14="http://schemas.microsoft.com/office/powerpoint/2010/main" val="202856737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verskrift + Indhold 1">
    <p:spTree>
      <p:nvGrpSpPr>
        <p:cNvPr id="1" name=""/>
        <p:cNvGrpSpPr/>
        <p:nvPr/>
      </p:nvGrpSpPr>
      <p:grpSpPr>
        <a:xfrm>
          <a:off x="0" y="0"/>
          <a:ext cx="0" cy="0"/>
          <a:chOff x="0" y="0"/>
          <a:chExt cx="0" cy="0"/>
        </a:xfrm>
      </p:grpSpPr>
      <p:pic>
        <p:nvPicPr>
          <p:cNvPr id="7" name="Billede" descr="Billede">
            <a:extLst>
              <a:ext uri="{FF2B5EF4-FFF2-40B4-BE49-F238E27FC236}">
                <a16:creationId xmlns:a16="http://schemas.microsoft.com/office/drawing/2014/main" id="{D9A972EB-F79F-423D-9CD7-42DCDF65745E}"/>
              </a:ext>
            </a:extLst>
          </p:cNvPr>
          <p:cNvPicPr>
            <a:picLocks noChangeAspect="1"/>
          </p:cNvPicPr>
          <p:nvPr userDrawn="1"/>
        </p:nvPicPr>
        <p:blipFill>
          <a:blip r:embed="rId2"/>
          <a:stretch>
            <a:fillRect/>
          </a:stretch>
        </p:blipFill>
        <p:spPr>
          <a:xfrm rot="19477963" flipH="1">
            <a:off x="8732373" y="1819807"/>
            <a:ext cx="3157660" cy="3057011"/>
          </a:xfrm>
          <a:prstGeom prst="rect">
            <a:avLst/>
          </a:prstGeom>
          <a:ln w="12700">
            <a:miter lim="400000"/>
          </a:ln>
        </p:spPr>
      </p:pic>
      <p:sp>
        <p:nvSpPr>
          <p:cNvPr id="5" name="Titel 4">
            <a:extLst>
              <a:ext uri="{FF2B5EF4-FFF2-40B4-BE49-F238E27FC236}">
                <a16:creationId xmlns:a16="http://schemas.microsoft.com/office/drawing/2014/main" id="{B072CE6B-1213-44A6-8E83-578D8D13ACB3}"/>
              </a:ext>
            </a:extLst>
          </p:cNvPr>
          <p:cNvSpPr>
            <a:spLocks noGrp="1"/>
          </p:cNvSpPr>
          <p:nvPr>
            <p:ph type="title" hasCustomPrompt="1"/>
          </p:nvPr>
        </p:nvSpPr>
        <p:spPr>
          <a:xfrm>
            <a:off x="1271587" y="1305997"/>
            <a:ext cx="6985002" cy="783194"/>
          </a:xfrm>
        </p:spPr>
        <p:txBody>
          <a:bodyPr/>
          <a:lstStyle>
            <a:lvl1pPr>
              <a:defRPr/>
            </a:lvl1pPr>
          </a:lstStyle>
          <a:p>
            <a:r>
              <a:rPr lang="da-DK" dirty="0"/>
              <a:t>Overskrift</a:t>
            </a:r>
          </a:p>
        </p:txBody>
      </p:sp>
      <p:sp>
        <p:nvSpPr>
          <p:cNvPr id="8" name="Pladsholder til indhold 7">
            <a:extLst>
              <a:ext uri="{FF2B5EF4-FFF2-40B4-BE49-F238E27FC236}">
                <a16:creationId xmlns:a16="http://schemas.microsoft.com/office/drawing/2014/main" id="{590086EB-6CFB-4B7A-9F9F-77123BBC8A7E}"/>
              </a:ext>
            </a:extLst>
          </p:cNvPr>
          <p:cNvSpPr>
            <a:spLocks noGrp="1"/>
          </p:cNvSpPr>
          <p:nvPr>
            <p:ph sz="quarter" idx="10"/>
          </p:nvPr>
        </p:nvSpPr>
        <p:spPr>
          <a:xfrm>
            <a:off x="1271588" y="2744788"/>
            <a:ext cx="6985000" cy="2989262"/>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pic>
        <p:nvPicPr>
          <p:cNvPr id="3" name="Billede 2" descr="Et billede, der indeholder tekst&#10;&#10;Automatisk genereret beskrivelse">
            <a:extLst>
              <a:ext uri="{FF2B5EF4-FFF2-40B4-BE49-F238E27FC236}">
                <a16:creationId xmlns:a16="http://schemas.microsoft.com/office/drawing/2014/main" id="{B66B5AF8-1C13-40C7-AA66-FEE78D479A9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365816" y="267854"/>
            <a:ext cx="2810949" cy="1584000"/>
          </a:xfrm>
          <a:prstGeom prst="rect">
            <a:avLst/>
          </a:prstGeom>
        </p:spPr>
      </p:pic>
      <p:sp>
        <p:nvSpPr>
          <p:cNvPr id="6" name="Tekstfelt 5"/>
          <p:cNvSpPr txBox="1"/>
          <p:nvPr userDrawn="1"/>
        </p:nvSpPr>
        <p:spPr>
          <a:xfrm>
            <a:off x="12298444" y="0"/>
            <a:ext cx="2824812" cy="307777"/>
          </a:xfrm>
          <a:prstGeom prst="rect">
            <a:avLst/>
          </a:prstGeom>
          <a:noFill/>
        </p:spPr>
        <p:txBody>
          <a:bodyPr wrap="none" rtlCol="0">
            <a:spAutoFit/>
          </a:bodyPr>
          <a:lstStyle/>
          <a:p>
            <a:r>
              <a:rPr lang="da-DK" sz="1400" b="1" dirty="0"/>
              <a:t>Inspiration til slide</a:t>
            </a:r>
            <a:r>
              <a:rPr lang="da-DK" sz="1400" b="1" baseline="0" dirty="0"/>
              <a:t>-opbygning:</a:t>
            </a:r>
          </a:p>
        </p:txBody>
      </p:sp>
      <p:pic>
        <p:nvPicPr>
          <p:cNvPr id="9" name="Billede 8">
            <a:extLst>
              <a:ext uri="{FF2B5EF4-FFF2-40B4-BE49-F238E27FC236}">
                <a16:creationId xmlns:a16="http://schemas.microsoft.com/office/drawing/2014/main" id="{A9DF1045-6E5F-4811-8551-D1B3770BF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89720" y="110762"/>
            <a:ext cx="2189997" cy="224518"/>
          </a:xfrm>
          <a:prstGeom prst="rect">
            <a:avLst/>
          </a:prstGeom>
        </p:spPr>
      </p:pic>
    </p:spTree>
    <p:extLst>
      <p:ext uri="{BB962C8B-B14F-4D97-AF65-F5344CB8AC3E}">
        <p14:creationId xmlns:p14="http://schemas.microsoft.com/office/powerpoint/2010/main" val="166158745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verskrift + Indhold 3">
    <p:bg>
      <p:bgPr>
        <a:solidFill>
          <a:srgbClr val="FFFFFF"/>
        </a:solidFill>
        <a:effectLst/>
      </p:bgPr>
    </p:bg>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072CE6B-1213-44A6-8E83-578D8D13ACB3}"/>
              </a:ext>
            </a:extLst>
          </p:cNvPr>
          <p:cNvSpPr>
            <a:spLocks noGrp="1"/>
          </p:cNvSpPr>
          <p:nvPr>
            <p:ph type="title" hasCustomPrompt="1"/>
          </p:nvPr>
        </p:nvSpPr>
        <p:spPr>
          <a:xfrm>
            <a:off x="1271587" y="1305997"/>
            <a:ext cx="6985002" cy="783194"/>
          </a:xfrm>
        </p:spPr>
        <p:txBody>
          <a:bodyPr/>
          <a:lstStyle>
            <a:lvl1pPr>
              <a:defRPr>
                <a:solidFill>
                  <a:schemeClr val="tx1"/>
                </a:solidFill>
              </a:defRPr>
            </a:lvl1pPr>
          </a:lstStyle>
          <a:p>
            <a:r>
              <a:rPr lang="da-DK" dirty="0"/>
              <a:t>Overskrift</a:t>
            </a:r>
          </a:p>
        </p:txBody>
      </p:sp>
      <p:sp>
        <p:nvSpPr>
          <p:cNvPr id="8" name="Pladsholder til indhold 7">
            <a:extLst>
              <a:ext uri="{FF2B5EF4-FFF2-40B4-BE49-F238E27FC236}">
                <a16:creationId xmlns:a16="http://schemas.microsoft.com/office/drawing/2014/main" id="{590086EB-6CFB-4B7A-9F9F-77123BBC8A7E}"/>
              </a:ext>
            </a:extLst>
          </p:cNvPr>
          <p:cNvSpPr>
            <a:spLocks noGrp="1"/>
          </p:cNvSpPr>
          <p:nvPr>
            <p:ph sz="quarter" idx="10"/>
          </p:nvPr>
        </p:nvSpPr>
        <p:spPr>
          <a:xfrm>
            <a:off x="1271588" y="2744788"/>
            <a:ext cx="6985000" cy="29892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pic>
        <p:nvPicPr>
          <p:cNvPr id="3" name="Billede 2">
            <a:extLst>
              <a:ext uri="{FF2B5EF4-FFF2-40B4-BE49-F238E27FC236}">
                <a16:creationId xmlns:a16="http://schemas.microsoft.com/office/drawing/2014/main" id="{A9DF1045-6E5F-4811-8551-D1B3770BFB3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89720" y="110762"/>
            <a:ext cx="2189997" cy="224518"/>
          </a:xfrm>
          <a:prstGeom prst="rect">
            <a:avLst/>
          </a:prstGeom>
        </p:spPr>
      </p:pic>
      <p:pic>
        <p:nvPicPr>
          <p:cNvPr id="4" name="Billede" descr="Billede">
            <a:extLst>
              <a:ext uri="{FF2B5EF4-FFF2-40B4-BE49-F238E27FC236}">
                <a16:creationId xmlns:a16="http://schemas.microsoft.com/office/drawing/2014/main" id="{5094A282-7075-4242-A9C4-B3DAC5EACA84}"/>
              </a:ext>
            </a:extLst>
          </p:cNvPr>
          <p:cNvPicPr>
            <a:picLocks noChangeAspect="1"/>
          </p:cNvPicPr>
          <p:nvPr userDrawn="1"/>
        </p:nvPicPr>
        <p:blipFill>
          <a:blip r:embed="rId3"/>
          <a:stretch>
            <a:fillRect/>
          </a:stretch>
        </p:blipFill>
        <p:spPr>
          <a:xfrm rot="3100081">
            <a:off x="9848329" y="250809"/>
            <a:ext cx="2536688" cy="3356084"/>
          </a:xfrm>
          <a:prstGeom prst="rect">
            <a:avLst/>
          </a:prstGeom>
          <a:ln w="12700">
            <a:miter lim="400000"/>
          </a:ln>
        </p:spPr>
      </p:pic>
      <p:pic>
        <p:nvPicPr>
          <p:cNvPr id="6" name="Billede 5" descr="Et billede, der indeholder tekst&#10;&#10;Automatisk genereret beskrivelse">
            <a:extLst>
              <a:ext uri="{FF2B5EF4-FFF2-40B4-BE49-F238E27FC236}">
                <a16:creationId xmlns:a16="http://schemas.microsoft.com/office/drawing/2014/main" id="{B66B5AF8-1C13-40C7-AA66-FEE78D479A9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365816" y="267854"/>
            <a:ext cx="2810949" cy="1584000"/>
          </a:xfrm>
          <a:prstGeom prst="rect">
            <a:avLst/>
          </a:prstGeom>
        </p:spPr>
      </p:pic>
      <p:sp>
        <p:nvSpPr>
          <p:cNvPr id="7" name="Tekstfelt 6"/>
          <p:cNvSpPr txBox="1"/>
          <p:nvPr userDrawn="1"/>
        </p:nvSpPr>
        <p:spPr>
          <a:xfrm>
            <a:off x="12298444" y="0"/>
            <a:ext cx="2824812" cy="307777"/>
          </a:xfrm>
          <a:prstGeom prst="rect">
            <a:avLst/>
          </a:prstGeom>
          <a:noFill/>
        </p:spPr>
        <p:txBody>
          <a:bodyPr wrap="none" rtlCol="0">
            <a:spAutoFit/>
          </a:bodyPr>
          <a:lstStyle/>
          <a:p>
            <a:r>
              <a:rPr lang="da-DK" sz="1400" b="1" dirty="0"/>
              <a:t>Inspiration til slide</a:t>
            </a:r>
            <a:r>
              <a:rPr lang="da-DK" sz="1400" b="1" baseline="0" dirty="0"/>
              <a:t>-opbygning:</a:t>
            </a:r>
          </a:p>
        </p:txBody>
      </p:sp>
    </p:spTree>
    <p:extLst>
      <p:ext uri="{BB962C8B-B14F-4D97-AF65-F5344CB8AC3E}">
        <p14:creationId xmlns:p14="http://schemas.microsoft.com/office/powerpoint/2010/main" val="304501066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kst + Illustration">
    <p:bg>
      <p:bgPr>
        <a:solidFill>
          <a:srgbClr val="F4F5F0"/>
        </a:solidFill>
        <a:effectLst/>
      </p:bgPr>
    </p:bg>
    <p:spTree>
      <p:nvGrpSpPr>
        <p:cNvPr id="1" name=""/>
        <p:cNvGrpSpPr/>
        <p:nvPr/>
      </p:nvGrpSpPr>
      <p:grpSpPr>
        <a:xfrm>
          <a:off x="0" y="0"/>
          <a:ext cx="0" cy="0"/>
          <a:chOff x="0" y="0"/>
          <a:chExt cx="0" cy="0"/>
        </a:xfrm>
      </p:grpSpPr>
      <p:sp>
        <p:nvSpPr>
          <p:cNvPr id="3" name="Rektangel">
            <a:extLst>
              <a:ext uri="{FF2B5EF4-FFF2-40B4-BE49-F238E27FC236}">
                <a16:creationId xmlns:a16="http://schemas.microsoft.com/office/drawing/2014/main" id="{406319FD-D703-4F90-8411-1F9445597CFC}"/>
              </a:ext>
            </a:extLst>
          </p:cNvPr>
          <p:cNvSpPr/>
          <p:nvPr userDrawn="1"/>
        </p:nvSpPr>
        <p:spPr>
          <a:xfrm>
            <a:off x="0" y="1"/>
            <a:ext cx="5011643" cy="6858000"/>
          </a:xfrm>
          <a:prstGeom prst="rect">
            <a:avLst/>
          </a:prstGeom>
          <a:solidFill>
            <a:srgbClr val="2E7D82">
              <a:alpha val="24698"/>
            </a:srgbClr>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5" name="Titel 4">
            <a:extLst>
              <a:ext uri="{FF2B5EF4-FFF2-40B4-BE49-F238E27FC236}">
                <a16:creationId xmlns:a16="http://schemas.microsoft.com/office/drawing/2014/main" id="{6EAD2C1E-7C74-40F0-99DB-0C6F39E461F6}"/>
              </a:ext>
            </a:extLst>
          </p:cNvPr>
          <p:cNvSpPr>
            <a:spLocks noGrp="1"/>
          </p:cNvSpPr>
          <p:nvPr>
            <p:ph type="title"/>
          </p:nvPr>
        </p:nvSpPr>
        <p:spPr>
          <a:xfrm>
            <a:off x="5700714" y="1313894"/>
            <a:ext cx="5867400" cy="783194"/>
          </a:xfrm>
        </p:spPr>
        <p:txBody>
          <a:bodyPr/>
          <a:lstStyle>
            <a:lvl1pPr>
              <a:defRPr>
                <a:solidFill>
                  <a:schemeClr val="accent5"/>
                </a:solidFill>
              </a:defRPr>
            </a:lvl1pPr>
          </a:lstStyle>
          <a:p>
            <a:r>
              <a:rPr lang="da-DK"/>
              <a:t>Klik for at redigere i master</a:t>
            </a:r>
            <a:endParaRPr lang="da-DK" dirty="0"/>
          </a:p>
        </p:txBody>
      </p:sp>
      <p:sp>
        <p:nvSpPr>
          <p:cNvPr id="8" name="Pladsholder til tekst 7">
            <a:extLst>
              <a:ext uri="{FF2B5EF4-FFF2-40B4-BE49-F238E27FC236}">
                <a16:creationId xmlns:a16="http://schemas.microsoft.com/office/drawing/2014/main" id="{00AC2868-D965-43FD-AF7B-F852A0787908}"/>
              </a:ext>
            </a:extLst>
          </p:cNvPr>
          <p:cNvSpPr>
            <a:spLocks noGrp="1"/>
          </p:cNvSpPr>
          <p:nvPr>
            <p:ph type="body" sz="quarter" idx="10"/>
          </p:nvPr>
        </p:nvSpPr>
        <p:spPr>
          <a:xfrm>
            <a:off x="5700713" y="2744788"/>
            <a:ext cx="5867400" cy="2989262"/>
          </a:xfrm>
        </p:spPr>
        <p:txBody>
          <a:bodyPr/>
          <a:lstStyle>
            <a:lvl1pPr>
              <a:defRPr>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da-DK" dirty="0"/>
          </a:p>
        </p:txBody>
      </p:sp>
    </p:spTree>
    <p:extLst>
      <p:ext uri="{BB962C8B-B14F-4D97-AF65-F5344CB8AC3E}">
        <p14:creationId xmlns:p14="http://schemas.microsoft.com/office/powerpoint/2010/main" val="232066654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kst + Illustration - hvid">
    <p:bg>
      <p:bgPr>
        <a:solidFill>
          <a:srgbClr val="FFFFFF"/>
        </a:solidFill>
        <a:effectLst/>
      </p:bgPr>
    </p:bg>
    <p:spTree>
      <p:nvGrpSpPr>
        <p:cNvPr id="1" name=""/>
        <p:cNvGrpSpPr/>
        <p:nvPr/>
      </p:nvGrpSpPr>
      <p:grpSpPr>
        <a:xfrm>
          <a:off x="0" y="0"/>
          <a:ext cx="0" cy="0"/>
          <a:chOff x="0" y="0"/>
          <a:chExt cx="0" cy="0"/>
        </a:xfrm>
      </p:grpSpPr>
      <p:sp>
        <p:nvSpPr>
          <p:cNvPr id="3" name="Rektangel">
            <a:extLst>
              <a:ext uri="{FF2B5EF4-FFF2-40B4-BE49-F238E27FC236}">
                <a16:creationId xmlns:a16="http://schemas.microsoft.com/office/drawing/2014/main" id="{406319FD-D703-4F90-8411-1F9445597CFC}"/>
              </a:ext>
            </a:extLst>
          </p:cNvPr>
          <p:cNvSpPr/>
          <p:nvPr userDrawn="1"/>
        </p:nvSpPr>
        <p:spPr>
          <a:xfrm>
            <a:off x="0" y="1"/>
            <a:ext cx="5011643" cy="6858000"/>
          </a:xfrm>
          <a:prstGeom prst="rect">
            <a:avLst/>
          </a:prstGeom>
          <a:solidFill>
            <a:schemeClr val="bg1">
              <a:alpha val="24698"/>
            </a:schemeClr>
          </a:solidFill>
          <a:ln w="12700">
            <a:no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5" name="Titel 4">
            <a:extLst>
              <a:ext uri="{FF2B5EF4-FFF2-40B4-BE49-F238E27FC236}">
                <a16:creationId xmlns:a16="http://schemas.microsoft.com/office/drawing/2014/main" id="{6EAD2C1E-7C74-40F0-99DB-0C6F39E461F6}"/>
              </a:ext>
            </a:extLst>
          </p:cNvPr>
          <p:cNvSpPr>
            <a:spLocks noGrp="1"/>
          </p:cNvSpPr>
          <p:nvPr>
            <p:ph type="title"/>
          </p:nvPr>
        </p:nvSpPr>
        <p:spPr>
          <a:xfrm>
            <a:off x="5700714" y="1313894"/>
            <a:ext cx="5867400" cy="783194"/>
          </a:xfrm>
        </p:spPr>
        <p:txBody>
          <a:bodyPr/>
          <a:lstStyle>
            <a:lvl1pPr>
              <a:defRPr>
                <a:solidFill>
                  <a:schemeClr val="tx1"/>
                </a:solidFill>
              </a:defRPr>
            </a:lvl1pPr>
          </a:lstStyle>
          <a:p>
            <a:r>
              <a:rPr lang="da-DK"/>
              <a:t>Klik for at redigere i master</a:t>
            </a:r>
          </a:p>
        </p:txBody>
      </p:sp>
      <p:sp>
        <p:nvSpPr>
          <p:cNvPr id="8" name="Pladsholder til tekst 7">
            <a:extLst>
              <a:ext uri="{FF2B5EF4-FFF2-40B4-BE49-F238E27FC236}">
                <a16:creationId xmlns:a16="http://schemas.microsoft.com/office/drawing/2014/main" id="{00AC2868-D965-43FD-AF7B-F852A0787908}"/>
              </a:ext>
            </a:extLst>
          </p:cNvPr>
          <p:cNvSpPr>
            <a:spLocks noGrp="1"/>
          </p:cNvSpPr>
          <p:nvPr>
            <p:ph type="body" sz="quarter" idx="10"/>
          </p:nvPr>
        </p:nvSpPr>
        <p:spPr>
          <a:xfrm>
            <a:off x="5700713" y="2744788"/>
            <a:ext cx="5867400" cy="29892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pic>
        <p:nvPicPr>
          <p:cNvPr id="2" name="Billede 1">
            <a:extLst>
              <a:ext uri="{FF2B5EF4-FFF2-40B4-BE49-F238E27FC236}">
                <a16:creationId xmlns:a16="http://schemas.microsoft.com/office/drawing/2014/main" id="{553231C5-61FD-456E-BA1D-28CCD5F5188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6274" y="145931"/>
            <a:ext cx="2189997" cy="224518"/>
          </a:xfrm>
          <a:prstGeom prst="rect">
            <a:avLst/>
          </a:prstGeom>
        </p:spPr>
      </p:pic>
      <p:sp>
        <p:nvSpPr>
          <p:cNvPr id="6" name="Pladsholder til billede 5"/>
          <p:cNvSpPr>
            <a:spLocks noGrp="1"/>
          </p:cNvSpPr>
          <p:nvPr>
            <p:ph type="pic" sz="quarter" idx="11"/>
          </p:nvPr>
        </p:nvSpPr>
        <p:spPr>
          <a:xfrm>
            <a:off x="807196" y="1277145"/>
            <a:ext cx="3397250" cy="4303712"/>
          </a:xfrm>
          <a:ln w="28575">
            <a:solidFill>
              <a:schemeClr val="tx2"/>
            </a:solidFill>
          </a:ln>
        </p:spPr>
        <p:txBody>
          <a:bodyPr/>
          <a:lstStyle/>
          <a:p>
            <a:r>
              <a:rPr lang="da-DK" dirty="0"/>
              <a:t>Klik på ikonet for at tilføje et billede</a:t>
            </a:r>
          </a:p>
        </p:txBody>
      </p:sp>
    </p:spTree>
    <p:extLst>
      <p:ext uri="{BB962C8B-B14F-4D97-AF65-F5344CB8AC3E}">
        <p14:creationId xmlns:p14="http://schemas.microsoft.com/office/powerpoint/2010/main" val="2496472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verskrift + Indhold - sto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4FEA0A-7DB5-4D0C-B03D-3FB688A24DD9}"/>
              </a:ext>
            </a:extLst>
          </p:cNvPr>
          <p:cNvSpPr>
            <a:spLocks noGrp="1"/>
          </p:cNvSpPr>
          <p:nvPr>
            <p:ph type="title" hasCustomPrompt="1"/>
          </p:nvPr>
        </p:nvSpPr>
        <p:spPr/>
        <p:txBody>
          <a:bodyPr/>
          <a:lstStyle>
            <a:lvl1pPr>
              <a:defRPr/>
            </a:lvl1pPr>
          </a:lstStyle>
          <a:p>
            <a:r>
              <a:rPr lang="da-DK" dirty="0"/>
              <a:t>Overskrift</a:t>
            </a:r>
          </a:p>
        </p:txBody>
      </p:sp>
      <p:sp>
        <p:nvSpPr>
          <p:cNvPr id="9" name="Pladsholder til indhold 8">
            <a:extLst>
              <a:ext uri="{FF2B5EF4-FFF2-40B4-BE49-F238E27FC236}">
                <a16:creationId xmlns:a16="http://schemas.microsoft.com/office/drawing/2014/main" id="{1C744558-DB19-434B-AFA2-943D4CB2BE70}"/>
              </a:ext>
            </a:extLst>
          </p:cNvPr>
          <p:cNvSpPr>
            <a:spLocks noGrp="1"/>
          </p:cNvSpPr>
          <p:nvPr>
            <p:ph sz="quarter" idx="13"/>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52157372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Overskrift + Indhold - sto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4FEA0A-7DB5-4D0C-B03D-3FB688A24DD9}"/>
              </a:ext>
            </a:extLst>
          </p:cNvPr>
          <p:cNvSpPr>
            <a:spLocks noGrp="1"/>
          </p:cNvSpPr>
          <p:nvPr>
            <p:ph type="title" hasCustomPrompt="1"/>
          </p:nvPr>
        </p:nvSpPr>
        <p:spPr>
          <a:xfrm>
            <a:off x="1271587" y="914400"/>
            <a:ext cx="5020355" cy="783194"/>
          </a:xfrm>
        </p:spPr>
        <p:txBody>
          <a:bodyPr/>
          <a:lstStyle>
            <a:lvl1pPr>
              <a:defRPr/>
            </a:lvl1pPr>
          </a:lstStyle>
          <a:p>
            <a:r>
              <a:rPr lang="da-DK" dirty="0"/>
              <a:t>Overskrift</a:t>
            </a:r>
          </a:p>
        </p:txBody>
      </p:sp>
      <p:sp>
        <p:nvSpPr>
          <p:cNvPr id="7" name="Pladsholder til tekst 6"/>
          <p:cNvSpPr>
            <a:spLocks noGrp="1"/>
          </p:cNvSpPr>
          <p:nvPr>
            <p:ph type="body" sz="quarter" idx="10"/>
          </p:nvPr>
        </p:nvSpPr>
        <p:spPr>
          <a:xfrm>
            <a:off x="1271588" y="2046288"/>
            <a:ext cx="5020354" cy="3418341"/>
          </a:xfrm>
        </p:spPr>
        <p:txBody>
          <a:bodyPr/>
          <a:lstStyle>
            <a:lvl1pPr marL="0" indent="0">
              <a:buNone/>
              <a:defRPr/>
            </a:lvl1pPr>
          </a:lstStyle>
          <a:p>
            <a:pPr lvl="0"/>
            <a:r>
              <a:rPr lang="da-DK"/>
              <a:t>Rediger typografien i masterens</a:t>
            </a:r>
          </a:p>
        </p:txBody>
      </p:sp>
      <p:sp>
        <p:nvSpPr>
          <p:cNvPr id="12" name="Pladsholder til indhold 11"/>
          <p:cNvSpPr>
            <a:spLocks noGrp="1"/>
          </p:cNvSpPr>
          <p:nvPr>
            <p:ph sz="quarter" idx="11"/>
          </p:nvPr>
        </p:nvSpPr>
        <p:spPr>
          <a:xfrm>
            <a:off x="7272338" y="914400"/>
            <a:ext cx="4124325" cy="4550229"/>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147602401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verskrift">
    <p:bg>
      <p:bgPr>
        <a:solidFill>
          <a:srgbClr val="FFFFFF"/>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FC3265-3AD4-472B-A9EE-9B1B633243FB}"/>
              </a:ext>
            </a:extLst>
          </p:cNvPr>
          <p:cNvSpPr>
            <a:spLocks noGrp="1"/>
          </p:cNvSpPr>
          <p:nvPr>
            <p:ph type="title" hasCustomPrompt="1"/>
          </p:nvPr>
        </p:nvSpPr>
        <p:spPr/>
        <p:txBody>
          <a:bodyPr/>
          <a:lstStyle>
            <a:lvl1pPr>
              <a:defRPr/>
            </a:lvl1pPr>
          </a:lstStyle>
          <a:p>
            <a:r>
              <a:rPr lang="da-DK" dirty="0"/>
              <a:t>Overskrift</a:t>
            </a:r>
          </a:p>
        </p:txBody>
      </p:sp>
      <p:sp>
        <p:nvSpPr>
          <p:cNvPr id="4" name="Pladsholder til billede 3"/>
          <p:cNvSpPr>
            <a:spLocks noGrp="1"/>
          </p:cNvSpPr>
          <p:nvPr>
            <p:ph type="pic" sz="quarter" idx="10"/>
          </p:nvPr>
        </p:nvSpPr>
        <p:spPr>
          <a:xfrm>
            <a:off x="1271587" y="2744788"/>
            <a:ext cx="4714875" cy="2989262"/>
          </a:xfrm>
          <a:ln w="28575">
            <a:solidFill>
              <a:schemeClr val="tx2"/>
            </a:solidFill>
          </a:ln>
        </p:spPr>
        <p:txBody>
          <a:bodyPr/>
          <a:lstStyle/>
          <a:p>
            <a:endParaRPr lang="da-DK"/>
          </a:p>
        </p:txBody>
      </p:sp>
      <p:sp>
        <p:nvSpPr>
          <p:cNvPr id="5" name="Rektangel 4"/>
          <p:cNvSpPr/>
          <p:nvPr userDrawn="1"/>
        </p:nvSpPr>
        <p:spPr>
          <a:xfrm>
            <a:off x="6813030" y="2744788"/>
            <a:ext cx="4755082" cy="2989262"/>
          </a:xfrm>
          <a:prstGeom prst="rect">
            <a:avLst/>
          </a:prstGeom>
          <a:solidFill>
            <a:srgbClr val="FFFFFF"/>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25928489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leder + navn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A6EAC6-AAAA-428E-A63E-9A3B6FE15B5B}"/>
              </a:ext>
            </a:extLst>
          </p:cNvPr>
          <p:cNvSpPr>
            <a:spLocks noGrp="1"/>
          </p:cNvSpPr>
          <p:nvPr>
            <p:ph type="title" hasCustomPrompt="1"/>
          </p:nvPr>
        </p:nvSpPr>
        <p:spPr>
          <a:xfrm>
            <a:off x="979279" y="554636"/>
            <a:ext cx="10296525" cy="482600"/>
          </a:xfrm>
        </p:spPr>
        <p:txBody>
          <a:bodyPr/>
          <a:lstStyle>
            <a:lvl1pPr algn="ctr">
              <a:defRPr/>
            </a:lvl1pPr>
          </a:lstStyle>
          <a:p>
            <a:r>
              <a:rPr lang="da-DK" dirty="0"/>
              <a:t>Overskrift</a:t>
            </a:r>
          </a:p>
        </p:txBody>
      </p:sp>
      <p:sp>
        <p:nvSpPr>
          <p:cNvPr id="7" name="Pladsholder til billede 6">
            <a:extLst>
              <a:ext uri="{FF2B5EF4-FFF2-40B4-BE49-F238E27FC236}">
                <a16:creationId xmlns:a16="http://schemas.microsoft.com/office/drawing/2014/main" id="{2348C84D-A71C-403B-88FD-E30FBD989DAA}"/>
              </a:ext>
            </a:extLst>
          </p:cNvPr>
          <p:cNvSpPr>
            <a:spLocks noGrp="1"/>
          </p:cNvSpPr>
          <p:nvPr>
            <p:ph type="pic" sz="quarter" idx="13"/>
          </p:nvPr>
        </p:nvSpPr>
        <p:spPr>
          <a:xfrm>
            <a:off x="979279" y="1270286"/>
            <a:ext cx="2736000" cy="4104000"/>
          </a:xfrm>
        </p:spPr>
        <p:txBody>
          <a:bodyPr/>
          <a:lstStyle/>
          <a:p>
            <a:r>
              <a:rPr lang="da-DK"/>
              <a:t>Klik på ikonet for at tilføje et billede</a:t>
            </a:r>
          </a:p>
        </p:txBody>
      </p:sp>
      <p:sp>
        <p:nvSpPr>
          <p:cNvPr id="8" name="Pladsholder til billede 6">
            <a:extLst>
              <a:ext uri="{FF2B5EF4-FFF2-40B4-BE49-F238E27FC236}">
                <a16:creationId xmlns:a16="http://schemas.microsoft.com/office/drawing/2014/main" id="{5992530E-AC19-47CD-B576-9EC876763562}"/>
              </a:ext>
            </a:extLst>
          </p:cNvPr>
          <p:cNvSpPr>
            <a:spLocks noGrp="1"/>
          </p:cNvSpPr>
          <p:nvPr>
            <p:ph type="pic" sz="quarter" idx="14"/>
          </p:nvPr>
        </p:nvSpPr>
        <p:spPr>
          <a:xfrm>
            <a:off x="4750385" y="1270286"/>
            <a:ext cx="2736000" cy="4104000"/>
          </a:xfrm>
        </p:spPr>
        <p:txBody>
          <a:bodyPr/>
          <a:lstStyle/>
          <a:p>
            <a:r>
              <a:rPr lang="da-DK"/>
              <a:t>Klik på ikonet for at tilføje et billede</a:t>
            </a:r>
          </a:p>
        </p:txBody>
      </p:sp>
      <p:sp>
        <p:nvSpPr>
          <p:cNvPr id="9" name="Pladsholder til billede 6">
            <a:extLst>
              <a:ext uri="{FF2B5EF4-FFF2-40B4-BE49-F238E27FC236}">
                <a16:creationId xmlns:a16="http://schemas.microsoft.com/office/drawing/2014/main" id="{C03D0060-331C-42F2-8A66-CBC7145FE210}"/>
              </a:ext>
            </a:extLst>
          </p:cNvPr>
          <p:cNvSpPr>
            <a:spLocks noGrp="1"/>
          </p:cNvSpPr>
          <p:nvPr>
            <p:ph type="pic" sz="quarter" idx="15"/>
          </p:nvPr>
        </p:nvSpPr>
        <p:spPr>
          <a:xfrm>
            <a:off x="8521491" y="1270286"/>
            <a:ext cx="2736000" cy="4104000"/>
          </a:xfrm>
        </p:spPr>
        <p:txBody>
          <a:bodyPr/>
          <a:lstStyle/>
          <a:p>
            <a:r>
              <a:rPr lang="da-DK"/>
              <a:t>Klik på ikonet for at tilføje et billede</a:t>
            </a:r>
          </a:p>
        </p:txBody>
      </p:sp>
      <p:sp>
        <p:nvSpPr>
          <p:cNvPr id="11" name="Pladsholder til tekst 10">
            <a:extLst>
              <a:ext uri="{FF2B5EF4-FFF2-40B4-BE49-F238E27FC236}">
                <a16:creationId xmlns:a16="http://schemas.microsoft.com/office/drawing/2014/main" id="{7274FFD9-F4A3-403A-9AF6-FF122ECE3854}"/>
              </a:ext>
            </a:extLst>
          </p:cNvPr>
          <p:cNvSpPr>
            <a:spLocks noGrp="1"/>
          </p:cNvSpPr>
          <p:nvPr>
            <p:ph type="body" sz="quarter" idx="16" hasCustomPrompt="1"/>
          </p:nvPr>
        </p:nvSpPr>
        <p:spPr>
          <a:xfrm>
            <a:off x="979280" y="5533036"/>
            <a:ext cx="2735262" cy="254000"/>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Navn</a:t>
            </a:r>
          </a:p>
        </p:txBody>
      </p:sp>
      <p:sp>
        <p:nvSpPr>
          <p:cNvPr id="12" name="Pladsholder til tekst 10">
            <a:extLst>
              <a:ext uri="{FF2B5EF4-FFF2-40B4-BE49-F238E27FC236}">
                <a16:creationId xmlns:a16="http://schemas.microsoft.com/office/drawing/2014/main" id="{6852C756-A1B1-4CBA-AA06-CE8ADE124AF0}"/>
              </a:ext>
            </a:extLst>
          </p:cNvPr>
          <p:cNvSpPr>
            <a:spLocks noGrp="1"/>
          </p:cNvSpPr>
          <p:nvPr>
            <p:ph type="body" sz="quarter" idx="17" hasCustomPrompt="1"/>
          </p:nvPr>
        </p:nvSpPr>
        <p:spPr>
          <a:xfrm>
            <a:off x="979280" y="5869586"/>
            <a:ext cx="2735262" cy="254000"/>
          </a:xfrm>
        </p:spPr>
        <p:txBody>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da-DK" dirty="0"/>
              <a:t>Stillingsbetegnelse</a:t>
            </a:r>
          </a:p>
        </p:txBody>
      </p:sp>
      <p:sp>
        <p:nvSpPr>
          <p:cNvPr id="13" name="Pladsholder til tekst 10">
            <a:extLst>
              <a:ext uri="{FF2B5EF4-FFF2-40B4-BE49-F238E27FC236}">
                <a16:creationId xmlns:a16="http://schemas.microsoft.com/office/drawing/2014/main" id="{AFC3E9CF-5841-4534-BAD4-93F268A14793}"/>
              </a:ext>
            </a:extLst>
          </p:cNvPr>
          <p:cNvSpPr>
            <a:spLocks noGrp="1"/>
          </p:cNvSpPr>
          <p:nvPr>
            <p:ph type="body" sz="quarter" idx="18" hasCustomPrompt="1"/>
          </p:nvPr>
        </p:nvSpPr>
        <p:spPr>
          <a:xfrm>
            <a:off x="4751123" y="5533036"/>
            <a:ext cx="2735262" cy="254000"/>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Navn</a:t>
            </a:r>
          </a:p>
        </p:txBody>
      </p:sp>
      <p:sp>
        <p:nvSpPr>
          <p:cNvPr id="14" name="Pladsholder til tekst 10">
            <a:extLst>
              <a:ext uri="{FF2B5EF4-FFF2-40B4-BE49-F238E27FC236}">
                <a16:creationId xmlns:a16="http://schemas.microsoft.com/office/drawing/2014/main" id="{A8D945E5-44A9-401D-BD6E-50DF54ACAB43}"/>
              </a:ext>
            </a:extLst>
          </p:cNvPr>
          <p:cNvSpPr>
            <a:spLocks noGrp="1"/>
          </p:cNvSpPr>
          <p:nvPr>
            <p:ph type="body" sz="quarter" idx="19" hasCustomPrompt="1"/>
          </p:nvPr>
        </p:nvSpPr>
        <p:spPr>
          <a:xfrm>
            <a:off x="4751123" y="5869586"/>
            <a:ext cx="2735262" cy="254000"/>
          </a:xfrm>
        </p:spPr>
        <p:txBody>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da-DK" dirty="0"/>
              <a:t>Stillingsbetegnelse</a:t>
            </a:r>
          </a:p>
        </p:txBody>
      </p:sp>
      <p:sp>
        <p:nvSpPr>
          <p:cNvPr id="15" name="Pladsholder til tekst 10">
            <a:extLst>
              <a:ext uri="{FF2B5EF4-FFF2-40B4-BE49-F238E27FC236}">
                <a16:creationId xmlns:a16="http://schemas.microsoft.com/office/drawing/2014/main" id="{E10B0C0D-8E75-449D-A5CE-6F24A437C0DD}"/>
              </a:ext>
            </a:extLst>
          </p:cNvPr>
          <p:cNvSpPr>
            <a:spLocks noGrp="1"/>
          </p:cNvSpPr>
          <p:nvPr>
            <p:ph type="body" sz="quarter" idx="20" hasCustomPrompt="1"/>
          </p:nvPr>
        </p:nvSpPr>
        <p:spPr>
          <a:xfrm>
            <a:off x="8521491" y="5533036"/>
            <a:ext cx="2735262" cy="254000"/>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Navn</a:t>
            </a:r>
          </a:p>
        </p:txBody>
      </p:sp>
      <p:sp>
        <p:nvSpPr>
          <p:cNvPr id="16" name="Pladsholder til tekst 10">
            <a:extLst>
              <a:ext uri="{FF2B5EF4-FFF2-40B4-BE49-F238E27FC236}">
                <a16:creationId xmlns:a16="http://schemas.microsoft.com/office/drawing/2014/main" id="{DDC3D561-C48F-4F75-915B-D53B3C52BD00}"/>
              </a:ext>
            </a:extLst>
          </p:cNvPr>
          <p:cNvSpPr>
            <a:spLocks noGrp="1"/>
          </p:cNvSpPr>
          <p:nvPr>
            <p:ph type="body" sz="quarter" idx="21" hasCustomPrompt="1"/>
          </p:nvPr>
        </p:nvSpPr>
        <p:spPr>
          <a:xfrm>
            <a:off x="8521491" y="5869586"/>
            <a:ext cx="2735262" cy="254000"/>
          </a:xfrm>
        </p:spPr>
        <p:txBody>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da-DK" dirty="0"/>
              <a:t>Stillingsbetegnelse</a:t>
            </a:r>
          </a:p>
        </p:txBody>
      </p:sp>
    </p:spTree>
    <p:extLst>
      <p:ext uri="{BB962C8B-B14F-4D97-AF65-F5344CB8AC3E}">
        <p14:creationId xmlns:p14="http://schemas.microsoft.com/office/powerpoint/2010/main" val="415228409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leder + navne 2">
    <p:spTree>
      <p:nvGrpSpPr>
        <p:cNvPr id="1" name=""/>
        <p:cNvGrpSpPr/>
        <p:nvPr/>
      </p:nvGrpSpPr>
      <p:grpSpPr>
        <a:xfrm>
          <a:off x="0" y="0"/>
          <a:ext cx="0" cy="0"/>
          <a:chOff x="0" y="0"/>
          <a:chExt cx="0" cy="0"/>
        </a:xfrm>
      </p:grpSpPr>
      <p:pic>
        <p:nvPicPr>
          <p:cNvPr id="4" name="ryan-tauss-3826-unsplash.jpg" descr="ryan-tauss-3826-unsplash.jpg">
            <a:extLst>
              <a:ext uri="{FF2B5EF4-FFF2-40B4-BE49-F238E27FC236}">
                <a16:creationId xmlns:a16="http://schemas.microsoft.com/office/drawing/2014/main" id="{DB52FCD9-C17E-49B9-8BA7-99615DC5F97B}"/>
              </a:ext>
            </a:extLst>
          </p:cNvPr>
          <p:cNvPicPr>
            <a:picLocks noChangeAspect="1"/>
          </p:cNvPicPr>
          <p:nvPr userDrawn="1"/>
        </p:nvPicPr>
        <p:blipFill rotWithShape="1">
          <a:blip r:embed="rId2">
            <a:alphaModFix amt="10449"/>
          </a:blip>
          <a:srcRect l="1628" t="7859" r="2756" b="11456"/>
          <a:stretch/>
        </p:blipFill>
        <p:spPr>
          <a:xfrm>
            <a:off x="0" y="1"/>
            <a:ext cx="12192000" cy="6857999"/>
          </a:xfrm>
          <a:prstGeom prst="rect">
            <a:avLst/>
          </a:prstGeom>
          <a:noFill/>
          <a:ln w="12700">
            <a:miter lim="400000"/>
          </a:ln>
        </p:spPr>
      </p:pic>
      <p:pic>
        <p:nvPicPr>
          <p:cNvPr id="3" name="Billede" descr="Billede">
            <a:extLst>
              <a:ext uri="{FF2B5EF4-FFF2-40B4-BE49-F238E27FC236}">
                <a16:creationId xmlns:a16="http://schemas.microsoft.com/office/drawing/2014/main" id="{2D34A74B-EF9B-4EFA-9543-15EA57F87F45}"/>
              </a:ext>
            </a:extLst>
          </p:cNvPr>
          <p:cNvPicPr>
            <a:picLocks noChangeAspect="1"/>
          </p:cNvPicPr>
          <p:nvPr userDrawn="1"/>
        </p:nvPicPr>
        <p:blipFill rotWithShape="1">
          <a:blip r:embed="rId3"/>
          <a:srcRect l="6180" r="7051"/>
          <a:stretch/>
        </p:blipFill>
        <p:spPr>
          <a:xfrm>
            <a:off x="139700" y="3315634"/>
            <a:ext cx="12192000" cy="3465003"/>
          </a:xfrm>
          <a:prstGeom prst="rect">
            <a:avLst/>
          </a:prstGeom>
          <a:ln w="12700">
            <a:miter lim="400000"/>
          </a:ln>
        </p:spPr>
      </p:pic>
      <p:sp>
        <p:nvSpPr>
          <p:cNvPr id="2" name="Titel 1">
            <a:extLst>
              <a:ext uri="{FF2B5EF4-FFF2-40B4-BE49-F238E27FC236}">
                <a16:creationId xmlns:a16="http://schemas.microsoft.com/office/drawing/2014/main" id="{4FA6EAC6-AAAA-428E-A63E-9A3B6FE15B5B}"/>
              </a:ext>
            </a:extLst>
          </p:cNvPr>
          <p:cNvSpPr>
            <a:spLocks noGrp="1"/>
          </p:cNvSpPr>
          <p:nvPr>
            <p:ph type="title" hasCustomPrompt="1"/>
          </p:nvPr>
        </p:nvSpPr>
        <p:spPr>
          <a:xfrm>
            <a:off x="1271587" y="914400"/>
            <a:ext cx="10296525" cy="482600"/>
          </a:xfrm>
        </p:spPr>
        <p:txBody>
          <a:bodyPr/>
          <a:lstStyle>
            <a:lvl1pPr algn="ctr">
              <a:defRPr/>
            </a:lvl1pPr>
          </a:lstStyle>
          <a:p>
            <a:r>
              <a:rPr lang="da-DK" dirty="0"/>
              <a:t>Overskrift</a:t>
            </a:r>
          </a:p>
        </p:txBody>
      </p:sp>
      <p:sp>
        <p:nvSpPr>
          <p:cNvPr id="7" name="Pladsholder til billede 6">
            <a:extLst>
              <a:ext uri="{FF2B5EF4-FFF2-40B4-BE49-F238E27FC236}">
                <a16:creationId xmlns:a16="http://schemas.microsoft.com/office/drawing/2014/main" id="{2348C84D-A71C-403B-88FD-E30FBD989DAA}"/>
              </a:ext>
            </a:extLst>
          </p:cNvPr>
          <p:cNvSpPr>
            <a:spLocks noGrp="1"/>
          </p:cNvSpPr>
          <p:nvPr>
            <p:ph type="pic" sz="quarter" idx="13"/>
          </p:nvPr>
        </p:nvSpPr>
        <p:spPr>
          <a:xfrm>
            <a:off x="1271587" y="1630050"/>
            <a:ext cx="2736000" cy="4104000"/>
          </a:xfrm>
        </p:spPr>
        <p:txBody>
          <a:bodyPr/>
          <a:lstStyle/>
          <a:p>
            <a:r>
              <a:rPr lang="da-DK"/>
              <a:t>Klik på ikonet for at tilføje et billede</a:t>
            </a:r>
          </a:p>
        </p:txBody>
      </p:sp>
      <p:sp>
        <p:nvSpPr>
          <p:cNvPr id="8" name="Pladsholder til billede 6">
            <a:extLst>
              <a:ext uri="{FF2B5EF4-FFF2-40B4-BE49-F238E27FC236}">
                <a16:creationId xmlns:a16="http://schemas.microsoft.com/office/drawing/2014/main" id="{5992530E-AC19-47CD-B576-9EC876763562}"/>
              </a:ext>
            </a:extLst>
          </p:cNvPr>
          <p:cNvSpPr>
            <a:spLocks noGrp="1"/>
          </p:cNvSpPr>
          <p:nvPr>
            <p:ph type="pic" sz="quarter" idx="14"/>
          </p:nvPr>
        </p:nvSpPr>
        <p:spPr>
          <a:xfrm>
            <a:off x="5042693" y="1630050"/>
            <a:ext cx="2736000" cy="4104000"/>
          </a:xfrm>
        </p:spPr>
        <p:txBody>
          <a:bodyPr/>
          <a:lstStyle/>
          <a:p>
            <a:r>
              <a:rPr lang="da-DK"/>
              <a:t>Klik på ikonet for at tilføje et billede</a:t>
            </a:r>
          </a:p>
        </p:txBody>
      </p:sp>
      <p:sp>
        <p:nvSpPr>
          <p:cNvPr id="9" name="Pladsholder til billede 6">
            <a:extLst>
              <a:ext uri="{FF2B5EF4-FFF2-40B4-BE49-F238E27FC236}">
                <a16:creationId xmlns:a16="http://schemas.microsoft.com/office/drawing/2014/main" id="{C03D0060-331C-42F2-8A66-CBC7145FE210}"/>
              </a:ext>
            </a:extLst>
          </p:cNvPr>
          <p:cNvSpPr>
            <a:spLocks noGrp="1"/>
          </p:cNvSpPr>
          <p:nvPr>
            <p:ph type="pic" sz="quarter" idx="15"/>
          </p:nvPr>
        </p:nvSpPr>
        <p:spPr>
          <a:xfrm>
            <a:off x="8813799" y="1630050"/>
            <a:ext cx="2736000" cy="4104000"/>
          </a:xfrm>
        </p:spPr>
        <p:txBody>
          <a:bodyPr/>
          <a:lstStyle/>
          <a:p>
            <a:r>
              <a:rPr lang="da-DK"/>
              <a:t>Klik på ikonet for at tilføje et billede</a:t>
            </a:r>
          </a:p>
        </p:txBody>
      </p:sp>
      <p:sp>
        <p:nvSpPr>
          <p:cNvPr id="11" name="Pladsholder til tekst 10">
            <a:extLst>
              <a:ext uri="{FF2B5EF4-FFF2-40B4-BE49-F238E27FC236}">
                <a16:creationId xmlns:a16="http://schemas.microsoft.com/office/drawing/2014/main" id="{7274FFD9-F4A3-403A-9AF6-FF122ECE3854}"/>
              </a:ext>
            </a:extLst>
          </p:cNvPr>
          <p:cNvSpPr>
            <a:spLocks noGrp="1"/>
          </p:cNvSpPr>
          <p:nvPr>
            <p:ph type="body" sz="quarter" idx="16" hasCustomPrompt="1"/>
          </p:nvPr>
        </p:nvSpPr>
        <p:spPr>
          <a:xfrm>
            <a:off x="1271588" y="5892800"/>
            <a:ext cx="2735262" cy="254000"/>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Navn</a:t>
            </a:r>
          </a:p>
        </p:txBody>
      </p:sp>
      <p:sp>
        <p:nvSpPr>
          <p:cNvPr id="12" name="Pladsholder til tekst 10">
            <a:extLst>
              <a:ext uri="{FF2B5EF4-FFF2-40B4-BE49-F238E27FC236}">
                <a16:creationId xmlns:a16="http://schemas.microsoft.com/office/drawing/2014/main" id="{6852C756-A1B1-4CBA-AA06-CE8ADE124AF0}"/>
              </a:ext>
            </a:extLst>
          </p:cNvPr>
          <p:cNvSpPr>
            <a:spLocks noGrp="1"/>
          </p:cNvSpPr>
          <p:nvPr>
            <p:ph type="body" sz="quarter" idx="17" hasCustomPrompt="1"/>
          </p:nvPr>
        </p:nvSpPr>
        <p:spPr>
          <a:xfrm>
            <a:off x="1271588" y="6229350"/>
            <a:ext cx="2735262" cy="254000"/>
          </a:xfrm>
        </p:spPr>
        <p:txBody>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da-DK" dirty="0"/>
              <a:t>Stillingsbetegnelse</a:t>
            </a:r>
          </a:p>
        </p:txBody>
      </p:sp>
      <p:sp>
        <p:nvSpPr>
          <p:cNvPr id="13" name="Pladsholder til tekst 10">
            <a:extLst>
              <a:ext uri="{FF2B5EF4-FFF2-40B4-BE49-F238E27FC236}">
                <a16:creationId xmlns:a16="http://schemas.microsoft.com/office/drawing/2014/main" id="{AFC3E9CF-5841-4534-BAD4-93F268A14793}"/>
              </a:ext>
            </a:extLst>
          </p:cNvPr>
          <p:cNvSpPr>
            <a:spLocks noGrp="1"/>
          </p:cNvSpPr>
          <p:nvPr>
            <p:ph type="body" sz="quarter" idx="18" hasCustomPrompt="1"/>
          </p:nvPr>
        </p:nvSpPr>
        <p:spPr>
          <a:xfrm>
            <a:off x="5043431" y="5892800"/>
            <a:ext cx="2735262" cy="254000"/>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Navn</a:t>
            </a:r>
          </a:p>
        </p:txBody>
      </p:sp>
      <p:sp>
        <p:nvSpPr>
          <p:cNvPr id="14" name="Pladsholder til tekst 10">
            <a:extLst>
              <a:ext uri="{FF2B5EF4-FFF2-40B4-BE49-F238E27FC236}">
                <a16:creationId xmlns:a16="http://schemas.microsoft.com/office/drawing/2014/main" id="{A8D945E5-44A9-401D-BD6E-50DF54ACAB43}"/>
              </a:ext>
            </a:extLst>
          </p:cNvPr>
          <p:cNvSpPr>
            <a:spLocks noGrp="1"/>
          </p:cNvSpPr>
          <p:nvPr>
            <p:ph type="body" sz="quarter" idx="19" hasCustomPrompt="1"/>
          </p:nvPr>
        </p:nvSpPr>
        <p:spPr>
          <a:xfrm>
            <a:off x="5043431" y="6229350"/>
            <a:ext cx="2735262" cy="254000"/>
          </a:xfrm>
        </p:spPr>
        <p:txBody>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da-DK" dirty="0"/>
              <a:t>Stillingsbetegnelse</a:t>
            </a:r>
          </a:p>
        </p:txBody>
      </p:sp>
      <p:sp>
        <p:nvSpPr>
          <p:cNvPr id="15" name="Pladsholder til tekst 10">
            <a:extLst>
              <a:ext uri="{FF2B5EF4-FFF2-40B4-BE49-F238E27FC236}">
                <a16:creationId xmlns:a16="http://schemas.microsoft.com/office/drawing/2014/main" id="{E10B0C0D-8E75-449D-A5CE-6F24A437C0DD}"/>
              </a:ext>
            </a:extLst>
          </p:cNvPr>
          <p:cNvSpPr>
            <a:spLocks noGrp="1"/>
          </p:cNvSpPr>
          <p:nvPr>
            <p:ph type="body" sz="quarter" idx="20" hasCustomPrompt="1"/>
          </p:nvPr>
        </p:nvSpPr>
        <p:spPr>
          <a:xfrm>
            <a:off x="8813799" y="5892800"/>
            <a:ext cx="2735262" cy="254000"/>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Navn</a:t>
            </a:r>
          </a:p>
        </p:txBody>
      </p:sp>
      <p:sp>
        <p:nvSpPr>
          <p:cNvPr id="16" name="Pladsholder til tekst 10">
            <a:extLst>
              <a:ext uri="{FF2B5EF4-FFF2-40B4-BE49-F238E27FC236}">
                <a16:creationId xmlns:a16="http://schemas.microsoft.com/office/drawing/2014/main" id="{DDC3D561-C48F-4F75-915B-D53B3C52BD00}"/>
              </a:ext>
            </a:extLst>
          </p:cNvPr>
          <p:cNvSpPr>
            <a:spLocks noGrp="1"/>
          </p:cNvSpPr>
          <p:nvPr>
            <p:ph type="body" sz="quarter" idx="21" hasCustomPrompt="1"/>
          </p:nvPr>
        </p:nvSpPr>
        <p:spPr>
          <a:xfrm>
            <a:off x="8813799" y="6229350"/>
            <a:ext cx="2735262" cy="254000"/>
          </a:xfrm>
        </p:spPr>
        <p:txBody>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da-DK" dirty="0"/>
              <a:t>Stillingsbetegnelse</a:t>
            </a:r>
          </a:p>
        </p:txBody>
      </p:sp>
    </p:spTree>
    <p:extLst>
      <p:ext uri="{BB962C8B-B14F-4D97-AF65-F5344CB8AC3E}">
        <p14:creationId xmlns:p14="http://schemas.microsoft.com/office/powerpoint/2010/main" val="335122613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kst + Billede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227255-F4A7-4C32-A36A-E9C1B844777E}"/>
              </a:ext>
            </a:extLst>
          </p:cNvPr>
          <p:cNvSpPr>
            <a:spLocks noGrp="1"/>
          </p:cNvSpPr>
          <p:nvPr>
            <p:ph type="title" hasCustomPrompt="1"/>
          </p:nvPr>
        </p:nvSpPr>
        <p:spPr>
          <a:xfrm>
            <a:off x="1271588" y="914400"/>
            <a:ext cx="5103812" cy="1830388"/>
          </a:xfrm>
        </p:spPr>
        <p:txBody>
          <a:bodyPr/>
          <a:lstStyle>
            <a:lvl1pPr>
              <a:defRPr sz="6000"/>
            </a:lvl1pPr>
          </a:lstStyle>
          <a:p>
            <a:r>
              <a:rPr lang="da-DK" dirty="0"/>
              <a:t>Overskrift</a:t>
            </a:r>
          </a:p>
        </p:txBody>
      </p:sp>
      <p:sp>
        <p:nvSpPr>
          <p:cNvPr id="7" name="Pladsholder til tekst 6">
            <a:extLst>
              <a:ext uri="{FF2B5EF4-FFF2-40B4-BE49-F238E27FC236}">
                <a16:creationId xmlns:a16="http://schemas.microsoft.com/office/drawing/2014/main" id="{8563C5C8-48EB-4F02-83DD-8EB4176C5E48}"/>
              </a:ext>
            </a:extLst>
          </p:cNvPr>
          <p:cNvSpPr>
            <a:spLocks noGrp="1"/>
          </p:cNvSpPr>
          <p:nvPr>
            <p:ph type="body" sz="quarter" idx="13"/>
          </p:nvPr>
        </p:nvSpPr>
        <p:spPr>
          <a:xfrm>
            <a:off x="1271588" y="2959100"/>
            <a:ext cx="5103811" cy="2774950"/>
          </a:xfrm>
        </p:spPr>
        <p:txBody>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da-DK"/>
              <a:t>Rediger typografien i masterens</a:t>
            </a:r>
          </a:p>
        </p:txBody>
      </p:sp>
      <p:pic>
        <p:nvPicPr>
          <p:cNvPr id="9" name="Billede" descr="Billede">
            <a:extLst>
              <a:ext uri="{FF2B5EF4-FFF2-40B4-BE49-F238E27FC236}">
                <a16:creationId xmlns:a16="http://schemas.microsoft.com/office/drawing/2014/main" id="{4B52D7F6-31D7-4AB5-A42E-C43E54C24278}"/>
              </a:ext>
            </a:extLst>
          </p:cNvPr>
          <p:cNvPicPr>
            <a:picLocks noChangeAspect="1"/>
          </p:cNvPicPr>
          <p:nvPr userDrawn="1"/>
        </p:nvPicPr>
        <p:blipFill>
          <a:blip r:embed="rId2"/>
          <a:stretch>
            <a:fillRect/>
          </a:stretch>
        </p:blipFill>
        <p:spPr>
          <a:xfrm rot="3587406">
            <a:off x="4402284" y="5136814"/>
            <a:ext cx="2596859" cy="3133592"/>
          </a:xfrm>
          <a:prstGeom prst="rect">
            <a:avLst/>
          </a:prstGeom>
          <a:ln w="12700">
            <a:miter lim="400000"/>
          </a:ln>
        </p:spPr>
      </p:pic>
      <p:sp>
        <p:nvSpPr>
          <p:cNvPr id="11" name="Pladsholder til billede 10">
            <a:extLst>
              <a:ext uri="{FF2B5EF4-FFF2-40B4-BE49-F238E27FC236}">
                <a16:creationId xmlns:a16="http://schemas.microsoft.com/office/drawing/2014/main" id="{2DAD83F0-C05C-4F8E-8B52-200C912644C4}"/>
              </a:ext>
            </a:extLst>
          </p:cNvPr>
          <p:cNvSpPr>
            <a:spLocks noGrp="1"/>
          </p:cNvSpPr>
          <p:nvPr>
            <p:ph type="pic" sz="quarter" idx="14"/>
          </p:nvPr>
        </p:nvSpPr>
        <p:spPr>
          <a:xfrm>
            <a:off x="6946900" y="0"/>
            <a:ext cx="5245100" cy="6858000"/>
          </a:xfrm>
        </p:spPr>
        <p:txBody>
          <a:bodyPr/>
          <a:lstStyle>
            <a:lvl1pPr marL="0" indent="0">
              <a:buNone/>
              <a:defRPr/>
            </a:lvl1pPr>
          </a:lstStyle>
          <a:p>
            <a:r>
              <a:rPr lang="da-DK"/>
              <a:t>Klik på ikonet for at tilføje et billede</a:t>
            </a:r>
            <a:endParaRPr lang="da-DK" dirty="0"/>
          </a:p>
        </p:txBody>
      </p:sp>
    </p:spTree>
    <p:extLst>
      <p:ext uri="{BB962C8B-B14F-4D97-AF65-F5344CB8AC3E}">
        <p14:creationId xmlns:p14="http://schemas.microsoft.com/office/powerpoint/2010/main" val="416574448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ekst + Billede 1 u. pi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227255-F4A7-4C32-A36A-E9C1B844777E}"/>
              </a:ext>
            </a:extLst>
          </p:cNvPr>
          <p:cNvSpPr>
            <a:spLocks noGrp="1"/>
          </p:cNvSpPr>
          <p:nvPr>
            <p:ph type="title" hasCustomPrompt="1"/>
          </p:nvPr>
        </p:nvSpPr>
        <p:spPr>
          <a:xfrm>
            <a:off x="1271588" y="914400"/>
            <a:ext cx="5103812" cy="1830388"/>
          </a:xfrm>
        </p:spPr>
        <p:txBody>
          <a:bodyPr/>
          <a:lstStyle>
            <a:lvl1pPr>
              <a:defRPr sz="6000"/>
            </a:lvl1pPr>
          </a:lstStyle>
          <a:p>
            <a:r>
              <a:rPr lang="da-DK" dirty="0"/>
              <a:t>Overskrift</a:t>
            </a:r>
          </a:p>
        </p:txBody>
      </p:sp>
      <p:sp>
        <p:nvSpPr>
          <p:cNvPr id="7" name="Pladsholder til tekst 6">
            <a:extLst>
              <a:ext uri="{FF2B5EF4-FFF2-40B4-BE49-F238E27FC236}">
                <a16:creationId xmlns:a16="http://schemas.microsoft.com/office/drawing/2014/main" id="{8563C5C8-48EB-4F02-83DD-8EB4176C5E48}"/>
              </a:ext>
            </a:extLst>
          </p:cNvPr>
          <p:cNvSpPr>
            <a:spLocks noGrp="1"/>
          </p:cNvSpPr>
          <p:nvPr>
            <p:ph type="body" sz="quarter" idx="13"/>
          </p:nvPr>
        </p:nvSpPr>
        <p:spPr>
          <a:xfrm>
            <a:off x="1271588" y="2959100"/>
            <a:ext cx="5103811" cy="2774950"/>
          </a:xfrm>
        </p:spPr>
        <p:txBody>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da-DK"/>
              <a:t>Rediger typografien i masterens</a:t>
            </a:r>
          </a:p>
        </p:txBody>
      </p:sp>
      <p:sp>
        <p:nvSpPr>
          <p:cNvPr id="11" name="Pladsholder til billede 10">
            <a:extLst>
              <a:ext uri="{FF2B5EF4-FFF2-40B4-BE49-F238E27FC236}">
                <a16:creationId xmlns:a16="http://schemas.microsoft.com/office/drawing/2014/main" id="{2DAD83F0-C05C-4F8E-8B52-200C912644C4}"/>
              </a:ext>
            </a:extLst>
          </p:cNvPr>
          <p:cNvSpPr>
            <a:spLocks noGrp="1"/>
          </p:cNvSpPr>
          <p:nvPr>
            <p:ph type="pic" sz="quarter" idx="14"/>
          </p:nvPr>
        </p:nvSpPr>
        <p:spPr>
          <a:xfrm>
            <a:off x="6946900" y="0"/>
            <a:ext cx="5245100" cy="6858000"/>
          </a:xfrm>
        </p:spPr>
        <p:txBody>
          <a:bodyPr/>
          <a:lstStyle>
            <a:lvl1pPr marL="0" indent="0">
              <a:buNone/>
              <a:defRPr/>
            </a:lvl1pPr>
          </a:lstStyle>
          <a:p>
            <a:r>
              <a:rPr lang="da-DK"/>
              <a:t>Klik på ikonet for at tilføje et billede</a:t>
            </a:r>
            <a:endParaRPr lang="da-DK" dirty="0"/>
          </a:p>
        </p:txBody>
      </p:sp>
    </p:spTree>
    <p:extLst>
      <p:ext uri="{BB962C8B-B14F-4D97-AF65-F5344CB8AC3E}">
        <p14:creationId xmlns:p14="http://schemas.microsoft.com/office/powerpoint/2010/main" val="10386098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kst + billede 2">
    <p:bg>
      <p:bgPr>
        <a:solidFill>
          <a:srgbClr val="FFFFFF"/>
        </a:solidFill>
        <a:effectLst/>
      </p:bgPr>
    </p:bg>
    <p:spTree>
      <p:nvGrpSpPr>
        <p:cNvPr id="1" name=""/>
        <p:cNvGrpSpPr/>
        <p:nvPr/>
      </p:nvGrpSpPr>
      <p:grpSpPr>
        <a:xfrm>
          <a:off x="0" y="0"/>
          <a:ext cx="0" cy="0"/>
          <a:chOff x="0" y="0"/>
          <a:chExt cx="0" cy="0"/>
        </a:xfrm>
      </p:grpSpPr>
      <p:sp>
        <p:nvSpPr>
          <p:cNvPr id="4" name="Rektangel">
            <a:extLst>
              <a:ext uri="{FF2B5EF4-FFF2-40B4-BE49-F238E27FC236}">
                <a16:creationId xmlns:a16="http://schemas.microsoft.com/office/drawing/2014/main" id="{F9DE2D71-05F7-4153-86D1-7F322736561B}"/>
              </a:ext>
            </a:extLst>
          </p:cNvPr>
          <p:cNvSpPr/>
          <p:nvPr userDrawn="1"/>
        </p:nvSpPr>
        <p:spPr>
          <a:xfrm>
            <a:off x="0" y="0"/>
            <a:ext cx="5245100" cy="6858000"/>
          </a:xfrm>
          <a:prstGeom prst="rect">
            <a:avLst/>
          </a:prstGeom>
          <a:solidFill>
            <a:srgbClr val="F4F5F0"/>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2" name="Titel 1">
            <a:extLst>
              <a:ext uri="{FF2B5EF4-FFF2-40B4-BE49-F238E27FC236}">
                <a16:creationId xmlns:a16="http://schemas.microsoft.com/office/drawing/2014/main" id="{13227255-F4A7-4C32-A36A-E9C1B844777E}"/>
              </a:ext>
            </a:extLst>
          </p:cNvPr>
          <p:cNvSpPr>
            <a:spLocks noGrp="1"/>
          </p:cNvSpPr>
          <p:nvPr>
            <p:ph type="title" hasCustomPrompt="1"/>
          </p:nvPr>
        </p:nvSpPr>
        <p:spPr>
          <a:xfrm>
            <a:off x="5700713" y="914400"/>
            <a:ext cx="5867400" cy="1830388"/>
          </a:xfrm>
        </p:spPr>
        <p:txBody>
          <a:bodyPr/>
          <a:lstStyle>
            <a:lvl1pPr>
              <a:defRPr sz="3600">
                <a:solidFill>
                  <a:schemeClr val="tx1"/>
                </a:solidFill>
              </a:defRPr>
            </a:lvl1pPr>
          </a:lstStyle>
          <a:p>
            <a:r>
              <a:rPr lang="da-DK" dirty="0"/>
              <a:t>Overskrift</a:t>
            </a:r>
          </a:p>
        </p:txBody>
      </p:sp>
      <p:sp>
        <p:nvSpPr>
          <p:cNvPr id="7" name="Pladsholder til tekst 6">
            <a:extLst>
              <a:ext uri="{FF2B5EF4-FFF2-40B4-BE49-F238E27FC236}">
                <a16:creationId xmlns:a16="http://schemas.microsoft.com/office/drawing/2014/main" id="{8563C5C8-48EB-4F02-83DD-8EB4176C5E48}"/>
              </a:ext>
            </a:extLst>
          </p:cNvPr>
          <p:cNvSpPr>
            <a:spLocks noGrp="1"/>
          </p:cNvSpPr>
          <p:nvPr>
            <p:ph type="body" sz="quarter" idx="13"/>
          </p:nvPr>
        </p:nvSpPr>
        <p:spPr>
          <a:xfrm>
            <a:off x="5700713" y="2959100"/>
            <a:ext cx="5867399" cy="2774950"/>
          </a:xfrm>
        </p:spPr>
        <p:txBody>
          <a:bodyPr/>
          <a:lstStyle>
            <a:lvl1pPr marL="0" indent="0">
              <a:buNone/>
              <a:defRPr sz="16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a:t>Rediger typografien i masterens</a:t>
            </a:r>
          </a:p>
        </p:txBody>
      </p:sp>
      <p:sp>
        <p:nvSpPr>
          <p:cNvPr id="11" name="Pladsholder til billede 10">
            <a:extLst>
              <a:ext uri="{FF2B5EF4-FFF2-40B4-BE49-F238E27FC236}">
                <a16:creationId xmlns:a16="http://schemas.microsoft.com/office/drawing/2014/main" id="{2DAD83F0-C05C-4F8E-8B52-200C912644C4}"/>
              </a:ext>
            </a:extLst>
          </p:cNvPr>
          <p:cNvSpPr>
            <a:spLocks noGrp="1"/>
          </p:cNvSpPr>
          <p:nvPr>
            <p:ph type="pic" sz="quarter" idx="14"/>
          </p:nvPr>
        </p:nvSpPr>
        <p:spPr>
          <a:xfrm>
            <a:off x="0" y="0"/>
            <a:ext cx="5245100" cy="6858000"/>
          </a:xfrm>
        </p:spPr>
        <p:txBody>
          <a:bodyPr/>
          <a:lstStyle>
            <a:lvl1pPr marL="0" indent="0">
              <a:buNone/>
              <a:defRPr>
                <a:solidFill>
                  <a:schemeClr val="tx1"/>
                </a:solidFill>
              </a:defRPr>
            </a:lvl1pPr>
          </a:lstStyle>
          <a:p>
            <a:r>
              <a:rPr lang="da-DK"/>
              <a:t>Klik på ikonet for at tilføje et billede</a:t>
            </a:r>
            <a:endParaRPr lang="da-DK" dirty="0"/>
          </a:p>
        </p:txBody>
      </p:sp>
      <p:pic>
        <p:nvPicPr>
          <p:cNvPr id="3" name="Billede 2">
            <a:extLst>
              <a:ext uri="{FF2B5EF4-FFF2-40B4-BE49-F238E27FC236}">
                <a16:creationId xmlns:a16="http://schemas.microsoft.com/office/drawing/2014/main" id="{B5EF3068-83AC-4B41-BA66-B898FF947FC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6274" y="145931"/>
            <a:ext cx="2189997" cy="224518"/>
          </a:xfrm>
          <a:prstGeom prst="rect">
            <a:avLst/>
          </a:prstGeom>
        </p:spPr>
      </p:pic>
    </p:spTree>
    <p:extLst>
      <p:ext uri="{BB962C8B-B14F-4D97-AF65-F5344CB8AC3E}">
        <p14:creationId xmlns:p14="http://schemas.microsoft.com/office/powerpoint/2010/main" val="353341299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kst + billede 3">
    <p:bg>
      <p:bgPr>
        <a:solidFill>
          <a:srgbClr val="FFFFFF"/>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227255-F4A7-4C32-A36A-E9C1B844777E}"/>
              </a:ext>
            </a:extLst>
          </p:cNvPr>
          <p:cNvSpPr>
            <a:spLocks noGrp="1"/>
          </p:cNvSpPr>
          <p:nvPr>
            <p:ph type="title" hasCustomPrompt="1"/>
          </p:nvPr>
        </p:nvSpPr>
        <p:spPr>
          <a:xfrm>
            <a:off x="988805" y="914400"/>
            <a:ext cx="5056188" cy="1830388"/>
          </a:xfrm>
        </p:spPr>
        <p:txBody>
          <a:bodyPr/>
          <a:lstStyle>
            <a:lvl1pPr>
              <a:defRPr sz="3600">
                <a:solidFill>
                  <a:schemeClr val="tx1"/>
                </a:solidFill>
              </a:defRPr>
            </a:lvl1pPr>
          </a:lstStyle>
          <a:p>
            <a:r>
              <a:rPr lang="da-DK" dirty="0"/>
              <a:t>Overskrift</a:t>
            </a:r>
          </a:p>
        </p:txBody>
      </p:sp>
      <p:sp>
        <p:nvSpPr>
          <p:cNvPr id="7" name="Pladsholder til tekst 6">
            <a:extLst>
              <a:ext uri="{FF2B5EF4-FFF2-40B4-BE49-F238E27FC236}">
                <a16:creationId xmlns:a16="http://schemas.microsoft.com/office/drawing/2014/main" id="{8563C5C8-48EB-4F02-83DD-8EB4176C5E48}"/>
              </a:ext>
            </a:extLst>
          </p:cNvPr>
          <p:cNvSpPr>
            <a:spLocks noGrp="1"/>
          </p:cNvSpPr>
          <p:nvPr>
            <p:ph type="body" sz="quarter" idx="13"/>
          </p:nvPr>
        </p:nvSpPr>
        <p:spPr>
          <a:xfrm>
            <a:off x="988805" y="2959100"/>
            <a:ext cx="5056187" cy="2774950"/>
          </a:xfrm>
        </p:spPr>
        <p:txBody>
          <a:bodyPr/>
          <a:lstStyle>
            <a:lvl1pPr marL="0" indent="0">
              <a:buNone/>
              <a:defRPr sz="16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a:t>Rediger typografien i masterens</a:t>
            </a:r>
          </a:p>
        </p:txBody>
      </p:sp>
      <p:sp>
        <p:nvSpPr>
          <p:cNvPr id="11" name="Pladsholder til billede 10">
            <a:extLst>
              <a:ext uri="{FF2B5EF4-FFF2-40B4-BE49-F238E27FC236}">
                <a16:creationId xmlns:a16="http://schemas.microsoft.com/office/drawing/2014/main" id="{2DAD83F0-C05C-4F8E-8B52-200C912644C4}"/>
              </a:ext>
            </a:extLst>
          </p:cNvPr>
          <p:cNvSpPr>
            <a:spLocks noGrp="1"/>
          </p:cNvSpPr>
          <p:nvPr>
            <p:ph type="pic" sz="quarter" idx="14"/>
          </p:nvPr>
        </p:nvSpPr>
        <p:spPr>
          <a:xfrm>
            <a:off x="6946900" y="0"/>
            <a:ext cx="5245100" cy="6858000"/>
          </a:xfrm>
        </p:spPr>
        <p:txBody>
          <a:bodyPr/>
          <a:lstStyle>
            <a:lvl1pPr marL="0" indent="0">
              <a:buNone/>
              <a:defRPr>
                <a:solidFill>
                  <a:schemeClr val="tx1"/>
                </a:solidFill>
              </a:defRPr>
            </a:lvl1pPr>
          </a:lstStyle>
          <a:p>
            <a:r>
              <a:rPr lang="da-DK"/>
              <a:t>Klik på ikonet for at tilføje et billede</a:t>
            </a:r>
            <a:endParaRPr lang="da-DK" dirty="0"/>
          </a:p>
        </p:txBody>
      </p:sp>
      <p:pic>
        <p:nvPicPr>
          <p:cNvPr id="6" name="Billede" descr="Billede">
            <a:extLst>
              <a:ext uri="{FF2B5EF4-FFF2-40B4-BE49-F238E27FC236}">
                <a16:creationId xmlns:a16="http://schemas.microsoft.com/office/drawing/2014/main" id="{6473FE00-1A89-4669-9DFB-142FEBAC90C2}"/>
              </a:ext>
            </a:extLst>
          </p:cNvPr>
          <p:cNvPicPr>
            <a:picLocks noChangeAspect="1"/>
          </p:cNvPicPr>
          <p:nvPr userDrawn="1"/>
        </p:nvPicPr>
        <p:blipFill>
          <a:blip r:embed="rId2"/>
          <a:stretch>
            <a:fillRect/>
          </a:stretch>
        </p:blipFill>
        <p:spPr>
          <a:xfrm rot="10078607">
            <a:off x="6371912" y="5338665"/>
            <a:ext cx="2668365" cy="2581609"/>
          </a:xfrm>
          <a:prstGeom prst="rect">
            <a:avLst/>
          </a:prstGeom>
          <a:ln w="12700">
            <a:miter lim="400000"/>
          </a:ln>
        </p:spPr>
      </p:pic>
    </p:spTree>
    <p:extLst>
      <p:ext uri="{BB962C8B-B14F-4D97-AF65-F5344CB8AC3E}">
        <p14:creationId xmlns:p14="http://schemas.microsoft.com/office/powerpoint/2010/main" val="408959473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kst + billede 4">
    <p:bg>
      <p:bgPr>
        <a:solidFill>
          <a:srgbClr val="FFFFFF"/>
        </a:solidFill>
        <a:effectLst/>
      </p:bgPr>
    </p:bg>
    <p:spTree>
      <p:nvGrpSpPr>
        <p:cNvPr id="1" name=""/>
        <p:cNvGrpSpPr/>
        <p:nvPr/>
      </p:nvGrpSpPr>
      <p:grpSpPr>
        <a:xfrm>
          <a:off x="0" y="0"/>
          <a:ext cx="0" cy="0"/>
          <a:chOff x="0" y="0"/>
          <a:chExt cx="0" cy="0"/>
        </a:xfrm>
      </p:grpSpPr>
      <p:sp>
        <p:nvSpPr>
          <p:cNvPr id="5" name="Rektangel">
            <a:extLst>
              <a:ext uri="{FF2B5EF4-FFF2-40B4-BE49-F238E27FC236}">
                <a16:creationId xmlns:a16="http://schemas.microsoft.com/office/drawing/2014/main" id="{883B58B9-7BF1-4E70-908D-1346D1E28E65}"/>
              </a:ext>
            </a:extLst>
          </p:cNvPr>
          <p:cNvSpPr/>
          <p:nvPr userDrawn="1"/>
        </p:nvSpPr>
        <p:spPr>
          <a:xfrm>
            <a:off x="5245100" y="0"/>
            <a:ext cx="6946899" cy="6858000"/>
          </a:xfrm>
          <a:prstGeom prst="rect">
            <a:avLst/>
          </a:prstGeom>
          <a:solidFill>
            <a:srgbClr val="F4F5F0"/>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2" name="Titel 1">
            <a:extLst>
              <a:ext uri="{FF2B5EF4-FFF2-40B4-BE49-F238E27FC236}">
                <a16:creationId xmlns:a16="http://schemas.microsoft.com/office/drawing/2014/main" id="{13227255-F4A7-4C32-A36A-E9C1B844777E}"/>
              </a:ext>
            </a:extLst>
          </p:cNvPr>
          <p:cNvSpPr>
            <a:spLocks noGrp="1"/>
          </p:cNvSpPr>
          <p:nvPr>
            <p:ph type="title" hasCustomPrompt="1"/>
          </p:nvPr>
        </p:nvSpPr>
        <p:spPr>
          <a:xfrm>
            <a:off x="5700713" y="914400"/>
            <a:ext cx="5867400" cy="1830388"/>
          </a:xfrm>
        </p:spPr>
        <p:txBody>
          <a:bodyPr/>
          <a:lstStyle>
            <a:lvl1pPr>
              <a:defRPr sz="3600">
                <a:solidFill>
                  <a:schemeClr val="tx1"/>
                </a:solidFill>
              </a:defRPr>
            </a:lvl1pPr>
          </a:lstStyle>
          <a:p>
            <a:r>
              <a:rPr lang="da-DK" dirty="0"/>
              <a:t>Overskrift</a:t>
            </a:r>
          </a:p>
        </p:txBody>
      </p:sp>
      <p:sp>
        <p:nvSpPr>
          <p:cNvPr id="7" name="Pladsholder til tekst 6">
            <a:extLst>
              <a:ext uri="{FF2B5EF4-FFF2-40B4-BE49-F238E27FC236}">
                <a16:creationId xmlns:a16="http://schemas.microsoft.com/office/drawing/2014/main" id="{8563C5C8-48EB-4F02-83DD-8EB4176C5E48}"/>
              </a:ext>
            </a:extLst>
          </p:cNvPr>
          <p:cNvSpPr>
            <a:spLocks noGrp="1"/>
          </p:cNvSpPr>
          <p:nvPr>
            <p:ph type="body" sz="quarter" idx="13"/>
          </p:nvPr>
        </p:nvSpPr>
        <p:spPr>
          <a:xfrm>
            <a:off x="5700713" y="2959100"/>
            <a:ext cx="5867399" cy="2774950"/>
          </a:xfrm>
        </p:spPr>
        <p:txBody>
          <a:bodyPr/>
          <a:lstStyle>
            <a:lvl1pPr marL="0" indent="0">
              <a:buNone/>
              <a:defRPr sz="16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a:t>Rediger typografien i masterens</a:t>
            </a:r>
          </a:p>
        </p:txBody>
      </p:sp>
      <p:sp>
        <p:nvSpPr>
          <p:cNvPr id="11" name="Pladsholder til billede 10">
            <a:extLst>
              <a:ext uri="{FF2B5EF4-FFF2-40B4-BE49-F238E27FC236}">
                <a16:creationId xmlns:a16="http://schemas.microsoft.com/office/drawing/2014/main" id="{2DAD83F0-C05C-4F8E-8B52-200C912644C4}"/>
              </a:ext>
            </a:extLst>
          </p:cNvPr>
          <p:cNvSpPr>
            <a:spLocks noGrp="1"/>
          </p:cNvSpPr>
          <p:nvPr>
            <p:ph type="pic" sz="quarter" idx="14"/>
          </p:nvPr>
        </p:nvSpPr>
        <p:spPr>
          <a:xfrm>
            <a:off x="0" y="0"/>
            <a:ext cx="5245100" cy="6858000"/>
          </a:xfrm>
        </p:spPr>
        <p:txBody>
          <a:bodyPr/>
          <a:lstStyle>
            <a:lvl1pPr marL="0" indent="0">
              <a:buNone/>
              <a:defRPr>
                <a:solidFill>
                  <a:schemeClr val="tx1"/>
                </a:solidFill>
              </a:defRPr>
            </a:lvl1pPr>
          </a:lstStyle>
          <a:p>
            <a:r>
              <a:rPr lang="da-DK"/>
              <a:t>Klik på ikonet for at tilføje et billede</a:t>
            </a:r>
            <a:endParaRPr lang="da-DK" dirty="0"/>
          </a:p>
        </p:txBody>
      </p:sp>
      <p:pic>
        <p:nvPicPr>
          <p:cNvPr id="3" name="Billede 2">
            <a:extLst>
              <a:ext uri="{FF2B5EF4-FFF2-40B4-BE49-F238E27FC236}">
                <a16:creationId xmlns:a16="http://schemas.microsoft.com/office/drawing/2014/main" id="{B5EF3068-83AC-4B41-BA66-B898FF947FC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6274" y="145931"/>
            <a:ext cx="2189997" cy="224518"/>
          </a:xfrm>
          <a:prstGeom prst="rect">
            <a:avLst/>
          </a:prstGeom>
        </p:spPr>
      </p:pic>
      <p:pic>
        <p:nvPicPr>
          <p:cNvPr id="8" name="Billede 7" descr="Et billede, der indeholder tekst&#10;&#10;Automatisk genereret beskrivelse">
            <a:extLst>
              <a:ext uri="{FF2B5EF4-FFF2-40B4-BE49-F238E27FC236}">
                <a16:creationId xmlns:a16="http://schemas.microsoft.com/office/drawing/2014/main" id="{D04051C5-CF81-48D7-A8E0-A2A37C70524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326362" y="0"/>
            <a:ext cx="2807705" cy="1584000"/>
          </a:xfrm>
          <a:prstGeom prst="rect">
            <a:avLst/>
          </a:prstGeom>
        </p:spPr>
      </p:pic>
    </p:spTree>
    <p:extLst>
      <p:ext uri="{BB962C8B-B14F-4D97-AF65-F5344CB8AC3E}">
        <p14:creationId xmlns:p14="http://schemas.microsoft.com/office/powerpoint/2010/main" val="173345289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llede + tekst">
    <p:bg>
      <p:bgPr>
        <a:solidFill>
          <a:srgbClr val="FFFFFF"/>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8595360" y="2833551"/>
            <a:ext cx="3234008" cy="1190897"/>
          </a:xfrm>
        </p:spPr>
        <p:txBody>
          <a:bodyPr/>
          <a:lstStyle/>
          <a:p>
            <a:r>
              <a:rPr lang="da-DK"/>
              <a:t>Klik for at redigere i master</a:t>
            </a:r>
            <a:endParaRPr lang="da-DK" dirty="0"/>
          </a:p>
        </p:txBody>
      </p:sp>
      <p:sp>
        <p:nvSpPr>
          <p:cNvPr id="7" name="Pladsholder til billede 6"/>
          <p:cNvSpPr>
            <a:spLocks noGrp="1"/>
          </p:cNvSpPr>
          <p:nvPr>
            <p:ph type="pic" sz="quarter" idx="10"/>
          </p:nvPr>
        </p:nvSpPr>
        <p:spPr>
          <a:xfrm>
            <a:off x="0" y="0"/>
            <a:ext cx="8247017" cy="6858000"/>
          </a:xfrm>
        </p:spPr>
        <p:txBody>
          <a:bodyPr/>
          <a:lstStyle/>
          <a:p>
            <a:r>
              <a:rPr lang="da-DK"/>
              <a:t>Klik på ikonet for at tilføje et billede</a:t>
            </a:r>
          </a:p>
        </p:txBody>
      </p:sp>
    </p:spTree>
    <p:extLst>
      <p:ext uri="{BB962C8B-B14F-4D97-AF65-F5344CB8AC3E}">
        <p14:creationId xmlns:p14="http://schemas.microsoft.com/office/powerpoint/2010/main" val="273381102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3" name="Pladsholder til billede 2"/>
          <p:cNvSpPr>
            <a:spLocks noGrp="1"/>
          </p:cNvSpPr>
          <p:nvPr>
            <p:ph type="pic" sz="quarter" idx="10"/>
          </p:nvPr>
        </p:nvSpPr>
        <p:spPr>
          <a:xfrm>
            <a:off x="0" y="0"/>
            <a:ext cx="12192000" cy="3470275"/>
          </a:xfrm>
        </p:spPr>
        <p:txBody>
          <a:bodyPr/>
          <a:lstStyle/>
          <a:p>
            <a:endParaRPr lang="da-DK"/>
          </a:p>
        </p:txBody>
      </p:sp>
      <p:sp>
        <p:nvSpPr>
          <p:cNvPr id="4" name="Rektangel 3"/>
          <p:cNvSpPr/>
          <p:nvPr userDrawn="1"/>
        </p:nvSpPr>
        <p:spPr>
          <a:xfrm>
            <a:off x="0" y="3477718"/>
            <a:ext cx="12192000" cy="338028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05053270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Brugerdefineret layout">
    <p:spTree>
      <p:nvGrpSpPr>
        <p:cNvPr id="1" name=""/>
        <p:cNvGrpSpPr/>
        <p:nvPr/>
      </p:nvGrpSpPr>
      <p:grpSpPr>
        <a:xfrm>
          <a:off x="0" y="0"/>
          <a:ext cx="0" cy="0"/>
          <a:chOff x="0" y="0"/>
          <a:chExt cx="0" cy="0"/>
        </a:xfrm>
      </p:grpSpPr>
      <p:sp>
        <p:nvSpPr>
          <p:cNvPr id="6" name="Rektangel 5"/>
          <p:cNvSpPr/>
          <p:nvPr userDrawn="1"/>
        </p:nvSpPr>
        <p:spPr>
          <a:xfrm>
            <a:off x="0" y="3477718"/>
            <a:ext cx="12192000" cy="338028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 name="Pladsholder til billede 12"/>
          <p:cNvSpPr>
            <a:spLocks noGrp="1"/>
          </p:cNvSpPr>
          <p:nvPr>
            <p:ph type="pic" sz="quarter" idx="13"/>
          </p:nvPr>
        </p:nvSpPr>
        <p:spPr>
          <a:xfrm>
            <a:off x="494507" y="2216150"/>
            <a:ext cx="2324100" cy="2283918"/>
          </a:xfrm>
          <a:prstGeom prst="ellipse">
            <a:avLst/>
          </a:prstGeom>
          <a:ln w="12700">
            <a:solidFill>
              <a:schemeClr val="tx1"/>
            </a:solidFill>
            <a:prstDash val="sysDash"/>
          </a:ln>
        </p:spPr>
        <p:txBody>
          <a:bodyPr/>
          <a:lstStyle/>
          <a:p>
            <a:endParaRPr lang="da-DK"/>
          </a:p>
        </p:txBody>
      </p:sp>
      <p:sp>
        <p:nvSpPr>
          <p:cNvPr id="17" name="Pladsholder til billede 12"/>
          <p:cNvSpPr>
            <a:spLocks noGrp="1"/>
          </p:cNvSpPr>
          <p:nvPr>
            <p:ph type="pic" sz="quarter" idx="14"/>
          </p:nvPr>
        </p:nvSpPr>
        <p:spPr>
          <a:xfrm>
            <a:off x="4945460" y="2216150"/>
            <a:ext cx="2324100" cy="2283918"/>
          </a:xfrm>
          <a:prstGeom prst="ellipse">
            <a:avLst/>
          </a:prstGeom>
          <a:ln w="12700">
            <a:solidFill>
              <a:schemeClr val="tx1"/>
            </a:solidFill>
            <a:prstDash val="sysDash"/>
          </a:ln>
        </p:spPr>
        <p:txBody>
          <a:bodyPr/>
          <a:lstStyle/>
          <a:p>
            <a:endParaRPr lang="da-DK"/>
          </a:p>
        </p:txBody>
      </p:sp>
      <p:sp>
        <p:nvSpPr>
          <p:cNvPr id="18" name="Pladsholder til billede 12"/>
          <p:cNvSpPr>
            <a:spLocks noGrp="1"/>
          </p:cNvSpPr>
          <p:nvPr>
            <p:ph type="pic" sz="quarter" idx="15"/>
          </p:nvPr>
        </p:nvSpPr>
        <p:spPr>
          <a:xfrm>
            <a:off x="9396413" y="2216150"/>
            <a:ext cx="2324100" cy="2283918"/>
          </a:xfrm>
          <a:prstGeom prst="ellipse">
            <a:avLst/>
          </a:prstGeom>
          <a:ln w="12700">
            <a:solidFill>
              <a:schemeClr val="tx1"/>
            </a:solidFill>
            <a:prstDash val="sysDash"/>
          </a:ln>
        </p:spPr>
        <p:txBody>
          <a:bodyPr/>
          <a:lstStyle/>
          <a:p>
            <a:endParaRPr lang="da-DK"/>
          </a:p>
        </p:txBody>
      </p:sp>
    </p:spTree>
    <p:extLst>
      <p:ext uri="{BB962C8B-B14F-4D97-AF65-F5344CB8AC3E}">
        <p14:creationId xmlns:p14="http://schemas.microsoft.com/office/powerpoint/2010/main" val="417137125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Brugerdefineret layout">
    <p:spTree>
      <p:nvGrpSpPr>
        <p:cNvPr id="1" name=""/>
        <p:cNvGrpSpPr/>
        <p:nvPr/>
      </p:nvGrpSpPr>
      <p:grpSpPr>
        <a:xfrm>
          <a:off x="0" y="0"/>
          <a:ext cx="0" cy="0"/>
          <a:chOff x="0" y="0"/>
          <a:chExt cx="0" cy="0"/>
        </a:xfrm>
      </p:grpSpPr>
      <p:sp>
        <p:nvSpPr>
          <p:cNvPr id="6" name="Freeform 2">
            <a:extLst>
              <a:ext uri="{FF2B5EF4-FFF2-40B4-BE49-F238E27FC236}">
                <a16:creationId xmlns:a16="http://schemas.microsoft.com/office/drawing/2014/main" id="{8BC8F369-1AF5-454F-AAAE-A5AA0734221B}"/>
              </a:ext>
            </a:extLst>
          </p:cNvPr>
          <p:cNvSpPr>
            <a:spLocks noChangeArrowheads="1"/>
          </p:cNvSpPr>
          <p:nvPr userDrawn="1"/>
        </p:nvSpPr>
        <p:spPr bwMode="auto">
          <a:xfrm>
            <a:off x="-88900" y="3892019"/>
            <a:ext cx="12382500" cy="3218925"/>
          </a:xfrm>
          <a:custGeom>
            <a:avLst/>
            <a:gdLst>
              <a:gd name="T0" fmla="*/ 19569 w 19570"/>
              <a:gd name="T1" fmla="*/ 5169 h 5170"/>
              <a:gd name="T2" fmla="*/ 19569 w 19570"/>
              <a:gd name="T3" fmla="*/ 1126 h 5170"/>
              <a:gd name="T4" fmla="*/ 19569 w 19570"/>
              <a:gd name="T5" fmla="*/ 1126 h 5170"/>
              <a:gd name="T6" fmla="*/ 10559 w 19570"/>
              <a:gd name="T7" fmla="*/ 1049 h 5170"/>
              <a:gd name="T8" fmla="*/ 10559 w 19570"/>
              <a:gd name="T9" fmla="*/ 1049 h 5170"/>
              <a:gd name="T10" fmla="*/ 0 w 19570"/>
              <a:gd name="T11" fmla="*/ 920 h 5170"/>
              <a:gd name="T12" fmla="*/ 0 w 19570"/>
              <a:gd name="T13" fmla="*/ 5169 h 5170"/>
              <a:gd name="T14" fmla="*/ 19569 w 19570"/>
              <a:gd name="T15" fmla="*/ 5169 h 51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570" h="5170">
                <a:moveTo>
                  <a:pt x="19569" y="5169"/>
                </a:moveTo>
                <a:lnTo>
                  <a:pt x="19569" y="1126"/>
                </a:lnTo>
                <a:lnTo>
                  <a:pt x="19569" y="1126"/>
                </a:lnTo>
                <a:cubicBezTo>
                  <a:pt x="17902" y="1572"/>
                  <a:pt x="14987" y="1921"/>
                  <a:pt x="10559" y="1049"/>
                </a:cubicBezTo>
                <a:lnTo>
                  <a:pt x="10559" y="1049"/>
                </a:lnTo>
                <a:cubicBezTo>
                  <a:pt x="5236" y="0"/>
                  <a:pt x="1669" y="514"/>
                  <a:pt x="0" y="920"/>
                </a:cubicBezTo>
                <a:lnTo>
                  <a:pt x="0" y="5169"/>
                </a:lnTo>
                <a:lnTo>
                  <a:pt x="19569" y="5169"/>
                </a:lnTo>
              </a:path>
            </a:pathLst>
          </a:custGeom>
          <a:solidFill>
            <a:schemeClr val="accent3">
              <a:alpha val="50000"/>
            </a:schemeClr>
          </a:solidFill>
          <a:ln w="19050">
            <a:solidFill>
              <a:schemeClr val="accent3"/>
            </a:solidFill>
          </a:ln>
          <a:effectLst/>
        </p:spPr>
        <p:txBody>
          <a:bodyPr wrap="none" anchor="ctr"/>
          <a:lstStyle/>
          <a:p>
            <a:endParaRPr lang="en-US" dirty="0">
              <a:solidFill>
                <a:schemeClr val="accent3"/>
              </a:solidFill>
              <a:latin typeface="Poppins" panose="00000500000000000000" pitchFamily="2" charset="0"/>
            </a:endParaRPr>
          </a:p>
        </p:txBody>
      </p:sp>
      <p:sp>
        <p:nvSpPr>
          <p:cNvPr id="7" name="Titel 1">
            <a:extLst>
              <a:ext uri="{FF2B5EF4-FFF2-40B4-BE49-F238E27FC236}">
                <a16:creationId xmlns:a16="http://schemas.microsoft.com/office/drawing/2014/main" id="{13227255-F4A7-4C32-A36A-E9C1B844777E}"/>
              </a:ext>
            </a:extLst>
          </p:cNvPr>
          <p:cNvSpPr>
            <a:spLocks noGrp="1"/>
          </p:cNvSpPr>
          <p:nvPr>
            <p:ph type="title" hasCustomPrompt="1"/>
          </p:nvPr>
        </p:nvSpPr>
        <p:spPr>
          <a:xfrm>
            <a:off x="988805" y="914400"/>
            <a:ext cx="5056188" cy="666750"/>
          </a:xfrm>
        </p:spPr>
        <p:txBody>
          <a:bodyPr/>
          <a:lstStyle>
            <a:lvl1pPr>
              <a:defRPr sz="3600">
                <a:solidFill>
                  <a:schemeClr val="tx1"/>
                </a:solidFill>
              </a:defRPr>
            </a:lvl1pPr>
          </a:lstStyle>
          <a:p>
            <a:r>
              <a:rPr lang="da-DK" dirty="0"/>
              <a:t>Overskrift</a:t>
            </a:r>
          </a:p>
        </p:txBody>
      </p:sp>
      <p:sp>
        <p:nvSpPr>
          <p:cNvPr id="8" name="Pladsholder til tekst 6">
            <a:extLst>
              <a:ext uri="{FF2B5EF4-FFF2-40B4-BE49-F238E27FC236}">
                <a16:creationId xmlns:a16="http://schemas.microsoft.com/office/drawing/2014/main" id="{8563C5C8-48EB-4F02-83DD-8EB4176C5E48}"/>
              </a:ext>
            </a:extLst>
          </p:cNvPr>
          <p:cNvSpPr>
            <a:spLocks noGrp="1"/>
          </p:cNvSpPr>
          <p:nvPr>
            <p:ph type="body" sz="quarter" idx="13"/>
          </p:nvPr>
        </p:nvSpPr>
        <p:spPr>
          <a:xfrm>
            <a:off x="6233905" y="914400"/>
            <a:ext cx="5056187" cy="2774950"/>
          </a:xfrm>
        </p:spPr>
        <p:txBody>
          <a:bodyPr/>
          <a:lstStyle>
            <a:lvl1pPr marL="0" indent="0">
              <a:buNone/>
              <a:defRPr sz="16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a:t>Rediger typografien i masterens</a:t>
            </a:r>
          </a:p>
        </p:txBody>
      </p:sp>
    </p:spTree>
    <p:extLst>
      <p:ext uri="{BB962C8B-B14F-4D97-AF65-F5344CB8AC3E}">
        <p14:creationId xmlns:p14="http://schemas.microsoft.com/office/powerpoint/2010/main" val="384278223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7_Brugerdefineret layout">
    <p:spTree>
      <p:nvGrpSpPr>
        <p:cNvPr id="1" name=""/>
        <p:cNvGrpSpPr/>
        <p:nvPr/>
      </p:nvGrpSpPr>
      <p:grpSpPr>
        <a:xfrm>
          <a:off x="0" y="0"/>
          <a:ext cx="0" cy="0"/>
          <a:chOff x="0" y="0"/>
          <a:chExt cx="0" cy="0"/>
        </a:xfrm>
      </p:grpSpPr>
      <p:sp>
        <p:nvSpPr>
          <p:cNvPr id="6" name="Freeform 2">
            <a:extLst>
              <a:ext uri="{FF2B5EF4-FFF2-40B4-BE49-F238E27FC236}">
                <a16:creationId xmlns:a16="http://schemas.microsoft.com/office/drawing/2014/main" id="{8BC8F369-1AF5-454F-AAAE-A5AA0734221B}"/>
              </a:ext>
            </a:extLst>
          </p:cNvPr>
          <p:cNvSpPr>
            <a:spLocks noChangeArrowheads="1"/>
          </p:cNvSpPr>
          <p:nvPr userDrawn="1"/>
        </p:nvSpPr>
        <p:spPr bwMode="auto">
          <a:xfrm>
            <a:off x="-114300" y="3892019"/>
            <a:ext cx="12414250" cy="3218925"/>
          </a:xfrm>
          <a:custGeom>
            <a:avLst/>
            <a:gdLst>
              <a:gd name="T0" fmla="*/ 19569 w 19570"/>
              <a:gd name="T1" fmla="*/ 5169 h 5170"/>
              <a:gd name="T2" fmla="*/ 19569 w 19570"/>
              <a:gd name="T3" fmla="*/ 1126 h 5170"/>
              <a:gd name="T4" fmla="*/ 19569 w 19570"/>
              <a:gd name="T5" fmla="*/ 1126 h 5170"/>
              <a:gd name="T6" fmla="*/ 10559 w 19570"/>
              <a:gd name="T7" fmla="*/ 1049 h 5170"/>
              <a:gd name="T8" fmla="*/ 10559 w 19570"/>
              <a:gd name="T9" fmla="*/ 1049 h 5170"/>
              <a:gd name="T10" fmla="*/ 0 w 19570"/>
              <a:gd name="T11" fmla="*/ 920 h 5170"/>
              <a:gd name="T12" fmla="*/ 0 w 19570"/>
              <a:gd name="T13" fmla="*/ 5169 h 5170"/>
              <a:gd name="T14" fmla="*/ 19569 w 19570"/>
              <a:gd name="T15" fmla="*/ 5169 h 51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570" h="5170">
                <a:moveTo>
                  <a:pt x="19569" y="5169"/>
                </a:moveTo>
                <a:lnTo>
                  <a:pt x="19569" y="1126"/>
                </a:lnTo>
                <a:lnTo>
                  <a:pt x="19569" y="1126"/>
                </a:lnTo>
                <a:cubicBezTo>
                  <a:pt x="17902" y="1572"/>
                  <a:pt x="14987" y="1921"/>
                  <a:pt x="10559" y="1049"/>
                </a:cubicBezTo>
                <a:lnTo>
                  <a:pt x="10559" y="1049"/>
                </a:lnTo>
                <a:cubicBezTo>
                  <a:pt x="5236" y="0"/>
                  <a:pt x="1669" y="514"/>
                  <a:pt x="0" y="920"/>
                </a:cubicBezTo>
                <a:lnTo>
                  <a:pt x="0" y="5169"/>
                </a:lnTo>
                <a:lnTo>
                  <a:pt x="19569" y="5169"/>
                </a:lnTo>
              </a:path>
            </a:pathLst>
          </a:custGeom>
          <a:solidFill>
            <a:schemeClr val="accent5">
              <a:alpha val="50000"/>
            </a:schemeClr>
          </a:solidFill>
          <a:ln w="28575">
            <a:solidFill>
              <a:schemeClr val="accent6"/>
            </a:solidFill>
          </a:ln>
          <a:effectLst/>
        </p:spPr>
        <p:txBody>
          <a:bodyPr wrap="none" anchor="ctr"/>
          <a:lstStyle/>
          <a:p>
            <a:endParaRPr lang="en-US" dirty="0">
              <a:solidFill>
                <a:schemeClr val="accent3"/>
              </a:solidFill>
              <a:latin typeface="Poppins" panose="00000500000000000000" pitchFamily="2" charset="0"/>
            </a:endParaRPr>
          </a:p>
        </p:txBody>
      </p:sp>
      <p:sp>
        <p:nvSpPr>
          <p:cNvPr id="7" name="Pladsholder til billede 12"/>
          <p:cNvSpPr>
            <a:spLocks noGrp="1"/>
          </p:cNvSpPr>
          <p:nvPr>
            <p:ph type="pic" sz="quarter" idx="13"/>
          </p:nvPr>
        </p:nvSpPr>
        <p:spPr>
          <a:xfrm>
            <a:off x="7094538" y="2321420"/>
            <a:ext cx="2324100" cy="2283918"/>
          </a:xfrm>
          <a:prstGeom prst="ellipse">
            <a:avLst/>
          </a:prstGeom>
          <a:ln w="28575">
            <a:solidFill>
              <a:schemeClr val="tx1"/>
            </a:solidFill>
          </a:ln>
        </p:spPr>
        <p:txBody>
          <a:bodyPr/>
          <a:lstStyle/>
          <a:p>
            <a:endParaRPr lang="da-DK"/>
          </a:p>
        </p:txBody>
      </p:sp>
      <p:sp>
        <p:nvSpPr>
          <p:cNvPr id="9" name="Pladsholder til billede 12"/>
          <p:cNvSpPr>
            <a:spLocks noGrp="1"/>
          </p:cNvSpPr>
          <p:nvPr>
            <p:ph type="pic" sz="quarter" idx="15"/>
          </p:nvPr>
        </p:nvSpPr>
        <p:spPr>
          <a:xfrm>
            <a:off x="9047957" y="460870"/>
            <a:ext cx="2324100" cy="2283918"/>
          </a:xfrm>
          <a:prstGeom prst="ellipse">
            <a:avLst/>
          </a:prstGeom>
          <a:ln w="28575">
            <a:solidFill>
              <a:schemeClr val="tx1"/>
            </a:solidFill>
          </a:ln>
        </p:spPr>
        <p:txBody>
          <a:bodyPr/>
          <a:lstStyle/>
          <a:p>
            <a:endParaRPr lang="da-DK"/>
          </a:p>
        </p:txBody>
      </p:sp>
    </p:spTree>
    <p:extLst>
      <p:ext uri="{BB962C8B-B14F-4D97-AF65-F5344CB8AC3E}">
        <p14:creationId xmlns:p14="http://schemas.microsoft.com/office/powerpoint/2010/main" val="394654697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Brugerdefineret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C54BFE98-6C0F-4E2B-87AD-514751F9264D}" type="datetimeFigureOut">
              <a:rPr lang="da-DK" smtClean="0"/>
              <a:pPr/>
              <a:t>26-02-2025</a:t>
            </a:fld>
            <a:endParaRPr lang="da-DK"/>
          </a:p>
        </p:txBody>
      </p:sp>
      <p:sp>
        <p:nvSpPr>
          <p:cNvPr id="4" name="Pladsholder til sidefod 3"/>
          <p:cNvSpPr>
            <a:spLocks noGrp="1"/>
          </p:cNvSpPr>
          <p:nvPr>
            <p:ph type="ftr" sz="quarter" idx="11"/>
          </p:nvPr>
        </p:nvSpPr>
        <p:spPr/>
        <p:txBody>
          <a:bodyPr/>
          <a:lstStyle/>
          <a:p>
            <a:endParaRPr lang="da-DK" dirty="0"/>
          </a:p>
        </p:txBody>
      </p:sp>
      <p:sp>
        <p:nvSpPr>
          <p:cNvPr id="5" name="Pladsholder til slidenummer 4"/>
          <p:cNvSpPr>
            <a:spLocks noGrp="1"/>
          </p:cNvSpPr>
          <p:nvPr>
            <p:ph type="sldNum" sz="quarter" idx="12"/>
          </p:nvPr>
        </p:nvSpPr>
        <p:spPr/>
        <p:txBody>
          <a:bodyPr/>
          <a:lstStyle/>
          <a:p>
            <a:fld id="{F80A1C4E-FE19-43E2-A104-8EABFF4E2EB4}" type="slidenum">
              <a:rPr lang="da-DK" smtClean="0"/>
              <a:pPr/>
              <a:t>‹nr.›</a:t>
            </a:fld>
            <a:endParaRPr lang="da-DK"/>
          </a:p>
        </p:txBody>
      </p:sp>
    </p:spTree>
    <p:extLst>
      <p:ext uri="{BB962C8B-B14F-4D97-AF65-F5344CB8AC3E}">
        <p14:creationId xmlns:p14="http://schemas.microsoft.com/office/powerpoint/2010/main" val="405955040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Mockup Device 07">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D479558-8484-40EC-A7F7-04E0E46E64EF}"/>
              </a:ext>
            </a:extLst>
          </p:cNvPr>
          <p:cNvSpPr>
            <a:spLocks noGrp="1"/>
          </p:cNvSpPr>
          <p:nvPr>
            <p:ph type="pic" sz="quarter" idx="10"/>
          </p:nvPr>
        </p:nvSpPr>
        <p:spPr>
          <a:xfrm>
            <a:off x="-124" y="1926655"/>
            <a:ext cx="4469134" cy="2828296"/>
          </a:xfrm>
          <a:custGeom>
            <a:avLst/>
            <a:gdLst>
              <a:gd name="connsiteX0" fmla="*/ 0 w 8935940"/>
              <a:gd name="connsiteY0" fmla="*/ 0 h 5656591"/>
              <a:gd name="connsiteX1" fmla="*/ 8935940 w 8935940"/>
              <a:gd name="connsiteY1" fmla="*/ 0 h 5656591"/>
              <a:gd name="connsiteX2" fmla="*/ 8935940 w 8935940"/>
              <a:gd name="connsiteY2" fmla="*/ 5656591 h 5656591"/>
              <a:gd name="connsiteX3" fmla="*/ 0 w 8935940"/>
              <a:gd name="connsiteY3" fmla="*/ 5656591 h 5656591"/>
            </a:gdLst>
            <a:ahLst/>
            <a:cxnLst>
              <a:cxn ang="0">
                <a:pos x="connsiteX0" y="connsiteY0"/>
              </a:cxn>
              <a:cxn ang="0">
                <a:pos x="connsiteX1" y="connsiteY1"/>
              </a:cxn>
              <a:cxn ang="0">
                <a:pos x="connsiteX2" y="connsiteY2"/>
              </a:cxn>
              <a:cxn ang="0">
                <a:pos x="connsiteX3" y="connsiteY3"/>
              </a:cxn>
            </a:cxnLst>
            <a:rect l="l" t="t" r="r" b="b"/>
            <a:pathLst>
              <a:path w="8935940" h="5656591">
                <a:moveTo>
                  <a:pt x="0" y="0"/>
                </a:moveTo>
                <a:lnTo>
                  <a:pt x="8935940" y="0"/>
                </a:lnTo>
                <a:lnTo>
                  <a:pt x="8935940" y="5656591"/>
                </a:lnTo>
                <a:lnTo>
                  <a:pt x="0" y="5656591"/>
                </a:lnTo>
                <a:close/>
              </a:path>
            </a:pathLst>
          </a:custGeom>
          <a:solidFill>
            <a:schemeClr val="bg2">
              <a:lumMod val="95000"/>
            </a:schemeClr>
          </a:solidFill>
        </p:spPr>
        <p:txBody>
          <a:bodyPr vert="horz" wrap="square" lIns="182843" tIns="91422" rIns="182843" bIns="91422" rtlCol="0" anchor="ctr">
            <a:noAutofit/>
          </a:bodyPr>
          <a:lstStyle>
            <a:lvl1pPr>
              <a:defRPr lang="en-US" sz="1200" dirty="0"/>
            </a:lvl1pPr>
          </a:lstStyle>
          <a:p>
            <a:pPr marL="0" lvl="0" indent="0" algn="ctr">
              <a:buNone/>
            </a:pPr>
            <a:endParaRPr lang="en-US" dirty="0"/>
          </a:p>
        </p:txBody>
      </p:sp>
    </p:spTree>
    <p:extLst>
      <p:ext uri="{BB962C8B-B14F-4D97-AF65-F5344CB8AC3E}">
        <p14:creationId xmlns:p14="http://schemas.microsoft.com/office/powerpoint/2010/main" val="239905281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62176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Default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475400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E9132D6-0004-C34B-A570-7AECE0027133}"/>
              </a:ext>
            </a:extLst>
          </p:cNvPr>
          <p:cNvSpPr>
            <a:spLocks noGrp="1"/>
          </p:cNvSpPr>
          <p:nvPr>
            <p:ph type="pic" sz="quarter" idx="10"/>
          </p:nvPr>
        </p:nvSpPr>
        <p:spPr>
          <a:xfrm>
            <a:off x="0" y="0"/>
            <a:ext cx="4054072" cy="6858000"/>
          </a:xfrm>
          <a:solidFill>
            <a:schemeClr val="bg1">
              <a:lumMod val="95000"/>
            </a:schemeClr>
          </a:solidFill>
        </p:spPr>
        <p:txBody>
          <a:bodyPr/>
          <a:lstStyle/>
          <a:p>
            <a:endParaRPr lang="en-US"/>
          </a:p>
        </p:txBody>
      </p:sp>
    </p:spTree>
    <p:extLst>
      <p:ext uri="{BB962C8B-B14F-4D97-AF65-F5344CB8AC3E}">
        <p14:creationId xmlns:p14="http://schemas.microsoft.com/office/powerpoint/2010/main" val="384540672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E9132D6-0004-C34B-A570-7AECE0027133}"/>
              </a:ext>
            </a:extLst>
          </p:cNvPr>
          <p:cNvSpPr>
            <a:spLocks noGrp="1"/>
          </p:cNvSpPr>
          <p:nvPr>
            <p:ph type="pic" sz="quarter" idx="10"/>
          </p:nvPr>
        </p:nvSpPr>
        <p:spPr>
          <a:xfrm>
            <a:off x="0" y="0"/>
            <a:ext cx="4968710" cy="6858000"/>
          </a:xfrm>
          <a:solidFill>
            <a:schemeClr val="bg1">
              <a:lumMod val="95000"/>
            </a:schemeClr>
          </a:solidFill>
        </p:spPr>
        <p:txBody>
          <a:bodyPr/>
          <a:lstStyle/>
          <a:p>
            <a:endParaRPr lang="en-US"/>
          </a:p>
        </p:txBody>
      </p:sp>
    </p:spTree>
    <p:extLst>
      <p:ext uri="{BB962C8B-B14F-4D97-AF65-F5344CB8AC3E}">
        <p14:creationId xmlns:p14="http://schemas.microsoft.com/office/powerpoint/2010/main" val="58024590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E9132D6-0004-C34B-A570-7AECE0027133}"/>
              </a:ext>
            </a:extLst>
          </p:cNvPr>
          <p:cNvSpPr>
            <a:spLocks noGrp="1"/>
          </p:cNvSpPr>
          <p:nvPr>
            <p:ph type="pic" sz="quarter" idx="10"/>
          </p:nvPr>
        </p:nvSpPr>
        <p:spPr>
          <a:xfrm>
            <a:off x="0" y="0"/>
            <a:ext cx="12192000" cy="3429000"/>
          </a:xfrm>
          <a:solidFill>
            <a:schemeClr val="bg1">
              <a:lumMod val="95000"/>
            </a:schemeClr>
          </a:solidFill>
        </p:spPr>
        <p:txBody>
          <a:bodyPr/>
          <a:lstStyle/>
          <a:p>
            <a:endParaRPr lang="en-US"/>
          </a:p>
        </p:txBody>
      </p:sp>
    </p:spTree>
    <p:extLst>
      <p:ext uri="{BB962C8B-B14F-4D97-AF65-F5344CB8AC3E}">
        <p14:creationId xmlns:p14="http://schemas.microsoft.com/office/powerpoint/2010/main" val="8043989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masteren</a:t>
            </a:r>
          </a:p>
        </p:txBody>
      </p:sp>
      <p:sp>
        <p:nvSpPr>
          <p:cNvPr id="3" name="Rectangle 4"/>
          <p:cNvSpPr>
            <a:spLocks noGrp="1" noChangeArrowheads="1"/>
          </p:cNvSpPr>
          <p:nvPr>
            <p:ph type="dt" sz="half" idx="10"/>
          </p:nvPr>
        </p:nvSpPr>
        <p:spPr>
          <a:ln/>
        </p:spPr>
        <p:txBody>
          <a:bodyPr/>
          <a:lstStyle>
            <a:lvl1pPr>
              <a:defRPr/>
            </a:lvl1pPr>
          </a:lstStyle>
          <a:p>
            <a:pPr>
              <a:defRPr/>
            </a:pPr>
            <a:endParaRPr lang="da-DK"/>
          </a:p>
        </p:txBody>
      </p:sp>
      <p:sp>
        <p:nvSpPr>
          <p:cNvPr id="4" name="Rectangle 5"/>
          <p:cNvSpPr>
            <a:spLocks noGrp="1" noChangeArrowheads="1"/>
          </p:cNvSpPr>
          <p:nvPr>
            <p:ph type="ftr" sz="quarter" idx="11"/>
          </p:nvPr>
        </p:nvSpPr>
        <p:spPr>
          <a:ln/>
        </p:spPr>
        <p:txBody>
          <a:bodyPr/>
          <a:lstStyle>
            <a:lvl1pPr>
              <a:defRPr/>
            </a:lvl1pPr>
          </a:lstStyle>
          <a:p>
            <a:pPr>
              <a:defRPr/>
            </a:pPr>
            <a:endParaRPr lang="da-DK"/>
          </a:p>
        </p:txBody>
      </p:sp>
      <p:sp>
        <p:nvSpPr>
          <p:cNvPr id="5" name="Rectangle 6"/>
          <p:cNvSpPr>
            <a:spLocks noGrp="1" noChangeArrowheads="1"/>
          </p:cNvSpPr>
          <p:nvPr>
            <p:ph type="sldNum" sz="quarter" idx="12"/>
          </p:nvPr>
        </p:nvSpPr>
        <p:spPr>
          <a:ln/>
        </p:spPr>
        <p:txBody>
          <a:bodyPr/>
          <a:lstStyle>
            <a:lvl1pPr>
              <a:defRPr/>
            </a:lvl1pPr>
          </a:lstStyle>
          <a:p>
            <a:fld id="{04ECA023-A180-4913-9E53-58B0812441FA}" type="slidenum">
              <a:rPr lang="da-DK" altLang="da-DK"/>
              <a:pPr/>
              <a:t>‹nr.›</a:t>
            </a:fld>
            <a:endParaRPr lang="da-DK" altLang="da-DK"/>
          </a:p>
        </p:txBody>
      </p:sp>
    </p:spTree>
    <p:extLst>
      <p:ext uri="{BB962C8B-B14F-4D97-AF65-F5344CB8AC3E}">
        <p14:creationId xmlns:p14="http://schemas.microsoft.com/office/powerpoint/2010/main" val="96377049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elslide">
    <p:bg>
      <p:bgPr>
        <a:solidFill>
          <a:schemeClr val="accent6"/>
        </a:solidFill>
        <a:effectLst/>
      </p:bgPr>
    </p:bg>
    <p:spTree>
      <p:nvGrpSpPr>
        <p:cNvPr id="1" name=""/>
        <p:cNvGrpSpPr/>
        <p:nvPr/>
      </p:nvGrpSpPr>
      <p:grpSpPr>
        <a:xfrm>
          <a:off x="0" y="0"/>
          <a:ext cx="0" cy="0"/>
          <a:chOff x="0" y="0"/>
          <a:chExt cx="0" cy="0"/>
        </a:xfrm>
      </p:grpSpPr>
      <p:pic>
        <p:nvPicPr>
          <p:cNvPr id="7" name="Billede" descr="Billede"/>
          <p:cNvPicPr>
            <a:picLocks noChangeAspect="1"/>
          </p:cNvPicPr>
          <p:nvPr userDrawn="1"/>
        </p:nvPicPr>
        <p:blipFill>
          <a:blip r:embed="rId2"/>
          <a:stretch>
            <a:fillRect/>
          </a:stretch>
        </p:blipFill>
        <p:spPr>
          <a:xfrm flipH="1">
            <a:off x="6480004" y="-510952"/>
            <a:ext cx="6389272" cy="6185617"/>
          </a:xfrm>
          <a:prstGeom prst="rect">
            <a:avLst/>
          </a:prstGeom>
          <a:ln w="12700">
            <a:miter lim="400000"/>
          </a:ln>
        </p:spPr>
      </p:pic>
      <p:sp>
        <p:nvSpPr>
          <p:cNvPr id="2" name="Titel 1"/>
          <p:cNvSpPr>
            <a:spLocks noGrp="1"/>
          </p:cNvSpPr>
          <p:nvPr>
            <p:ph type="ctrTitle"/>
          </p:nvPr>
        </p:nvSpPr>
        <p:spPr>
          <a:xfrm>
            <a:off x="285135" y="1688281"/>
            <a:ext cx="9144000" cy="2387600"/>
          </a:xfrm>
        </p:spPr>
        <p:txBody>
          <a:bodyPr anchor="b"/>
          <a:lstStyle>
            <a:lvl1pPr algn="ctr">
              <a:defRPr sz="6000"/>
            </a:lvl1pPr>
          </a:lstStyle>
          <a:p>
            <a:r>
              <a:rPr lang="da-DK"/>
              <a:t>Klik for at redigere i master</a:t>
            </a:r>
            <a:endParaRPr lang="da-DK" dirty="0"/>
          </a:p>
        </p:txBody>
      </p:sp>
      <p:sp>
        <p:nvSpPr>
          <p:cNvPr id="3" name="Undertitel 2"/>
          <p:cNvSpPr>
            <a:spLocks noGrp="1"/>
          </p:cNvSpPr>
          <p:nvPr>
            <p:ph type="subTitle" idx="1"/>
          </p:nvPr>
        </p:nvSpPr>
        <p:spPr>
          <a:xfrm>
            <a:off x="285135" y="4171541"/>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da-DK" dirty="0"/>
          </a:p>
        </p:txBody>
      </p:sp>
    </p:spTree>
    <p:extLst>
      <p:ext uri="{BB962C8B-B14F-4D97-AF65-F5344CB8AC3E}">
        <p14:creationId xmlns:p14="http://schemas.microsoft.com/office/powerpoint/2010/main" val="22062396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elslide - Mørk">
    <p:bg>
      <p:bgPr>
        <a:solidFill>
          <a:schemeClr val="tx2"/>
        </a:solidFill>
        <a:effectLst/>
      </p:bgPr>
    </p:bg>
    <p:spTree>
      <p:nvGrpSpPr>
        <p:cNvPr id="1" name=""/>
        <p:cNvGrpSpPr/>
        <p:nvPr/>
      </p:nvGrpSpPr>
      <p:grpSpPr>
        <a:xfrm>
          <a:off x="0" y="0"/>
          <a:ext cx="0" cy="0"/>
          <a:chOff x="0" y="0"/>
          <a:chExt cx="0" cy="0"/>
        </a:xfrm>
      </p:grpSpPr>
      <p:pic>
        <p:nvPicPr>
          <p:cNvPr id="6" name="Billede" descr="Billede"/>
          <p:cNvPicPr>
            <a:picLocks noChangeAspect="1"/>
          </p:cNvPicPr>
          <p:nvPr userDrawn="1"/>
        </p:nvPicPr>
        <p:blipFill>
          <a:blip r:embed="rId2"/>
          <a:stretch>
            <a:fillRect/>
          </a:stretch>
        </p:blipFill>
        <p:spPr>
          <a:xfrm flipH="1">
            <a:off x="6049713" y="-716107"/>
            <a:ext cx="6758844" cy="6543410"/>
          </a:xfrm>
          <a:prstGeom prst="rect">
            <a:avLst/>
          </a:prstGeom>
          <a:ln w="12700">
            <a:miter lim="400000"/>
          </a:ln>
        </p:spPr>
      </p:pic>
      <p:sp>
        <p:nvSpPr>
          <p:cNvPr id="15" name="Titel 1"/>
          <p:cNvSpPr>
            <a:spLocks noGrp="1"/>
          </p:cNvSpPr>
          <p:nvPr>
            <p:ph type="ctrTitle"/>
          </p:nvPr>
        </p:nvSpPr>
        <p:spPr>
          <a:xfrm>
            <a:off x="285135" y="1688281"/>
            <a:ext cx="9144000" cy="2387600"/>
          </a:xfrm>
        </p:spPr>
        <p:txBody>
          <a:bodyPr anchor="b"/>
          <a:lstStyle>
            <a:lvl1pPr algn="ctr">
              <a:defRPr sz="6000"/>
            </a:lvl1pPr>
          </a:lstStyle>
          <a:p>
            <a:r>
              <a:rPr lang="da-DK"/>
              <a:t>Klik for at redigere i master</a:t>
            </a:r>
            <a:endParaRPr lang="da-DK" dirty="0"/>
          </a:p>
        </p:txBody>
      </p:sp>
      <p:sp>
        <p:nvSpPr>
          <p:cNvPr id="16" name="Undertitel 2"/>
          <p:cNvSpPr>
            <a:spLocks noGrp="1"/>
          </p:cNvSpPr>
          <p:nvPr>
            <p:ph type="subTitle" idx="1"/>
          </p:nvPr>
        </p:nvSpPr>
        <p:spPr>
          <a:xfrm>
            <a:off x="285135" y="4171541"/>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Tree>
    <p:extLst>
      <p:ext uri="{BB962C8B-B14F-4D97-AF65-F5344CB8AC3E}">
        <p14:creationId xmlns:p14="http://schemas.microsoft.com/office/powerpoint/2010/main" val="152459377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elslide - Mørk u. pil">
    <p:bg>
      <p:bgPr>
        <a:solidFill>
          <a:schemeClr val="tx2"/>
        </a:solidFill>
        <a:effectLst/>
      </p:bgPr>
    </p:bg>
    <p:spTree>
      <p:nvGrpSpPr>
        <p:cNvPr id="1" name=""/>
        <p:cNvGrpSpPr/>
        <p:nvPr/>
      </p:nvGrpSpPr>
      <p:grpSpPr>
        <a:xfrm>
          <a:off x="0" y="0"/>
          <a:ext cx="0" cy="0"/>
          <a:chOff x="0" y="0"/>
          <a:chExt cx="0" cy="0"/>
        </a:xfrm>
      </p:grpSpPr>
      <p:sp>
        <p:nvSpPr>
          <p:cNvPr id="15" name="Titel 1"/>
          <p:cNvSpPr>
            <a:spLocks noGrp="1"/>
          </p:cNvSpPr>
          <p:nvPr>
            <p:ph type="ctrTitle"/>
          </p:nvPr>
        </p:nvSpPr>
        <p:spPr>
          <a:xfrm>
            <a:off x="285135" y="1688281"/>
            <a:ext cx="9144000" cy="2387600"/>
          </a:xfrm>
        </p:spPr>
        <p:txBody>
          <a:bodyPr anchor="b"/>
          <a:lstStyle>
            <a:lvl1pPr algn="ctr">
              <a:defRPr sz="6000"/>
            </a:lvl1pPr>
          </a:lstStyle>
          <a:p>
            <a:r>
              <a:rPr lang="da-DK"/>
              <a:t>Klik for at redigere i master</a:t>
            </a:r>
            <a:endParaRPr lang="da-DK" dirty="0"/>
          </a:p>
        </p:txBody>
      </p:sp>
      <p:sp>
        <p:nvSpPr>
          <p:cNvPr id="16" name="Undertitel 2"/>
          <p:cNvSpPr>
            <a:spLocks noGrp="1"/>
          </p:cNvSpPr>
          <p:nvPr>
            <p:ph type="subTitle" idx="1"/>
          </p:nvPr>
        </p:nvSpPr>
        <p:spPr>
          <a:xfrm>
            <a:off x="285135" y="4171541"/>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Tree>
    <p:extLst>
      <p:ext uri="{BB962C8B-B14F-4D97-AF65-F5344CB8AC3E}">
        <p14:creationId xmlns:p14="http://schemas.microsoft.com/office/powerpoint/2010/main" val="89658426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rogram">
    <p:bg>
      <p:bgPr>
        <a:solidFill>
          <a:schemeClr val="tx2"/>
        </a:solidFill>
        <a:effectLst/>
      </p:bgPr>
    </p:bg>
    <p:spTree>
      <p:nvGrpSpPr>
        <p:cNvPr id="1" name=""/>
        <p:cNvGrpSpPr/>
        <p:nvPr/>
      </p:nvGrpSpPr>
      <p:grpSpPr>
        <a:xfrm>
          <a:off x="0" y="0"/>
          <a:ext cx="0" cy="0"/>
          <a:chOff x="0" y="0"/>
          <a:chExt cx="0" cy="0"/>
        </a:xfrm>
      </p:grpSpPr>
      <p:sp>
        <p:nvSpPr>
          <p:cNvPr id="3" name="Pladsholder til tekst 2"/>
          <p:cNvSpPr>
            <a:spLocks noGrp="1"/>
          </p:cNvSpPr>
          <p:nvPr>
            <p:ph type="body" sz="quarter" idx="10" hasCustomPrompt="1"/>
          </p:nvPr>
        </p:nvSpPr>
        <p:spPr>
          <a:xfrm>
            <a:off x="5700713" y="2097088"/>
            <a:ext cx="3735337" cy="3638550"/>
          </a:xfrm>
        </p:spPr>
        <p:txBody>
          <a:bodyPr/>
          <a:lstStyle>
            <a:lvl1pPr>
              <a:defRPr sz="2700" baseline="0">
                <a:solidFill>
                  <a:schemeClr val="accent5"/>
                </a:solidFill>
              </a:defRPr>
            </a:lvl1pPr>
          </a:lstStyle>
          <a:p>
            <a:pPr lvl="0"/>
            <a:r>
              <a:rPr lang="da-DK" dirty="0"/>
              <a:t>Overskrift 1</a:t>
            </a:r>
          </a:p>
          <a:p>
            <a:pPr lvl="0"/>
            <a:r>
              <a:rPr lang="da-DK" dirty="0"/>
              <a:t>Overskrift 2</a:t>
            </a:r>
          </a:p>
          <a:p>
            <a:pPr lvl="0"/>
            <a:r>
              <a:rPr lang="da-DK" dirty="0"/>
              <a:t>Overskrift 3</a:t>
            </a:r>
          </a:p>
          <a:p>
            <a:pPr lvl="0"/>
            <a:r>
              <a:rPr lang="da-DK" dirty="0"/>
              <a:t>Overskrift 4</a:t>
            </a:r>
          </a:p>
          <a:p>
            <a:pPr lvl="0"/>
            <a:r>
              <a:rPr lang="da-DK" dirty="0"/>
              <a:t>Overskrift 5</a:t>
            </a:r>
          </a:p>
          <a:p>
            <a:pPr lvl="0"/>
            <a:endParaRPr lang="da-DK" dirty="0"/>
          </a:p>
        </p:txBody>
      </p:sp>
      <p:pic>
        <p:nvPicPr>
          <p:cNvPr id="6" name="Billede" descr="Billede"/>
          <p:cNvPicPr>
            <a:picLocks noChangeAspect="1"/>
          </p:cNvPicPr>
          <p:nvPr userDrawn="1"/>
        </p:nvPicPr>
        <p:blipFill>
          <a:blip r:embed="rId2"/>
          <a:stretch>
            <a:fillRect/>
          </a:stretch>
        </p:blipFill>
        <p:spPr>
          <a:xfrm rot="1374186">
            <a:off x="4964586" y="-83773"/>
            <a:ext cx="1158594" cy="1531833"/>
          </a:xfrm>
          <a:prstGeom prst="rect">
            <a:avLst/>
          </a:prstGeom>
          <a:ln w="12700">
            <a:miter lim="400000"/>
          </a:ln>
        </p:spPr>
      </p:pic>
      <p:sp>
        <p:nvSpPr>
          <p:cNvPr id="2" name="Titel 1">
            <a:extLst>
              <a:ext uri="{FF2B5EF4-FFF2-40B4-BE49-F238E27FC236}">
                <a16:creationId xmlns:a16="http://schemas.microsoft.com/office/drawing/2014/main" id="{10CBCFC5-F6F4-42A3-94A4-BDED4B18A2B0}"/>
              </a:ext>
            </a:extLst>
          </p:cNvPr>
          <p:cNvSpPr>
            <a:spLocks noGrp="1"/>
          </p:cNvSpPr>
          <p:nvPr>
            <p:ph type="title" hasCustomPrompt="1"/>
          </p:nvPr>
        </p:nvSpPr>
        <p:spPr>
          <a:xfrm>
            <a:off x="1271589" y="2097088"/>
            <a:ext cx="3735336" cy="647700"/>
          </a:xfrm>
        </p:spPr>
        <p:txBody>
          <a:bodyPr/>
          <a:lstStyle>
            <a:lvl1pPr>
              <a:defRPr b="1">
                <a:solidFill>
                  <a:schemeClr val="accent5"/>
                </a:solidFill>
              </a:defRPr>
            </a:lvl1pPr>
          </a:lstStyle>
          <a:p>
            <a:r>
              <a:rPr lang="da-DK" dirty="0"/>
              <a:t>Overskrift</a:t>
            </a:r>
          </a:p>
        </p:txBody>
      </p:sp>
    </p:spTree>
    <p:extLst>
      <p:ext uri="{BB962C8B-B14F-4D97-AF65-F5344CB8AC3E}">
        <p14:creationId xmlns:p14="http://schemas.microsoft.com/office/powerpoint/2010/main" val="42697656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rogram - Grøn">
    <p:bg>
      <p:bgPr>
        <a:solidFill>
          <a:schemeClr val="accent5"/>
        </a:solidFill>
        <a:effectLst/>
      </p:bgPr>
    </p:bg>
    <p:spTree>
      <p:nvGrpSpPr>
        <p:cNvPr id="1" name=""/>
        <p:cNvGrpSpPr/>
        <p:nvPr/>
      </p:nvGrpSpPr>
      <p:grpSpPr>
        <a:xfrm>
          <a:off x="0" y="0"/>
          <a:ext cx="0" cy="0"/>
          <a:chOff x="0" y="0"/>
          <a:chExt cx="0" cy="0"/>
        </a:xfrm>
      </p:grpSpPr>
      <p:sp>
        <p:nvSpPr>
          <p:cNvPr id="3" name="Pladsholder til tekst 2"/>
          <p:cNvSpPr>
            <a:spLocks noGrp="1"/>
          </p:cNvSpPr>
          <p:nvPr>
            <p:ph type="body" sz="quarter" idx="10" hasCustomPrompt="1"/>
          </p:nvPr>
        </p:nvSpPr>
        <p:spPr>
          <a:xfrm>
            <a:off x="5700713" y="2097088"/>
            <a:ext cx="3735337" cy="3638550"/>
          </a:xfrm>
        </p:spPr>
        <p:txBody>
          <a:bodyPr/>
          <a:lstStyle>
            <a:lvl1pPr>
              <a:defRPr sz="2700" baseline="0"/>
            </a:lvl1pPr>
          </a:lstStyle>
          <a:p>
            <a:pPr lvl="0"/>
            <a:r>
              <a:rPr lang="da-DK" dirty="0"/>
              <a:t>Overskrift 1</a:t>
            </a:r>
          </a:p>
          <a:p>
            <a:pPr lvl="0"/>
            <a:r>
              <a:rPr lang="da-DK" dirty="0"/>
              <a:t>Overskrift 2</a:t>
            </a:r>
          </a:p>
          <a:p>
            <a:pPr lvl="0"/>
            <a:r>
              <a:rPr lang="da-DK" dirty="0"/>
              <a:t>Overskrift 3</a:t>
            </a:r>
          </a:p>
          <a:p>
            <a:pPr lvl="0"/>
            <a:r>
              <a:rPr lang="da-DK" dirty="0"/>
              <a:t>Overskrift 4</a:t>
            </a:r>
          </a:p>
          <a:p>
            <a:pPr lvl="0"/>
            <a:r>
              <a:rPr lang="da-DK" dirty="0"/>
              <a:t>Overskrift 5</a:t>
            </a:r>
          </a:p>
          <a:p>
            <a:pPr lvl="0"/>
            <a:endParaRPr lang="da-DK" dirty="0"/>
          </a:p>
        </p:txBody>
      </p:sp>
      <p:sp>
        <p:nvSpPr>
          <p:cNvPr id="2" name="Titel 1">
            <a:extLst>
              <a:ext uri="{FF2B5EF4-FFF2-40B4-BE49-F238E27FC236}">
                <a16:creationId xmlns:a16="http://schemas.microsoft.com/office/drawing/2014/main" id="{10CBCFC5-F6F4-42A3-94A4-BDED4B18A2B0}"/>
              </a:ext>
            </a:extLst>
          </p:cNvPr>
          <p:cNvSpPr>
            <a:spLocks noGrp="1"/>
          </p:cNvSpPr>
          <p:nvPr>
            <p:ph type="title" hasCustomPrompt="1"/>
          </p:nvPr>
        </p:nvSpPr>
        <p:spPr>
          <a:xfrm>
            <a:off x="1271589" y="2097088"/>
            <a:ext cx="3735336" cy="647700"/>
          </a:xfrm>
        </p:spPr>
        <p:txBody>
          <a:bodyPr/>
          <a:lstStyle>
            <a:lvl1pPr>
              <a:defRPr b="1"/>
            </a:lvl1pPr>
          </a:lstStyle>
          <a:p>
            <a:r>
              <a:rPr lang="da-DK" dirty="0"/>
              <a:t>Overskrift</a:t>
            </a:r>
          </a:p>
        </p:txBody>
      </p:sp>
      <p:pic>
        <p:nvPicPr>
          <p:cNvPr id="4" name="Billede" descr="Billede">
            <a:extLst>
              <a:ext uri="{FF2B5EF4-FFF2-40B4-BE49-F238E27FC236}">
                <a16:creationId xmlns:a16="http://schemas.microsoft.com/office/drawing/2014/main" id="{32F76414-8D39-490D-9150-3499BFCFBC3F}"/>
              </a:ext>
            </a:extLst>
          </p:cNvPr>
          <p:cNvPicPr>
            <a:picLocks noChangeAspect="1"/>
          </p:cNvPicPr>
          <p:nvPr userDrawn="1"/>
        </p:nvPicPr>
        <p:blipFill>
          <a:blip r:embed="rId2"/>
          <a:stretch>
            <a:fillRect/>
          </a:stretch>
        </p:blipFill>
        <p:spPr>
          <a:xfrm rot="1374000">
            <a:off x="4933712" y="-11887"/>
            <a:ext cx="1156545" cy="1529123"/>
          </a:xfrm>
          <a:prstGeom prst="rect">
            <a:avLst/>
          </a:prstGeom>
          <a:ln w="12700">
            <a:miter lim="400000"/>
          </a:ln>
        </p:spPr>
      </p:pic>
    </p:spTree>
    <p:extLst>
      <p:ext uri="{BB962C8B-B14F-4D97-AF65-F5344CB8AC3E}">
        <p14:creationId xmlns:p14="http://schemas.microsoft.com/office/powerpoint/2010/main" val="36070643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rogram u. pil">
    <p:bg>
      <p:bgPr>
        <a:solidFill>
          <a:schemeClr val="accent5"/>
        </a:solidFill>
        <a:effectLst/>
      </p:bgPr>
    </p:bg>
    <p:spTree>
      <p:nvGrpSpPr>
        <p:cNvPr id="1" name=""/>
        <p:cNvGrpSpPr/>
        <p:nvPr/>
      </p:nvGrpSpPr>
      <p:grpSpPr>
        <a:xfrm>
          <a:off x="0" y="0"/>
          <a:ext cx="0" cy="0"/>
          <a:chOff x="0" y="0"/>
          <a:chExt cx="0" cy="0"/>
        </a:xfrm>
      </p:grpSpPr>
      <p:sp>
        <p:nvSpPr>
          <p:cNvPr id="3" name="Pladsholder til tekst 2"/>
          <p:cNvSpPr>
            <a:spLocks noGrp="1"/>
          </p:cNvSpPr>
          <p:nvPr>
            <p:ph type="body" sz="quarter" idx="10" hasCustomPrompt="1"/>
          </p:nvPr>
        </p:nvSpPr>
        <p:spPr>
          <a:xfrm>
            <a:off x="5700713" y="2097088"/>
            <a:ext cx="3735337" cy="3638550"/>
          </a:xfrm>
        </p:spPr>
        <p:txBody>
          <a:bodyPr/>
          <a:lstStyle>
            <a:lvl1pPr>
              <a:defRPr sz="2700" baseline="0"/>
            </a:lvl1pPr>
          </a:lstStyle>
          <a:p>
            <a:pPr lvl="0"/>
            <a:r>
              <a:rPr lang="da-DK" dirty="0"/>
              <a:t>Overskrift 1</a:t>
            </a:r>
          </a:p>
          <a:p>
            <a:pPr lvl="0"/>
            <a:r>
              <a:rPr lang="da-DK" dirty="0"/>
              <a:t>Overskrift 2</a:t>
            </a:r>
          </a:p>
          <a:p>
            <a:pPr lvl="0"/>
            <a:r>
              <a:rPr lang="da-DK" dirty="0"/>
              <a:t>Overskrift 3</a:t>
            </a:r>
          </a:p>
          <a:p>
            <a:pPr lvl="0"/>
            <a:r>
              <a:rPr lang="da-DK" dirty="0"/>
              <a:t>Overskrift 4</a:t>
            </a:r>
          </a:p>
          <a:p>
            <a:pPr lvl="0"/>
            <a:r>
              <a:rPr lang="da-DK" dirty="0"/>
              <a:t>Overskrift 5</a:t>
            </a:r>
          </a:p>
          <a:p>
            <a:pPr lvl="0"/>
            <a:endParaRPr lang="da-DK" dirty="0"/>
          </a:p>
        </p:txBody>
      </p:sp>
      <p:sp>
        <p:nvSpPr>
          <p:cNvPr id="2" name="Titel 1">
            <a:extLst>
              <a:ext uri="{FF2B5EF4-FFF2-40B4-BE49-F238E27FC236}">
                <a16:creationId xmlns:a16="http://schemas.microsoft.com/office/drawing/2014/main" id="{10CBCFC5-F6F4-42A3-94A4-BDED4B18A2B0}"/>
              </a:ext>
            </a:extLst>
          </p:cNvPr>
          <p:cNvSpPr>
            <a:spLocks noGrp="1"/>
          </p:cNvSpPr>
          <p:nvPr>
            <p:ph type="title" hasCustomPrompt="1"/>
          </p:nvPr>
        </p:nvSpPr>
        <p:spPr>
          <a:xfrm>
            <a:off x="1271589" y="2097088"/>
            <a:ext cx="3735336" cy="647700"/>
          </a:xfrm>
        </p:spPr>
        <p:txBody>
          <a:bodyPr/>
          <a:lstStyle>
            <a:lvl1pPr>
              <a:defRPr b="1"/>
            </a:lvl1pPr>
          </a:lstStyle>
          <a:p>
            <a:r>
              <a:rPr lang="da-DK" dirty="0"/>
              <a:t>Overskrift</a:t>
            </a:r>
          </a:p>
        </p:txBody>
      </p:sp>
    </p:spTree>
    <p:extLst>
      <p:ext uri="{BB962C8B-B14F-4D97-AF65-F5344CB8AC3E}">
        <p14:creationId xmlns:p14="http://schemas.microsoft.com/office/powerpoint/2010/main" val="34490177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pec Program">
    <p:spTree>
      <p:nvGrpSpPr>
        <p:cNvPr id="1" name=""/>
        <p:cNvGrpSpPr/>
        <p:nvPr/>
      </p:nvGrpSpPr>
      <p:grpSpPr>
        <a:xfrm>
          <a:off x="0" y="0"/>
          <a:ext cx="0" cy="0"/>
          <a:chOff x="0" y="0"/>
          <a:chExt cx="0" cy="0"/>
        </a:xfrm>
      </p:grpSpPr>
      <p:sp>
        <p:nvSpPr>
          <p:cNvPr id="30" name="Pladsholder til tekst 29"/>
          <p:cNvSpPr>
            <a:spLocks noGrp="1"/>
          </p:cNvSpPr>
          <p:nvPr>
            <p:ph type="body" sz="quarter" idx="16" hasCustomPrompt="1"/>
          </p:nvPr>
        </p:nvSpPr>
        <p:spPr>
          <a:xfrm>
            <a:off x="1834029" y="1950809"/>
            <a:ext cx="1320830" cy="1060450"/>
          </a:xfrm>
        </p:spPr>
        <p:txBody>
          <a:bodyPr/>
          <a:lstStyle>
            <a:lvl1pPr marL="0" indent="0">
              <a:buNone/>
              <a:defRPr sz="7200">
                <a:solidFill>
                  <a:schemeClr val="bg1"/>
                </a:solidFill>
              </a:defRPr>
            </a:lvl1pPr>
          </a:lstStyle>
          <a:p>
            <a:pPr lvl="0"/>
            <a:r>
              <a:rPr lang="da-DK" dirty="0" err="1"/>
              <a:t>Nr</a:t>
            </a:r>
            <a:endParaRPr lang="da-DK" dirty="0"/>
          </a:p>
        </p:txBody>
      </p:sp>
      <p:sp>
        <p:nvSpPr>
          <p:cNvPr id="46" name="Pladsholder til tekst 29"/>
          <p:cNvSpPr>
            <a:spLocks noGrp="1"/>
          </p:cNvSpPr>
          <p:nvPr>
            <p:ph type="body" sz="quarter" idx="17" hasCustomPrompt="1"/>
          </p:nvPr>
        </p:nvSpPr>
        <p:spPr>
          <a:xfrm>
            <a:off x="1834029" y="4674439"/>
            <a:ext cx="1299696" cy="1060450"/>
          </a:xfrm>
        </p:spPr>
        <p:txBody>
          <a:bodyPr/>
          <a:lstStyle>
            <a:lvl1pPr marL="0" indent="0">
              <a:buNone/>
              <a:defRPr sz="7200">
                <a:solidFill>
                  <a:schemeClr val="bg1"/>
                </a:solidFill>
              </a:defRPr>
            </a:lvl1pPr>
          </a:lstStyle>
          <a:p>
            <a:pPr lvl="0"/>
            <a:r>
              <a:rPr lang="da-DK" dirty="0" err="1"/>
              <a:t>Nr</a:t>
            </a:r>
            <a:endParaRPr lang="da-DK" dirty="0"/>
          </a:p>
        </p:txBody>
      </p:sp>
      <p:sp>
        <p:nvSpPr>
          <p:cNvPr id="48" name="Pladsholder til tekst 29"/>
          <p:cNvSpPr>
            <a:spLocks noGrp="1"/>
          </p:cNvSpPr>
          <p:nvPr>
            <p:ph type="body" sz="quarter" idx="19" hasCustomPrompt="1"/>
          </p:nvPr>
        </p:nvSpPr>
        <p:spPr>
          <a:xfrm>
            <a:off x="1834029" y="3312624"/>
            <a:ext cx="1299696" cy="1060450"/>
          </a:xfrm>
        </p:spPr>
        <p:txBody>
          <a:bodyPr/>
          <a:lstStyle>
            <a:lvl1pPr marL="0" indent="0">
              <a:buNone/>
              <a:defRPr sz="7200">
                <a:solidFill>
                  <a:schemeClr val="bg1"/>
                </a:solidFill>
              </a:defRPr>
            </a:lvl1pPr>
          </a:lstStyle>
          <a:p>
            <a:pPr lvl="0"/>
            <a:r>
              <a:rPr lang="da-DK" dirty="0" err="1"/>
              <a:t>Nr</a:t>
            </a:r>
            <a:endParaRPr lang="da-DK" dirty="0"/>
          </a:p>
        </p:txBody>
      </p:sp>
      <p:sp>
        <p:nvSpPr>
          <p:cNvPr id="2" name="Titel 1">
            <a:extLst>
              <a:ext uri="{FF2B5EF4-FFF2-40B4-BE49-F238E27FC236}">
                <a16:creationId xmlns:a16="http://schemas.microsoft.com/office/drawing/2014/main" id="{35B2EBF6-64D6-4CD7-A905-1C4B1A98451F}"/>
              </a:ext>
            </a:extLst>
          </p:cNvPr>
          <p:cNvSpPr>
            <a:spLocks noGrp="1"/>
          </p:cNvSpPr>
          <p:nvPr>
            <p:ph type="title" hasCustomPrompt="1"/>
          </p:nvPr>
        </p:nvSpPr>
        <p:spPr>
          <a:xfrm>
            <a:off x="1271587" y="914400"/>
            <a:ext cx="10296525" cy="503737"/>
          </a:xfrm>
        </p:spPr>
        <p:txBody>
          <a:bodyPr/>
          <a:lstStyle>
            <a:lvl1pPr algn="ctr">
              <a:defRPr/>
            </a:lvl1pPr>
          </a:lstStyle>
          <a:p>
            <a:r>
              <a:rPr lang="da-DK" dirty="0"/>
              <a:t>Overskrift</a:t>
            </a:r>
          </a:p>
        </p:txBody>
      </p:sp>
      <p:sp>
        <p:nvSpPr>
          <p:cNvPr id="6" name="Pladsholder til tekst 5">
            <a:extLst>
              <a:ext uri="{FF2B5EF4-FFF2-40B4-BE49-F238E27FC236}">
                <a16:creationId xmlns:a16="http://schemas.microsoft.com/office/drawing/2014/main" id="{AC600871-6FFD-41D8-A04A-C893975D190A}"/>
              </a:ext>
            </a:extLst>
          </p:cNvPr>
          <p:cNvSpPr>
            <a:spLocks noGrp="1"/>
          </p:cNvSpPr>
          <p:nvPr>
            <p:ph type="body" sz="quarter" idx="22" hasCustomPrompt="1"/>
          </p:nvPr>
        </p:nvSpPr>
        <p:spPr>
          <a:xfrm>
            <a:off x="3159873" y="2428176"/>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19" name="Pladsholder til tekst 5">
            <a:extLst>
              <a:ext uri="{FF2B5EF4-FFF2-40B4-BE49-F238E27FC236}">
                <a16:creationId xmlns:a16="http://schemas.microsoft.com/office/drawing/2014/main" id="{FCFD687E-372D-497C-8D82-2B831FC92E53}"/>
              </a:ext>
            </a:extLst>
          </p:cNvPr>
          <p:cNvSpPr>
            <a:spLocks noGrp="1"/>
          </p:cNvSpPr>
          <p:nvPr>
            <p:ph type="body" sz="quarter" idx="23" hasCustomPrompt="1"/>
          </p:nvPr>
        </p:nvSpPr>
        <p:spPr>
          <a:xfrm>
            <a:off x="3159873" y="2781553"/>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20" name="Pladsholder til tekst 5">
            <a:extLst>
              <a:ext uri="{FF2B5EF4-FFF2-40B4-BE49-F238E27FC236}">
                <a16:creationId xmlns:a16="http://schemas.microsoft.com/office/drawing/2014/main" id="{A469F831-5290-45D0-85AD-5FE3C2FD2BC8}"/>
              </a:ext>
            </a:extLst>
          </p:cNvPr>
          <p:cNvSpPr>
            <a:spLocks noGrp="1"/>
          </p:cNvSpPr>
          <p:nvPr>
            <p:ph type="body" sz="quarter" idx="24" hasCustomPrompt="1"/>
          </p:nvPr>
        </p:nvSpPr>
        <p:spPr>
          <a:xfrm>
            <a:off x="3159873" y="3728159"/>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21" name="Pladsholder til tekst 5">
            <a:extLst>
              <a:ext uri="{FF2B5EF4-FFF2-40B4-BE49-F238E27FC236}">
                <a16:creationId xmlns:a16="http://schemas.microsoft.com/office/drawing/2014/main" id="{F7EC8830-F109-4D44-911E-29D549BF4659}"/>
              </a:ext>
            </a:extLst>
          </p:cNvPr>
          <p:cNvSpPr>
            <a:spLocks noGrp="1"/>
          </p:cNvSpPr>
          <p:nvPr>
            <p:ph type="body" sz="quarter" idx="25" hasCustomPrompt="1"/>
          </p:nvPr>
        </p:nvSpPr>
        <p:spPr>
          <a:xfrm>
            <a:off x="3159873" y="4081536"/>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22" name="Pladsholder til tekst 5">
            <a:extLst>
              <a:ext uri="{FF2B5EF4-FFF2-40B4-BE49-F238E27FC236}">
                <a16:creationId xmlns:a16="http://schemas.microsoft.com/office/drawing/2014/main" id="{F720DCD5-9DF4-43E9-987A-40FD8F7B4772}"/>
              </a:ext>
            </a:extLst>
          </p:cNvPr>
          <p:cNvSpPr>
            <a:spLocks noGrp="1"/>
          </p:cNvSpPr>
          <p:nvPr>
            <p:ph type="body" sz="quarter" idx="26" hasCustomPrompt="1"/>
          </p:nvPr>
        </p:nvSpPr>
        <p:spPr>
          <a:xfrm>
            <a:off x="3159873" y="5024507"/>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23" name="Pladsholder til tekst 5">
            <a:extLst>
              <a:ext uri="{FF2B5EF4-FFF2-40B4-BE49-F238E27FC236}">
                <a16:creationId xmlns:a16="http://schemas.microsoft.com/office/drawing/2014/main" id="{60F9C3EE-048D-495D-8FC6-41EFB0C5C367}"/>
              </a:ext>
            </a:extLst>
          </p:cNvPr>
          <p:cNvSpPr>
            <a:spLocks noGrp="1"/>
          </p:cNvSpPr>
          <p:nvPr>
            <p:ph type="body" sz="quarter" idx="27" hasCustomPrompt="1"/>
          </p:nvPr>
        </p:nvSpPr>
        <p:spPr>
          <a:xfrm>
            <a:off x="3159873" y="5377884"/>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24" name="Pladsholder til tekst 29">
            <a:extLst>
              <a:ext uri="{FF2B5EF4-FFF2-40B4-BE49-F238E27FC236}">
                <a16:creationId xmlns:a16="http://schemas.microsoft.com/office/drawing/2014/main" id="{44F2C6E7-3AC1-469D-82CE-C562C316C3B3}"/>
              </a:ext>
            </a:extLst>
          </p:cNvPr>
          <p:cNvSpPr>
            <a:spLocks noGrp="1"/>
          </p:cNvSpPr>
          <p:nvPr>
            <p:ph type="body" sz="quarter" idx="28" hasCustomPrompt="1"/>
          </p:nvPr>
        </p:nvSpPr>
        <p:spPr>
          <a:xfrm>
            <a:off x="6819153" y="1950809"/>
            <a:ext cx="1320830" cy="1060450"/>
          </a:xfrm>
        </p:spPr>
        <p:txBody>
          <a:bodyPr/>
          <a:lstStyle>
            <a:lvl1pPr marL="0" indent="0">
              <a:buNone/>
              <a:defRPr sz="7200">
                <a:solidFill>
                  <a:schemeClr val="bg1"/>
                </a:solidFill>
              </a:defRPr>
            </a:lvl1pPr>
          </a:lstStyle>
          <a:p>
            <a:pPr lvl="0"/>
            <a:r>
              <a:rPr lang="da-DK" dirty="0" err="1"/>
              <a:t>Nr</a:t>
            </a:r>
            <a:endParaRPr lang="da-DK" dirty="0"/>
          </a:p>
        </p:txBody>
      </p:sp>
      <p:sp>
        <p:nvSpPr>
          <p:cNvPr id="25" name="Pladsholder til tekst 29">
            <a:extLst>
              <a:ext uri="{FF2B5EF4-FFF2-40B4-BE49-F238E27FC236}">
                <a16:creationId xmlns:a16="http://schemas.microsoft.com/office/drawing/2014/main" id="{1F20751C-FA3C-4B0C-B1A5-641004527264}"/>
              </a:ext>
            </a:extLst>
          </p:cNvPr>
          <p:cNvSpPr>
            <a:spLocks noGrp="1"/>
          </p:cNvSpPr>
          <p:nvPr>
            <p:ph type="body" sz="quarter" idx="29" hasCustomPrompt="1"/>
          </p:nvPr>
        </p:nvSpPr>
        <p:spPr>
          <a:xfrm>
            <a:off x="6819153" y="4674439"/>
            <a:ext cx="1299696" cy="1060450"/>
          </a:xfrm>
        </p:spPr>
        <p:txBody>
          <a:bodyPr/>
          <a:lstStyle>
            <a:lvl1pPr marL="0" indent="0">
              <a:buNone/>
              <a:defRPr sz="7200">
                <a:solidFill>
                  <a:schemeClr val="bg1"/>
                </a:solidFill>
              </a:defRPr>
            </a:lvl1pPr>
          </a:lstStyle>
          <a:p>
            <a:pPr lvl="0"/>
            <a:r>
              <a:rPr lang="da-DK" dirty="0" err="1"/>
              <a:t>Nr</a:t>
            </a:r>
            <a:endParaRPr lang="da-DK" dirty="0"/>
          </a:p>
        </p:txBody>
      </p:sp>
      <p:sp>
        <p:nvSpPr>
          <p:cNvPr id="27" name="Pladsholder til tekst 29">
            <a:extLst>
              <a:ext uri="{FF2B5EF4-FFF2-40B4-BE49-F238E27FC236}">
                <a16:creationId xmlns:a16="http://schemas.microsoft.com/office/drawing/2014/main" id="{FB404CB2-8D38-4F06-BDDB-5F2DC9F31B4D}"/>
              </a:ext>
            </a:extLst>
          </p:cNvPr>
          <p:cNvSpPr>
            <a:spLocks noGrp="1"/>
          </p:cNvSpPr>
          <p:nvPr>
            <p:ph type="body" sz="quarter" idx="30" hasCustomPrompt="1"/>
          </p:nvPr>
        </p:nvSpPr>
        <p:spPr>
          <a:xfrm>
            <a:off x="6819153" y="3312624"/>
            <a:ext cx="1299696" cy="1060450"/>
          </a:xfrm>
        </p:spPr>
        <p:txBody>
          <a:bodyPr/>
          <a:lstStyle>
            <a:lvl1pPr marL="0" indent="0">
              <a:buNone/>
              <a:defRPr sz="7200">
                <a:solidFill>
                  <a:schemeClr val="bg1"/>
                </a:solidFill>
              </a:defRPr>
            </a:lvl1pPr>
          </a:lstStyle>
          <a:p>
            <a:pPr lvl="0"/>
            <a:r>
              <a:rPr lang="da-DK" dirty="0" err="1"/>
              <a:t>Nr</a:t>
            </a:r>
            <a:endParaRPr lang="da-DK" dirty="0"/>
          </a:p>
        </p:txBody>
      </p:sp>
      <p:sp>
        <p:nvSpPr>
          <p:cNvPr id="28" name="Pladsholder til tekst 5">
            <a:extLst>
              <a:ext uri="{FF2B5EF4-FFF2-40B4-BE49-F238E27FC236}">
                <a16:creationId xmlns:a16="http://schemas.microsoft.com/office/drawing/2014/main" id="{E3735515-AF65-4F57-8944-B27DBAF3C1B3}"/>
              </a:ext>
            </a:extLst>
          </p:cNvPr>
          <p:cNvSpPr>
            <a:spLocks noGrp="1"/>
          </p:cNvSpPr>
          <p:nvPr>
            <p:ph type="body" sz="quarter" idx="31" hasCustomPrompt="1"/>
          </p:nvPr>
        </p:nvSpPr>
        <p:spPr>
          <a:xfrm>
            <a:off x="8144997" y="2428176"/>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29" name="Pladsholder til tekst 5">
            <a:extLst>
              <a:ext uri="{FF2B5EF4-FFF2-40B4-BE49-F238E27FC236}">
                <a16:creationId xmlns:a16="http://schemas.microsoft.com/office/drawing/2014/main" id="{05FA2209-A5AE-43A8-BF0D-9F40F3122C69}"/>
              </a:ext>
            </a:extLst>
          </p:cNvPr>
          <p:cNvSpPr>
            <a:spLocks noGrp="1"/>
          </p:cNvSpPr>
          <p:nvPr>
            <p:ph type="body" sz="quarter" idx="32" hasCustomPrompt="1"/>
          </p:nvPr>
        </p:nvSpPr>
        <p:spPr>
          <a:xfrm>
            <a:off x="8144997" y="2781553"/>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31" name="Pladsholder til tekst 5">
            <a:extLst>
              <a:ext uri="{FF2B5EF4-FFF2-40B4-BE49-F238E27FC236}">
                <a16:creationId xmlns:a16="http://schemas.microsoft.com/office/drawing/2014/main" id="{50A3EDAE-D385-4567-B9E4-446C66FC3EEF}"/>
              </a:ext>
            </a:extLst>
          </p:cNvPr>
          <p:cNvSpPr>
            <a:spLocks noGrp="1"/>
          </p:cNvSpPr>
          <p:nvPr>
            <p:ph type="body" sz="quarter" idx="33" hasCustomPrompt="1"/>
          </p:nvPr>
        </p:nvSpPr>
        <p:spPr>
          <a:xfrm>
            <a:off x="8144997" y="3728159"/>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32" name="Pladsholder til tekst 5">
            <a:extLst>
              <a:ext uri="{FF2B5EF4-FFF2-40B4-BE49-F238E27FC236}">
                <a16:creationId xmlns:a16="http://schemas.microsoft.com/office/drawing/2014/main" id="{78C6D657-40E9-4022-8538-B2887AFA3536}"/>
              </a:ext>
            </a:extLst>
          </p:cNvPr>
          <p:cNvSpPr>
            <a:spLocks noGrp="1"/>
          </p:cNvSpPr>
          <p:nvPr>
            <p:ph type="body" sz="quarter" idx="34" hasCustomPrompt="1"/>
          </p:nvPr>
        </p:nvSpPr>
        <p:spPr>
          <a:xfrm>
            <a:off x="8144997" y="4081536"/>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33" name="Pladsholder til tekst 5">
            <a:extLst>
              <a:ext uri="{FF2B5EF4-FFF2-40B4-BE49-F238E27FC236}">
                <a16:creationId xmlns:a16="http://schemas.microsoft.com/office/drawing/2014/main" id="{551DDE11-6F26-4590-92F6-3354946FA80E}"/>
              </a:ext>
            </a:extLst>
          </p:cNvPr>
          <p:cNvSpPr>
            <a:spLocks noGrp="1"/>
          </p:cNvSpPr>
          <p:nvPr>
            <p:ph type="body" sz="quarter" idx="35" hasCustomPrompt="1"/>
          </p:nvPr>
        </p:nvSpPr>
        <p:spPr>
          <a:xfrm>
            <a:off x="8144997" y="5024507"/>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34" name="Pladsholder til tekst 5">
            <a:extLst>
              <a:ext uri="{FF2B5EF4-FFF2-40B4-BE49-F238E27FC236}">
                <a16:creationId xmlns:a16="http://schemas.microsoft.com/office/drawing/2014/main" id="{90BA31CC-8450-40D5-8977-8592E4BA203B}"/>
              </a:ext>
            </a:extLst>
          </p:cNvPr>
          <p:cNvSpPr>
            <a:spLocks noGrp="1"/>
          </p:cNvSpPr>
          <p:nvPr>
            <p:ph type="body" sz="quarter" idx="36" hasCustomPrompt="1"/>
          </p:nvPr>
        </p:nvSpPr>
        <p:spPr>
          <a:xfrm>
            <a:off x="8144997" y="5377884"/>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pic>
        <p:nvPicPr>
          <p:cNvPr id="26" name="Billede 25">
            <a:extLst>
              <a:ext uri="{FF2B5EF4-FFF2-40B4-BE49-F238E27FC236}">
                <a16:creationId xmlns:a16="http://schemas.microsoft.com/office/drawing/2014/main" id="{D2B7D5EB-EA31-4F4D-BFA7-B73DA268AB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306533" y="366809"/>
            <a:ext cx="2816723" cy="1584000"/>
          </a:xfrm>
          <a:prstGeom prst="rect">
            <a:avLst/>
          </a:prstGeom>
        </p:spPr>
      </p:pic>
      <p:sp>
        <p:nvSpPr>
          <p:cNvPr id="35" name="Tekstfelt 34"/>
          <p:cNvSpPr txBox="1"/>
          <p:nvPr userDrawn="1"/>
        </p:nvSpPr>
        <p:spPr>
          <a:xfrm>
            <a:off x="12298444" y="0"/>
            <a:ext cx="2824812" cy="307777"/>
          </a:xfrm>
          <a:prstGeom prst="rect">
            <a:avLst/>
          </a:prstGeom>
          <a:noFill/>
        </p:spPr>
        <p:txBody>
          <a:bodyPr wrap="none" rtlCol="0">
            <a:spAutoFit/>
          </a:bodyPr>
          <a:lstStyle/>
          <a:p>
            <a:r>
              <a:rPr lang="da-DK" sz="1400" b="1" dirty="0"/>
              <a:t>Inspiration til slide</a:t>
            </a:r>
            <a:r>
              <a:rPr lang="da-DK" sz="1400" b="1" baseline="0" dirty="0"/>
              <a:t>-opbygning:</a:t>
            </a:r>
          </a:p>
        </p:txBody>
      </p:sp>
    </p:spTree>
    <p:extLst>
      <p:ext uri="{BB962C8B-B14F-4D97-AF65-F5344CB8AC3E}">
        <p14:creationId xmlns:p14="http://schemas.microsoft.com/office/powerpoint/2010/main" val="113254558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pec program - lys">
    <p:bg>
      <p:bgPr>
        <a:solidFill>
          <a:schemeClr val="bg1"/>
        </a:solidFill>
        <a:effectLst/>
      </p:bgPr>
    </p:bg>
    <p:spTree>
      <p:nvGrpSpPr>
        <p:cNvPr id="1" name=""/>
        <p:cNvGrpSpPr/>
        <p:nvPr/>
      </p:nvGrpSpPr>
      <p:grpSpPr>
        <a:xfrm>
          <a:off x="0" y="0"/>
          <a:ext cx="0" cy="0"/>
          <a:chOff x="0" y="0"/>
          <a:chExt cx="0" cy="0"/>
        </a:xfrm>
      </p:grpSpPr>
      <p:sp>
        <p:nvSpPr>
          <p:cNvPr id="30" name="Pladsholder til tekst 29"/>
          <p:cNvSpPr>
            <a:spLocks noGrp="1"/>
          </p:cNvSpPr>
          <p:nvPr>
            <p:ph type="body" sz="quarter" idx="16" hasCustomPrompt="1"/>
          </p:nvPr>
        </p:nvSpPr>
        <p:spPr>
          <a:xfrm>
            <a:off x="1834029" y="1950809"/>
            <a:ext cx="1320830" cy="1060450"/>
          </a:xfrm>
        </p:spPr>
        <p:txBody>
          <a:bodyPr/>
          <a:lstStyle>
            <a:lvl1pPr marL="0" indent="0">
              <a:buNone/>
              <a:defRPr sz="7200">
                <a:solidFill>
                  <a:schemeClr val="tx1"/>
                </a:solidFill>
              </a:defRPr>
            </a:lvl1pPr>
          </a:lstStyle>
          <a:p>
            <a:pPr lvl="0"/>
            <a:r>
              <a:rPr lang="da-DK" dirty="0" err="1"/>
              <a:t>Nr</a:t>
            </a:r>
            <a:endParaRPr lang="da-DK" dirty="0"/>
          </a:p>
        </p:txBody>
      </p:sp>
      <p:sp>
        <p:nvSpPr>
          <p:cNvPr id="46" name="Pladsholder til tekst 29"/>
          <p:cNvSpPr>
            <a:spLocks noGrp="1"/>
          </p:cNvSpPr>
          <p:nvPr>
            <p:ph type="body" sz="quarter" idx="17" hasCustomPrompt="1"/>
          </p:nvPr>
        </p:nvSpPr>
        <p:spPr>
          <a:xfrm>
            <a:off x="1834029" y="4674439"/>
            <a:ext cx="1299696" cy="1060450"/>
          </a:xfrm>
        </p:spPr>
        <p:txBody>
          <a:bodyPr/>
          <a:lstStyle>
            <a:lvl1pPr marL="0" indent="0">
              <a:buNone/>
              <a:defRPr sz="7200">
                <a:solidFill>
                  <a:schemeClr val="tx1"/>
                </a:solidFill>
              </a:defRPr>
            </a:lvl1pPr>
          </a:lstStyle>
          <a:p>
            <a:pPr lvl="0"/>
            <a:r>
              <a:rPr lang="da-DK" dirty="0" err="1"/>
              <a:t>Nr</a:t>
            </a:r>
            <a:endParaRPr lang="da-DK" dirty="0"/>
          </a:p>
        </p:txBody>
      </p:sp>
      <p:sp>
        <p:nvSpPr>
          <p:cNvPr id="48" name="Pladsholder til tekst 29"/>
          <p:cNvSpPr>
            <a:spLocks noGrp="1"/>
          </p:cNvSpPr>
          <p:nvPr>
            <p:ph type="body" sz="quarter" idx="19" hasCustomPrompt="1"/>
          </p:nvPr>
        </p:nvSpPr>
        <p:spPr>
          <a:xfrm>
            <a:off x="1834029" y="3312624"/>
            <a:ext cx="1299696" cy="1060450"/>
          </a:xfrm>
        </p:spPr>
        <p:txBody>
          <a:bodyPr/>
          <a:lstStyle>
            <a:lvl1pPr marL="0" indent="0">
              <a:buNone/>
              <a:defRPr sz="7200">
                <a:solidFill>
                  <a:schemeClr val="tx1"/>
                </a:solidFill>
              </a:defRPr>
            </a:lvl1pPr>
          </a:lstStyle>
          <a:p>
            <a:pPr lvl="0"/>
            <a:r>
              <a:rPr lang="da-DK" dirty="0" err="1"/>
              <a:t>Nr</a:t>
            </a:r>
            <a:endParaRPr lang="da-DK" dirty="0"/>
          </a:p>
        </p:txBody>
      </p:sp>
      <p:sp>
        <p:nvSpPr>
          <p:cNvPr id="2" name="Titel 1">
            <a:extLst>
              <a:ext uri="{FF2B5EF4-FFF2-40B4-BE49-F238E27FC236}">
                <a16:creationId xmlns:a16="http://schemas.microsoft.com/office/drawing/2014/main" id="{35B2EBF6-64D6-4CD7-A905-1C4B1A98451F}"/>
              </a:ext>
            </a:extLst>
          </p:cNvPr>
          <p:cNvSpPr>
            <a:spLocks noGrp="1"/>
          </p:cNvSpPr>
          <p:nvPr>
            <p:ph type="title" hasCustomPrompt="1"/>
          </p:nvPr>
        </p:nvSpPr>
        <p:spPr>
          <a:xfrm>
            <a:off x="1271587" y="914400"/>
            <a:ext cx="10296525" cy="503737"/>
          </a:xfrm>
        </p:spPr>
        <p:txBody>
          <a:bodyPr/>
          <a:lstStyle>
            <a:lvl1pPr algn="ctr">
              <a:defRPr>
                <a:solidFill>
                  <a:schemeClr val="accent6"/>
                </a:solidFill>
              </a:defRPr>
            </a:lvl1pPr>
          </a:lstStyle>
          <a:p>
            <a:r>
              <a:rPr lang="da-DK" dirty="0"/>
              <a:t>Overskrift</a:t>
            </a:r>
          </a:p>
        </p:txBody>
      </p:sp>
      <p:sp>
        <p:nvSpPr>
          <p:cNvPr id="6" name="Pladsholder til tekst 5">
            <a:extLst>
              <a:ext uri="{FF2B5EF4-FFF2-40B4-BE49-F238E27FC236}">
                <a16:creationId xmlns:a16="http://schemas.microsoft.com/office/drawing/2014/main" id="{AC600871-6FFD-41D8-A04A-C893975D190A}"/>
              </a:ext>
            </a:extLst>
          </p:cNvPr>
          <p:cNvSpPr>
            <a:spLocks noGrp="1"/>
          </p:cNvSpPr>
          <p:nvPr>
            <p:ph type="body" sz="quarter" idx="22" hasCustomPrompt="1"/>
          </p:nvPr>
        </p:nvSpPr>
        <p:spPr>
          <a:xfrm>
            <a:off x="3159873" y="2428176"/>
            <a:ext cx="2546350" cy="295275"/>
          </a:xfrm>
        </p:spPr>
        <p:txBody>
          <a:bodyPr/>
          <a:lstStyle>
            <a:lvl1pPr marL="0" indent="0">
              <a:buNone/>
              <a:defRPr b="1">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19" name="Pladsholder til tekst 5">
            <a:extLst>
              <a:ext uri="{FF2B5EF4-FFF2-40B4-BE49-F238E27FC236}">
                <a16:creationId xmlns:a16="http://schemas.microsoft.com/office/drawing/2014/main" id="{FCFD687E-372D-497C-8D82-2B831FC92E53}"/>
              </a:ext>
            </a:extLst>
          </p:cNvPr>
          <p:cNvSpPr>
            <a:spLocks noGrp="1"/>
          </p:cNvSpPr>
          <p:nvPr>
            <p:ph type="body" sz="quarter" idx="23" hasCustomPrompt="1"/>
          </p:nvPr>
        </p:nvSpPr>
        <p:spPr>
          <a:xfrm>
            <a:off x="3159873" y="2781553"/>
            <a:ext cx="2546350" cy="423329"/>
          </a:xfrm>
        </p:spPr>
        <p:txBody>
          <a:bodyPr/>
          <a:lstStyle>
            <a:lvl1pPr marL="0" indent="0">
              <a:buNone/>
              <a:defRPr sz="1400" b="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20" name="Pladsholder til tekst 5">
            <a:extLst>
              <a:ext uri="{FF2B5EF4-FFF2-40B4-BE49-F238E27FC236}">
                <a16:creationId xmlns:a16="http://schemas.microsoft.com/office/drawing/2014/main" id="{A469F831-5290-45D0-85AD-5FE3C2FD2BC8}"/>
              </a:ext>
            </a:extLst>
          </p:cNvPr>
          <p:cNvSpPr>
            <a:spLocks noGrp="1"/>
          </p:cNvSpPr>
          <p:nvPr>
            <p:ph type="body" sz="quarter" idx="24" hasCustomPrompt="1"/>
          </p:nvPr>
        </p:nvSpPr>
        <p:spPr>
          <a:xfrm>
            <a:off x="3159873" y="3728159"/>
            <a:ext cx="2546350" cy="295275"/>
          </a:xfrm>
        </p:spPr>
        <p:txBody>
          <a:bodyPr/>
          <a:lstStyle>
            <a:lvl1pPr marL="0" indent="0">
              <a:buNone/>
              <a:defRPr b="1">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21" name="Pladsholder til tekst 5">
            <a:extLst>
              <a:ext uri="{FF2B5EF4-FFF2-40B4-BE49-F238E27FC236}">
                <a16:creationId xmlns:a16="http://schemas.microsoft.com/office/drawing/2014/main" id="{F7EC8830-F109-4D44-911E-29D549BF4659}"/>
              </a:ext>
            </a:extLst>
          </p:cNvPr>
          <p:cNvSpPr>
            <a:spLocks noGrp="1"/>
          </p:cNvSpPr>
          <p:nvPr>
            <p:ph type="body" sz="quarter" idx="25" hasCustomPrompt="1"/>
          </p:nvPr>
        </p:nvSpPr>
        <p:spPr>
          <a:xfrm>
            <a:off x="3159873" y="4081536"/>
            <a:ext cx="2546350" cy="423329"/>
          </a:xfrm>
        </p:spPr>
        <p:txBody>
          <a:bodyPr/>
          <a:lstStyle>
            <a:lvl1pPr marL="0" indent="0">
              <a:buNone/>
              <a:defRPr sz="1400" b="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22" name="Pladsholder til tekst 5">
            <a:extLst>
              <a:ext uri="{FF2B5EF4-FFF2-40B4-BE49-F238E27FC236}">
                <a16:creationId xmlns:a16="http://schemas.microsoft.com/office/drawing/2014/main" id="{F720DCD5-9DF4-43E9-987A-40FD8F7B4772}"/>
              </a:ext>
            </a:extLst>
          </p:cNvPr>
          <p:cNvSpPr>
            <a:spLocks noGrp="1"/>
          </p:cNvSpPr>
          <p:nvPr>
            <p:ph type="body" sz="quarter" idx="26" hasCustomPrompt="1"/>
          </p:nvPr>
        </p:nvSpPr>
        <p:spPr>
          <a:xfrm>
            <a:off x="3159873" y="5024507"/>
            <a:ext cx="2546350" cy="295275"/>
          </a:xfrm>
        </p:spPr>
        <p:txBody>
          <a:bodyPr/>
          <a:lstStyle>
            <a:lvl1pPr marL="0" indent="0">
              <a:buNone/>
              <a:defRPr b="1">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23" name="Pladsholder til tekst 5">
            <a:extLst>
              <a:ext uri="{FF2B5EF4-FFF2-40B4-BE49-F238E27FC236}">
                <a16:creationId xmlns:a16="http://schemas.microsoft.com/office/drawing/2014/main" id="{60F9C3EE-048D-495D-8FC6-41EFB0C5C367}"/>
              </a:ext>
            </a:extLst>
          </p:cNvPr>
          <p:cNvSpPr>
            <a:spLocks noGrp="1"/>
          </p:cNvSpPr>
          <p:nvPr>
            <p:ph type="body" sz="quarter" idx="27" hasCustomPrompt="1"/>
          </p:nvPr>
        </p:nvSpPr>
        <p:spPr>
          <a:xfrm>
            <a:off x="3159873" y="5377884"/>
            <a:ext cx="2546350" cy="423329"/>
          </a:xfrm>
        </p:spPr>
        <p:txBody>
          <a:bodyPr/>
          <a:lstStyle>
            <a:lvl1pPr marL="0" indent="0">
              <a:buNone/>
              <a:defRPr sz="1400" b="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24" name="Pladsholder til tekst 29">
            <a:extLst>
              <a:ext uri="{FF2B5EF4-FFF2-40B4-BE49-F238E27FC236}">
                <a16:creationId xmlns:a16="http://schemas.microsoft.com/office/drawing/2014/main" id="{44F2C6E7-3AC1-469D-82CE-C562C316C3B3}"/>
              </a:ext>
            </a:extLst>
          </p:cNvPr>
          <p:cNvSpPr>
            <a:spLocks noGrp="1"/>
          </p:cNvSpPr>
          <p:nvPr>
            <p:ph type="body" sz="quarter" idx="28" hasCustomPrompt="1"/>
          </p:nvPr>
        </p:nvSpPr>
        <p:spPr>
          <a:xfrm>
            <a:off x="6819153" y="1950809"/>
            <a:ext cx="1320830" cy="1060450"/>
          </a:xfrm>
        </p:spPr>
        <p:txBody>
          <a:bodyPr/>
          <a:lstStyle>
            <a:lvl1pPr marL="0" indent="0">
              <a:buNone/>
              <a:defRPr sz="7200">
                <a:solidFill>
                  <a:schemeClr val="tx1"/>
                </a:solidFill>
              </a:defRPr>
            </a:lvl1pPr>
          </a:lstStyle>
          <a:p>
            <a:pPr lvl="0"/>
            <a:r>
              <a:rPr lang="da-DK" dirty="0" err="1"/>
              <a:t>Nr</a:t>
            </a:r>
            <a:endParaRPr lang="da-DK" dirty="0"/>
          </a:p>
        </p:txBody>
      </p:sp>
      <p:sp>
        <p:nvSpPr>
          <p:cNvPr id="25" name="Pladsholder til tekst 29">
            <a:extLst>
              <a:ext uri="{FF2B5EF4-FFF2-40B4-BE49-F238E27FC236}">
                <a16:creationId xmlns:a16="http://schemas.microsoft.com/office/drawing/2014/main" id="{1F20751C-FA3C-4B0C-B1A5-641004527264}"/>
              </a:ext>
            </a:extLst>
          </p:cNvPr>
          <p:cNvSpPr>
            <a:spLocks noGrp="1"/>
          </p:cNvSpPr>
          <p:nvPr>
            <p:ph type="body" sz="quarter" idx="29" hasCustomPrompt="1"/>
          </p:nvPr>
        </p:nvSpPr>
        <p:spPr>
          <a:xfrm>
            <a:off x="6819153" y="4674439"/>
            <a:ext cx="1299696" cy="1060450"/>
          </a:xfrm>
        </p:spPr>
        <p:txBody>
          <a:bodyPr/>
          <a:lstStyle>
            <a:lvl1pPr marL="0" indent="0">
              <a:buNone/>
              <a:defRPr sz="7200">
                <a:solidFill>
                  <a:schemeClr val="tx1"/>
                </a:solidFill>
              </a:defRPr>
            </a:lvl1pPr>
          </a:lstStyle>
          <a:p>
            <a:pPr lvl="0"/>
            <a:r>
              <a:rPr lang="da-DK" dirty="0" err="1"/>
              <a:t>Nr</a:t>
            </a:r>
            <a:endParaRPr lang="da-DK" dirty="0"/>
          </a:p>
        </p:txBody>
      </p:sp>
      <p:sp>
        <p:nvSpPr>
          <p:cNvPr id="27" name="Pladsholder til tekst 29">
            <a:extLst>
              <a:ext uri="{FF2B5EF4-FFF2-40B4-BE49-F238E27FC236}">
                <a16:creationId xmlns:a16="http://schemas.microsoft.com/office/drawing/2014/main" id="{FB404CB2-8D38-4F06-BDDB-5F2DC9F31B4D}"/>
              </a:ext>
            </a:extLst>
          </p:cNvPr>
          <p:cNvSpPr>
            <a:spLocks noGrp="1"/>
          </p:cNvSpPr>
          <p:nvPr>
            <p:ph type="body" sz="quarter" idx="30" hasCustomPrompt="1"/>
          </p:nvPr>
        </p:nvSpPr>
        <p:spPr>
          <a:xfrm>
            <a:off x="6819153" y="3312624"/>
            <a:ext cx="1299696" cy="1060450"/>
          </a:xfrm>
        </p:spPr>
        <p:txBody>
          <a:bodyPr/>
          <a:lstStyle>
            <a:lvl1pPr marL="0" indent="0">
              <a:buNone/>
              <a:defRPr sz="7200">
                <a:solidFill>
                  <a:schemeClr val="tx1"/>
                </a:solidFill>
              </a:defRPr>
            </a:lvl1pPr>
          </a:lstStyle>
          <a:p>
            <a:pPr lvl="0"/>
            <a:r>
              <a:rPr lang="da-DK" dirty="0" err="1"/>
              <a:t>Nr</a:t>
            </a:r>
            <a:endParaRPr lang="da-DK" dirty="0"/>
          </a:p>
        </p:txBody>
      </p:sp>
      <p:sp>
        <p:nvSpPr>
          <p:cNvPr id="28" name="Pladsholder til tekst 5">
            <a:extLst>
              <a:ext uri="{FF2B5EF4-FFF2-40B4-BE49-F238E27FC236}">
                <a16:creationId xmlns:a16="http://schemas.microsoft.com/office/drawing/2014/main" id="{E3735515-AF65-4F57-8944-B27DBAF3C1B3}"/>
              </a:ext>
            </a:extLst>
          </p:cNvPr>
          <p:cNvSpPr>
            <a:spLocks noGrp="1"/>
          </p:cNvSpPr>
          <p:nvPr>
            <p:ph type="body" sz="quarter" idx="31" hasCustomPrompt="1"/>
          </p:nvPr>
        </p:nvSpPr>
        <p:spPr>
          <a:xfrm>
            <a:off x="8144997" y="2428176"/>
            <a:ext cx="2546350" cy="295275"/>
          </a:xfrm>
        </p:spPr>
        <p:txBody>
          <a:bodyPr/>
          <a:lstStyle>
            <a:lvl1pPr marL="0" indent="0">
              <a:buNone/>
              <a:defRPr b="1">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29" name="Pladsholder til tekst 5">
            <a:extLst>
              <a:ext uri="{FF2B5EF4-FFF2-40B4-BE49-F238E27FC236}">
                <a16:creationId xmlns:a16="http://schemas.microsoft.com/office/drawing/2014/main" id="{05FA2209-A5AE-43A8-BF0D-9F40F3122C69}"/>
              </a:ext>
            </a:extLst>
          </p:cNvPr>
          <p:cNvSpPr>
            <a:spLocks noGrp="1"/>
          </p:cNvSpPr>
          <p:nvPr>
            <p:ph type="body" sz="quarter" idx="32" hasCustomPrompt="1"/>
          </p:nvPr>
        </p:nvSpPr>
        <p:spPr>
          <a:xfrm>
            <a:off x="8144997" y="2781553"/>
            <a:ext cx="2546350" cy="423329"/>
          </a:xfrm>
        </p:spPr>
        <p:txBody>
          <a:bodyPr/>
          <a:lstStyle>
            <a:lvl1pPr marL="0" indent="0">
              <a:buNone/>
              <a:defRPr sz="1400" b="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31" name="Pladsholder til tekst 5">
            <a:extLst>
              <a:ext uri="{FF2B5EF4-FFF2-40B4-BE49-F238E27FC236}">
                <a16:creationId xmlns:a16="http://schemas.microsoft.com/office/drawing/2014/main" id="{50A3EDAE-D385-4567-B9E4-446C66FC3EEF}"/>
              </a:ext>
            </a:extLst>
          </p:cNvPr>
          <p:cNvSpPr>
            <a:spLocks noGrp="1"/>
          </p:cNvSpPr>
          <p:nvPr>
            <p:ph type="body" sz="quarter" idx="33" hasCustomPrompt="1"/>
          </p:nvPr>
        </p:nvSpPr>
        <p:spPr>
          <a:xfrm>
            <a:off x="8144997" y="3728159"/>
            <a:ext cx="2546350" cy="295275"/>
          </a:xfrm>
        </p:spPr>
        <p:txBody>
          <a:bodyPr/>
          <a:lstStyle>
            <a:lvl1pPr marL="0" indent="0">
              <a:buNone/>
              <a:defRPr b="1">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32" name="Pladsholder til tekst 5">
            <a:extLst>
              <a:ext uri="{FF2B5EF4-FFF2-40B4-BE49-F238E27FC236}">
                <a16:creationId xmlns:a16="http://schemas.microsoft.com/office/drawing/2014/main" id="{78C6D657-40E9-4022-8538-B2887AFA3536}"/>
              </a:ext>
            </a:extLst>
          </p:cNvPr>
          <p:cNvSpPr>
            <a:spLocks noGrp="1"/>
          </p:cNvSpPr>
          <p:nvPr>
            <p:ph type="body" sz="quarter" idx="34" hasCustomPrompt="1"/>
          </p:nvPr>
        </p:nvSpPr>
        <p:spPr>
          <a:xfrm>
            <a:off x="8144997" y="4081536"/>
            <a:ext cx="2546350" cy="423329"/>
          </a:xfrm>
        </p:spPr>
        <p:txBody>
          <a:bodyPr/>
          <a:lstStyle>
            <a:lvl1pPr marL="0" indent="0">
              <a:buNone/>
              <a:defRPr sz="1400" b="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33" name="Pladsholder til tekst 5">
            <a:extLst>
              <a:ext uri="{FF2B5EF4-FFF2-40B4-BE49-F238E27FC236}">
                <a16:creationId xmlns:a16="http://schemas.microsoft.com/office/drawing/2014/main" id="{551DDE11-6F26-4590-92F6-3354946FA80E}"/>
              </a:ext>
            </a:extLst>
          </p:cNvPr>
          <p:cNvSpPr>
            <a:spLocks noGrp="1"/>
          </p:cNvSpPr>
          <p:nvPr>
            <p:ph type="body" sz="quarter" idx="35" hasCustomPrompt="1"/>
          </p:nvPr>
        </p:nvSpPr>
        <p:spPr>
          <a:xfrm>
            <a:off x="8144997" y="5024507"/>
            <a:ext cx="2546350" cy="295275"/>
          </a:xfrm>
        </p:spPr>
        <p:txBody>
          <a:bodyPr/>
          <a:lstStyle>
            <a:lvl1pPr marL="0" indent="0">
              <a:buNone/>
              <a:defRPr b="1">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34" name="Pladsholder til tekst 5">
            <a:extLst>
              <a:ext uri="{FF2B5EF4-FFF2-40B4-BE49-F238E27FC236}">
                <a16:creationId xmlns:a16="http://schemas.microsoft.com/office/drawing/2014/main" id="{90BA31CC-8450-40D5-8977-8592E4BA203B}"/>
              </a:ext>
            </a:extLst>
          </p:cNvPr>
          <p:cNvSpPr>
            <a:spLocks noGrp="1"/>
          </p:cNvSpPr>
          <p:nvPr>
            <p:ph type="body" sz="quarter" idx="36" hasCustomPrompt="1"/>
          </p:nvPr>
        </p:nvSpPr>
        <p:spPr>
          <a:xfrm>
            <a:off x="8144997" y="5377884"/>
            <a:ext cx="2546350" cy="423329"/>
          </a:xfrm>
        </p:spPr>
        <p:txBody>
          <a:bodyPr/>
          <a:lstStyle>
            <a:lvl1pPr marL="0" indent="0">
              <a:buNone/>
              <a:defRPr sz="1400" b="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pic>
        <p:nvPicPr>
          <p:cNvPr id="26" name="Billede 25">
            <a:extLst>
              <a:ext uri="{FF2B5EF4-FFF2-40B4-BE49-F238E27FC236}">
                <a16:creationId xmlns:a16="http://schemas.microsoft.com/office/drawing/2014/main" id="{D2B7D5EB-EA31-4F4D-BFA7-B73DA268AB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306533" y="374268"/>
            <a:ext cx="2816723" cy="1584000"/>
          </a:xfrm>
          <a:prstGeom prst="rect">
            <a:avLst/>
          </a:prstGeom>
        </p:spPr>
      </p:pic>
      <p:sp>
        <p:nvSpPr>
          <p:cNvPr id="35" name="Tekstfelt 34"/>
          <p:cNvSpPr txBox="1"/>
          <p:nvPr userDrawn="1"/>
        </p:nvSpPr>
        <p:spPr>
          <a:xfrm>
            <a:off x="12298444" y="0"/>
            <a:ext cx="2824812" cy="307777"/>
          </a:xfrm>
          <a:prstGeom prst="rect">
            <a:avLst/>
          </a:prstGeom>
          <a:noFill/>
        </p:spPr>
        <p:txBody>
          <a:bodyPr wrap="none" rtlCol="0">
            <a:spAutoFit/>
          </a:bodyPr>
          <a:lstStyle/>
          <a:p>
            <a:r>
              <a:rPr lang="da-DK" sz="1400" b="1" dirty="0"/>
              <a:t>Inspiration til slide</a:t>
            </a:r>
            <a:r>
              <a:rPr lang="da-DK" sz="1400" b="1" baseline="0" dirty="0"/>
              <a:t>-opbygning:</a:t>
            </a:r>
          </a:p>
        </p:txBody>
      </p:sp>
    </p:spTree>
    <p:extLst>
      <p:ext uri="{BB962C8B-B14F-4D97-AF65-F5344CB8AC3E}">
        <p14:creationId xmlns:p14="http://schemas.microsoft.com/office/powerpoint/2010/main" val="26372962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pec program - mørk">
    <p:bg>
      <p:bgPr>
        <a:solidFill>
          <a:schemeClr val="tx2"/>
        </a:solidFill>
        <a:effectLst/>
      </p:bgPr>
    </p:bg>
    <p:spTree>
      <p:nvGrpSpPr>
        <p:cNvPr id="1" name=""/>
        <p:cNvGrpSpPr/>
        <p:nvPr/>
      </p:nvGrpSpPr>
      <p:grpSpPr>
        <a:xfrm>
          <a:off x="0" y="0"/>
          <a:ext cx="0" cy="0"/>
          <a:chOff x="0" y="0"/>
          <a:chExt cx="0" cy="0"/>
        </a:xfrm>
      </p:grpSpPr>
      <p:sp>
        <p:nvSpPr>
          <p:cNvPr id="30" name="Pladsholder til tekst 29"/>
          <p:cNvSpPr>
            <a:spLocks noGrp="1"/>
          </p:cNvSpPr>
          <p:nvPr>
            <p:ph type="body" sz="quarter" idx="16" hasCustomPrompt="1"/>
          </p:nvPr>
        </p:nvSpPr>
        <p:spPr>
          <a:xfrm>
            <a:off x="1834029" y="1950809"/>
            <a:ext cx="1320830" cy="1060450"/>
          </a:xfrm>
        </p:spPr>
        <p:txBody>
          <a:bodyPr/>
          <a:lstStyle>
            <a:lvl1pPr marL="0" indent="0">
              <a:buNone/>
              <a:defRPr sz="7200">
                <a:solidFill>
                  <a:schemeClr val="accent1"/>
                </a:solidFill>
              </a:defRPr>
            </a:lvl1pPr>
          </a:lstStyle>
          <a:p>
            <a:pPr lvl="0"/>
            <a:r>
              <a:rPr lang="da-DK" dirty="0" err="1"/>
              <a:t>Nr</a:t>
            </a:r>
            <a:endParaRPr lang="da-DK" dirty="0"/>
          </a:p>
        </p:txBody>
      </p:sp>
      <p:sp>
        <p:nvSpPr>
          <p:cNvPr id="46" name="Pladsholder til tekst 29"/>
          <p:cNvSpPr>
            <a:spLocks noGrp="1"/>
          </p:cNvSpPr>
          <p:nvPr>
            <p:ph type="body" sz="quarter" idx="17" hasCustomPrompt="1"/>
          </p:nvPr>
        </p:nvSpPr>
        <p:spPr>
          <a:xfrm>
            <a:off x="1834029" y="4674439"/>
            <a:ext cx="1299696" cy="1060450"/>
          </a:xfrm>
        </p:spPr>
        <p:txBody>
          <a:bodyPr/>
          <a:lstStyle>
            <a:lvl1pPr marL="0" indent="0">
              <a:buNone/>
              <a:defRPr sz="7200">
                <a:solidFill>
                  <a:schemeClr val="accent1"/>
                </a:solidFill>
              </a:defRPr>
            </a:lvl1pPr>
          </a:lstStyle>
          <a:p>
            <a:pPr lvl="0"/>
            <a:r>
              <a:rPr lang="da-DK" dirty="0" err="1"/>
              <a:t>Nr</a:t>
            </a:r>
            <a:endParaRPr lang="da-DK" dirty="0"/>
          </a:p>
        </p:txBody>
      </p:sp>
      <p:sp>
        <p:nvSpPr>
          <p:cNvPr id="48" name="Pladsholder til tekst 29"/>
          <p:cNvSpPr>
            <a:spLocks noGrp="1"/>
          </p:cNvSpPr>
          <p:nvPr>
            <p:ph type="body" sz="quarter" idx="19" hasCustomPrompt="1"/>
          </p:nvPr>
        </p:nvSpPr>
        <p:spPr>
          <a:xfrm>
            <a:off x="1834029" y="3312624"/>
            <a:ext cx="1299696" cy="1060450"/>
          </a:xfrm>
        </p:spPr>
        <p:txBody>
          <a:bodyPr/>
          <a:lstStyle>
            <a:lvl1pPr marL="0" indent="0">
              <a:buNone/>
              <a:defRPr sz="7200">
                <a:solidFill>
                  <a:schemeClr val="accent1"/>
                </a:solidFill>
              </a:defRPr>
            </a:lvl1pPr>
          </a:lstStyle>
          <a:p>
            <a:pPr lvl="0"/>
            <a:r>
              <a:rPr lang="da-DK" dirty="0" err="1"/>
              <a:t>Nr</a:t>
            </a:r>
            <a:endParaRPr lang="da-DK" dirty="0"/>
          </a:p>
        </p:txBody>
      </p:sp>
      <p:sp>
        <p:nvSpPr>
          <p:cNvPr id="2" name="Titel 1">
            <a:extLst>
              <a:ext uri="{FF2B5EF4-FFF2-40B4-BE49-F238E27FC236}">
                <a16:creationId xmlns:a16="http://schemas.microsoft.com/office/drawing/2014/main" id="{35B2EBF6-64D6-4CD7-A905-1C4B1A98451F}"/>
              </a:ext>
            </a:extLst>
          </p:cNvPr>
          <p:cNvSpPr>
            <a:spLocks noGrp="1"/>
          </p:cNvSpPr>
          <p:nvPr>
            <p:ph type="title" hasCustomPrompt="1"/>
          </p:nvPr>
        </p:nvSpPr>
        <p:spPr>
          <a:xfrm>
            <a:off x="1271587" y="914400"/>
            <a:ext cx="10296525" cy="503737"/>
          </a:xfrm>
        </p:spPr>
        <p:txBody>
          <a:bodyPr/>
          <a:lstStyle>
            <a:lvl1pPr algn="ctr">
              <a:defRPr/>
            </a:lvl1pPr>
          </a:lstStyle>
          <a:p>
            <a:r>
              <a:rPr lang="da-DK" dirty="0"/>
              <a:t>Overskrift</a:t>
            </a:r>
          </a:p>
        </p:txBody>
      </p:sp>
      <p:sp>
        <p:nvSpPr>
          <p:cNvPr id="6" name="Pladsholder til tekst 5">
            <a:extLst>
              <a:ext uri="{FF2B5EF4-FFF2-40B4-BE49-F238E27FC236}">
                <a16:creationId xmlns:a16="http://schemas.microsoft.com/office/drawing/2014/main" id="{AC600871-6FFD-41D8-A04A-C893975D190A}"/>
              </a:ext>
            </a:extLst>
          </p:cNvPr>
          <p:cNvSpPr>
            <a:spLocks noGrp="1"/>
          </p:cNvSpPr>
          <p:nvPr>
            <p:ph type="body" sz="quarter" idx="22" hasCustomPrompt="1"/>
          </p:nvPr>
        </p:nvSpPr>
        <p:spPr>
          <a:xfrm>
            <a:off x="3159873" y="2428176"/>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19" name="Pladsholder til tekst 5">
            <a:extLst>
              <a:ext uri="{FF2B5EF4-FFF2-40B4-BE49-F238E27FC236}">
                <a16:creationId xmlns:a16="http://schemas.microsoft.com/office/drawing/2014/main" id="{FCFD687E-372D-497C-8D82-2B831FC92E53}"/>
              </a:ext>
            </a:extLst>
          </p:cNvPr>
          <p:cNvSpPr>
            <a:spLocks noGrp="1"/>
          </p:cNvSpPr>
          <p:nvPr>
            <p:ph type="body" sz="quarter" idx="23" hasCustomPrompt="1"/>
          </p:nvPr>
        </p:nvSpPr>
        <p:spPr>
          <a:xfrm>
            <a:off x="3159873" y="2781553"/>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20" name="Pladsholder til tekst 5">
            <a:extLst>
              <a:ext uri="{FF2B5EF4-FFF2-40B4-BE49-F238E27FC236}">
                <a16:creationId xmlns:a16="http://schemas.microsoft.com/office/drawing/2014/main" id="{A469F831-5290-45D0-85AD-5FE3C2FD2BC8}"/>
              </a:ext>
            </a:extLst>
          </p:cNvPr>
          <p:cNvSpPr>
            <a:spLocks noGrp="1"/>
          </p:cNvSpPr>
          <p:nvPr>
            <p:ph type="body" sz="quarter" idx="24" hasCustomPrompt="1"/>
          </p:nvPr>
        </p:nvSpPr>
        <p:spPr>
          <a:xfrm>
            <a:off x="3159873" y="3728159"/>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21" name="Pladsholder til tekst 5">
            <a:extLst>
              <a:ext uri="{FF2B5EF4-FFF2-40B4-BE49-F238E27FC236}">
                <a16:creationId xmlns:a16="http://schemas.microsoft.com/office/drawing/2014/main" id="{F7EC8830-F109-4D44-911E-29D549BF4659}"/>
              </a:ext>
            </a:extLst>
          </p:cNvPr>
          <p:cNvSpPr>
            <a:spLocks noGrp="1"/>
          </p:cNvSpPr>
          <p:nvPr>
            <p:ph type="body" sz="quarter" idx="25" hasCustomPrompt="1"/>
          </p:nvPr>
        </p:nvSpPr>
        <p:spPr>
          <a:xfrm>
            <a:off x="3159873" y="4081536"/>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22" name="Pladsholder til tekst 5">
            <a:extLst>
              <a:ext uri="{FF2B5EF4-FFF2-40B4-BE49-F238E27FC236}">
                <a16:creationId xmlns:a16="http://schemas.microsoft.com/office/drawing/2014/main" id="{F720DCD5-9DF4-43E9-987A-40FD8F7B4772}"/>
              </a:ext>
            </a:extLst>
          </p:cNvPr>
          <p:cNvSpPr>
            <a:spLocks noGrp="1"/>
          </p:cNvSpPr>
          <p:nvPr>
            <p:ph type="body" sz="quarter" idx="26" hasCustomPrompt="1"/>
          </p:nvPr>
        </p:nvSpPr>
        <p:spPr>
          <a:xfrm>
            <a:off x="3159873" y="5024507"/>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23" name="Pladsholder til tekst 5">
            <a:extLst>
              <a:ext uri="{FF2B5EF4-FFF2-40B4-BE49-F238E27FC236}">
                <a16:creationId xmlns:a16="http://schemas.microsoft.com/office/drawing/2014/main" id="{60F9C3EE-048D-495D-8FC6-41EFB0C5C367}"/>
              </a:ext>
            </a:extLst>
          </p:cNvPr>
          <p:cNvSpPr>
            <a:spLocks noGrp="1"/>
          </p:cNvSpPr>
          <p:nvPr>
            <p:ph type="body" sz="quarter" idx="27" hasCustomPrompt="1"/>
          </p:nvPr>
        </p:nvSpPr>
        <p:spPr>
          <a:xfrm>
            <a:off x="3159873" y="5377884"/>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24" name="Pladsholder til tekst 29">
            <a:extLst>
              <a:ext uri="{FF2B5EF4-FFF2-40B4-BE49-F238E27FC236}">
                <a16:creationId xmlns:a16="http://schemas.microsoft.com/office/drawing/2014/main" id="{44F2C6E7-3AC1-469D-82CE-C562C316C3B3}"/>
              </a:ext>
            </a:extLst>
          </p:cNvPr>
          <p:cNvSpPr>
            <a:spLocks noGrp="1"/>
          </p:cNvSpPr>
          <p:nvPr>
            <p:ph type="body" sz="quarter" idx="28" hasCustomPrompt="1"/>
          </p:nvPr>
        </p:nvSpPr>
        <p:spPr>
          <a:xfrm>
            <a:off x="6819153" y="1950809"/>
            <a:ext cx="1320830" cy="1060450"/>
          </a:xfrm>
        </p:spPr>
        <p:txBody>
          <a:bodyPr/>
          <a:lstStyle>
            <a:lvl1pPr marL="0" indent="0">
              <a:buNone/>
              <a:defRPr sz="7200">
                <a:solidFill>
                  <a:schemeClr val="accent1"/>
                </a:solidFill>
              </a:defRPr>
            </a:lvl1pPr>
          </a:lstStyle>
          <a:p>
            <a:pPr lvl="0"/>
            <a:r>
              <a:rPr lang="da-DK" dirty="0" err="1"/>
              <a:t>Nr</a:t>
            </a:r>
            <a:endParaRPr lang="da-DK" dirty="0"/>
          </a:p>
        </p:txBody>
      </p:sp>
      <p:sp>
        <p:nvSpPr>
          <p:cNvPr id="25" name="Pladsholder til tekst 29">
            <a:extLst>
              <a:ext uri="{FF2B5EF4-FFF2-40B4-BE49-F238E27FC236}">
                <a16:creationId xmlns:a16="http://schemas.microsoft.com/office/drawing/2014/main" id="{1F20751C-FA3C-4B0C-B1A5-641004527264}"/>
              </a:ext>
            </a:extLst>
          </p:cNvPr>
          <p:cNvSpPr>
            <a:spLocks noGrp="1"/>
          </p:cNvSpPr>
          <p:nvPr>
            <p:ph type="body" sz="quarter" idx="29" hasCustomPrompt="1"/>
          </p:nvPr>
        </p:nvSpPr>
        <p:spPr>
          <a:xfrm>
            <a:off x="6819153" y="4674439"/>
            <a:ext cx="1299696" cy="1060450"/>
          </a:xfrm>
        </p:spPr>
        <p:txBody>
          <a:bodyPr/>
          <a:lstStyle>
            <a:lvl1pPr marL="0" indent="0">
              <a:buNone/>
              <a:defRPr sz="7200">
                <a:solidFill>
                  <a:schemeClr val="accent1"/>
                </a:solidFill>
              </a:defRPr>
            </a:lvl1pPr>
          </a:lstStyle>
          <a:p>
            <a:pPr lvl="0"/>
            <a:r>
              <a:rPr lang="da-DK" dirty="0" err="1"/>
              <a:t>Nr</a:t>
            </a:r>
            <a:endParaRPr lang="da-DK" dirty="0"/>
          </a:p>
        </p:txBody>
      </p:sp>
      <p:sp>
        <p:nvSpPr>
          <p:cNvPr id="27" name="Pladsholder til tekst 29">
            <a:extLst>
              <a:ext uri="{FF2B5EF4-FFF2-40B4-BE49-F238E27FC236}">
                <a16:creationId xmlns:a16="http://schemas.microsoft.com/office/drawing/2014/main" id="{FB404CB2-8D38-4F06-BDDB-5F2DC9F31B4D}"/>
              </a:ext>
            </a:extLst>
          </p:cNvPr>
          <p:cNvSpPr>
            <a:spLocks noGrp="1"/>
          </p:cNvSpPr>
          <p:nvPr>
            <p:ph type="body" sz="quarter" idx="30" hasCustomPrompt="1"/>
          </p:nvPr>
        </p:nvSpPr>
        <p:spPr>
          <a:xfrm>
            <a:off x="6819153" y="3312624"/>
            <a:ext cx="1299696" cy="1060450"/>
          </a:xfrm>
        </p:spPr>
        <p:txBody>
          <a:bodyPr/>
          <a:lstStyle>
            <a:lvl1pPr marL="0" indent="0">
              <a:buNone/>
              <a:defRPr sz="7200">
                <a:solidFill>
                  <a:schemeClr val="accent1"/>
                </a:solidFill>
              </a:defRPr>
            </a:lvl1pPr>
          </a:lstStyle>
          <a:p>
            <a:pPr lvl="0"/>
            <a:r>
              <a:rPr lang="da-DK" dirty="0" err="1"/>
              <a:t>Nr</a:t>
            </a:r>
            <a:endParaRPr lang="da-DK" dirty="0"/>
          </a:p>
        </p:txBody>
      </p:sp>
      <p:sp>
        <p:nvSpPr>
          <p:cNvPr id="28" name="Pladsholder til tekst 5">
            <a:extLst>
              <a:ext uri="{FF2B5EF4-FFF2-40B4-BE49-F238E27FC236}">
                <a16:creationId xmlns:a16="http://schemas.microsoft.com/office/drawing/2014/main" id="{E3735515-AF65-4F57-8944-B27DBAF3C1B3}"/>
              </a:ext>
            </a:extLst>
          </p:cNvPr>
          <p:cNvSpPr>
            <a:spLocks noGrp="1"/>
          </p:cNvSpPr>
          <p:nvPr>
            <p:ph type="body" sz="quarter" idx="31" hasCustomPrompt="1"/>
          </p:nvPr>
        </p:nvSpPr>
        <p:spPr>
          <a:xfrm>
            <a:off x="8144997" y="2428176"/>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29" name="Pladsholder til tekst 5">
            <a:extLst>
              <a:ext uri="{FF2B5EF4-FFF2-40B4-BE49-F238E27FC236}">
                <a16:creationId xmlns:a16="http://schemas.microsoft.com/office/drawing/2014/main" id="{05FA2209-A5AE-43A8-BF0D-9F40F3122C69}"/>
              </a:ext>
            </a:extLst>
          </p:cNvPr>
          <p:cNvSpPr>
            <a:spLocks noGrp="1"/>
          </p:cNvSpPr>
          <p:nvPr>
            <p:ph type="body" sz="quarter" idx="32" hasCustomPrompt="1"/>
          </p:nvPr>
        </p:nvSpPr>
        <p:spPr>
          <a:xfrm>
            <a:off x="8144997" y="2781553"/>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31" name="Pladsholder til tekst 5">
            <a:extLst>
              <a:ext uri="{FF2B5EF4-FFF2-40B4-BE49-F238E27FC236}">
                <a16:creationId xmlns:a16="http://schemas.microsoft.com/office/drawing/2014/main" id="{50A3EDAE-D385-4567-B9E4-446C66FC3EEF}"/>
              </a:ext>
            </a:extLst>
          </p:cNvPr>
          <p:cNvSpPr>
            <a:spLocks noGrp="1"/>
          </p:cNvSpPr>
          <p:nvPr>
            <p:ph type="body" sz="quarter" idx="33" hasCustomPrompt="1"/>
          </p:nvPr>
        </p:nvSpPr>
        <p:spPr>
          <a:xfrm>
            <a:off x="8144997" y="3728159"/>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32" name="Pladsholder til tekst 5">
            <a:extLst>
              <a:ext uri="{FF2B5EF4-FFF2-40B4-BE49-F238E27FC236}">
                <a16:creationId xmlns:a16="http://schemas.microsoft.com/office/drawing/2014/main" id="{78C6D657-40E9-4022-8538-B2887AFA3536}"/>
              </a:ext>
            </a:extLst>
          </p:cNvPr>
          <p:cNvSpPr>
            <a:spLocks noGrp="1"/>
          </p:cNvSpPr>
          <p:nvPr>
            <p:ph type="body" sz="quarter" idx="34" hasCustomPrompt="1"/>
          </p:nvPr>
        </p:nvSpPr>
        <p:spPr>
          <a:xfrm>
            <a:off x="8144997" y="4081536"/>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33" name="Pladsholder til tekst 5">
            <a:extLst>
              <a:ext uri="{FF2B5EF4-FFF2-40B4-BE49-F238E27FC236}">
                <a16:creationId xmlns:a16="http://schemas.microsoft.com/office/drawing/2014/main" id="{551DDE11-6F26-4590-92F6-3354946FA80E}"/>
              </a:ext>
            </a:extLst>
          </p:cNvPr>
          <p:cNvSpPr>
            <a:spLocks noGrp="1"/>
          </p:cNvSpPr>
          <p:nvPr>
            <p:ph type="body" sz="quarter" idx="35" hasCustomPrompt="1"/>
          </p:nvPr>
        </p:nvSpPr>
        <p:spPr>
          <a:xfrm>
            <a:off x="8144997" y="5024507"/>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34" name="Pladsholder til tekst 5">
            <a:extLst>
              <a:ext uri="{FF2B5EF4-FFF2-40B4-BE49-F238E27FC236}">
                <a16:creationId xmlns:a16="http://schemas.microsoft.com/office/drawing/2014/main" id="{90BA31CC-8450-40D5-8977-8592E4BA203B}"/>
              </a:ext>
            </a:extLst>
          </p:cNvPr>
          <p:cNvSpPr>
            <a:spLocks noGrp="1"/>
          </p:cNvSpPr>
          <p:nvPr>
            <p:ph type="body" sz="quarter" idx="36" hasCustomPrompt="1"/>
          </p:nvPr>
        </p:nvSpPr>
        <p:spPr>
          <a:xfrm>
            <a:off x="8144997" y="5377884"/>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pic>
        <p:nvPicPr>
          <p:cNvPr id="4" name="Billede 3">
            <a:extLst>
              <a:ext uri="{FF2B5EF4-FFF2-40B4-BE49-F238E27FC236}">
                <a16:creationId xmlns:a16="http://schemas.microsoft.com/office/drawing/2014/main" id="{D2B7D5EB-EA31-4F4D-BFA7-B73DA268AB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337762" y="295564"/>
            <a:ext cx="2816723" cy="1584000"/>
          </a:xfrm>
          <a:prstGeom prst="rect">
            <a:avLst/>
          </a:prstGeom>
        </p:spPr>
      </p:pic>
      <p:sp>
        <p:nvSpPr>
          <p:cNvPr id="26" name="Tekstfelt 25"/>
          <p:cNvSpPr txBox="1"/>
          <p:nvPr userDrawn="1"/>
        </p:nvSpPr>
        <p:spPr>
          <a:xfrm>
            <a:off x="12298444" y="0"/>
            <a:ext cx="2824812" cy="307777"/>
          </a:xfrm>
          <a:prstGeom prst="rect">
            <a:avLst/>
          </a:prstGeom>
          <a:noFill/>
        </p:spPr>
        <p:txBody>
          <a:bodyPr wrap="none" rtlCol="0">
            <a:spAutoFit/>
          </a:bodyPr>
          <a:lstStyle/>
          <a:p>
            <a:r>
              <a:rPr lang="da-DK" sz="1400" b="1" dirty="0"/>
              <a:t>Inspiration til slide</a:t>
            </a:r>
            <a:r>
              <a:rPr lang="da-DK" sz="1400" b="1" baseline="0" dirty="0"/>
              <a:t>-opbygning:</a:t>
            </a:r>
          </a:p>
        </p:txBody>
      </p:sp>
    </p:spTree>
    <p:extLst>
      <p:ext uri="{BB962C8B-B14F-4D97-AF65-F5344CB8AC3E}">
        <p14:creationId xmlns:p14="http://schemas.microsoft.com/office/powerpoint/2010/main" val="313322447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Afsnitsoverskrift - Lys">
    <p:bg>
      <p:bgPr>
        <a:solidFill>
          <a:schemeClr val="accent1"/>
        </a:solidFill>
        <a:effectLst/>
      </p:bgPr>
    </p:bg>
    <p:spTree>
      <p:nvGrpSpPr>
        <p:cNvPr id="1" name=""/>
        <p:cNvGrpSpPr/>
        <p:nvPr/>
      </p:nvGrpSpPr>
      <p:grpSpPr>
        <a:xfrm>
          <a:off x="0" y="0"/>
          <a:ext cx="0" cy="0"/>
          <a:chOff x="0" y="0"/>
          <a:chExt cx="0" cy="0"/>
        </a:xfrm>
      </p:grpSpPr>
      <p:pic>
        <p:nvPicPr>
          <p:cNvPr id="7" name="Billede" descr="Billede"/>
          <p:cNvPicPr>
            <a:picLocks noChangeAspect="1"/>
          </p:cNvPicPr>
          <p:nvPr userDrawn="1"/>
        </p:nvPicPr>
        <p:blipFill>
          <a:blip r:embed="rId2"/>
          <a:stretch>
            <a:fillRect/>
          </a:stretch>
        </p:blipFill>
        <p:spPr>
          <a:xfrm rot="1895229" flipH="1">
            <a:off x="5367294" y="339877"/>
            <a:ext cx="7337548" cy="7098981"/>
          </a:xfrm>
          <a:prstGeom prst="rect">
            <a:avLst/>
          </a:prstGeom>
          <a:ln w="12700">
            <a:miter lim="400000"/>
          </a:ln>
        </p:spPr>
      </p:pic>
      <p:sp>
        <p:nvSpPr>
          <p:cNvPr id="3" name="Titel 2">
            <a:extLst>
              <a:ext uri="{FF2B5EF4-FFF2-40B4-BE49-F238E27FC236}">
                <a16:creationId xmlns:a16="http://schemas.microsoft.com/office/drawing/2014/main" id="{18DA108B-B8B6-4DE1-9E56-7086D2C554DF}"/>
              </a:ext>
            </a:extLst>
          </p:cNvPr>
          <p:cNvSpPr>
            <a:spLocks noGrp="1"/>
          </p:cNvSpPr>
          <p:nvPr>
            <p:ph type="title" hasCustomPrompt="1"/>
          </p:nvPr>
        </p:nvSpPr>
        <p:spPr>
          <a:xfrm>
            <a:off x="1271588" y="2097088"/>
            <a:ext cx="6985000" cy="1712912"/>
          </a:xfrm>
        </p:spPr>
        <p:txBody>
          <a:bodyPr/>
          <a:lstStyle>
            <a:lvl1pPr>
              <a:defRPr sz="6000"/>
            </a:lvl1pPr>
          </a:lstStyle>
          <a:p>
            <a:r>
              <a:rPr lang="da-DK" dirty="0"/>
              <a:t>Overskrift</a:t>
            </a:r>
          </a:p>
        </p:txBody>
      </p:sp>
    </p:spTree>
    <p:extLst>
      <p:ext uri="{BB962C8B-B14F-4D97-AF65-F5344CB8AC3E}">
        <p14:creationId xmlns:p14="http://schemas.microsoft.com/office/powerpoint/2010/main" val="93367123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Afsnitsoverskrift - Grøn">
    <p:bg>
      <p:bgPr>
        <a:solidFill>
          <a:schemeClr val="accent6"/>
        </a:solidFill>
        <a:effectLst/>
      </p:bgPr>
    </p:bg>
    <p:spTree>
      <p:nvGrpSpPr>
        <p:cNvPr id="1" name=""/>
        <p:cNvGrpSpPr/>
        <p:nvPr/>
      </p:nvGrpSpPr>
      <p:grpSpPr>
        <a:xfrm>
          <a:off x="0" y="0"/>
          <a:ext cx="0" cy="0"/>
          <a:chOff x="0" y="0"/>
          <a:chExt cx="0" cy="0"/>
        </a:xfrm>
      </p:grpSpPr>
      <p:pic>
        <p:nvPicPr>
          <p:cNvPr id="6" name="Billede" descr="Billede"/>
          <p:cNvPicPr>
            <a:picLocks noChangeAspect="1"/>
          </p:cNvPicPr>
          <p:nvPr userDrawn="1"/>
        </p:nvPicPr>
        <p:blipFill>
          <a:blip r:embed="rId2"/>
          <a:stretch>
            <a:fillRect/>
          </a:stretch>
        </p:blipFill>
        <p:spPr>
          <a:xfrm rot="1920000" flipH="1">
            <a:off x="5400521" y="311212"/>
            <a:ext cx="7349788" cy="7115517"/>
          </a:xfrm>
          <a:prstGeom prst="rect">
            <a:avLst/>
          </a:prstGeom>
          <a:ln w="12700">
            <a:miter lim="400000"/>
          </a:ln>
        </p:spPr>
      </p:pic>
      <p:sp>
        <p:nvSpPr>
          <p:cNvPr id="3" name="Titel 2">
            <a:extLst>
              <a:ext uri="{FF2B5EF4-FFF2-40B4-BE49-F238E27FC236}">
                <a16:creationId xmlns:a16="http://schemas.microsoft.com/office/drawing/2014/main" id="{10F1E553-3A86-4691-BC1A-67568B89F07D}"/>
              </a:ext>
            </a:extLst>
          </p:cNvPr>
          <p:cNvSpPr>
            <a:spLocks noGrp="1"/>
          </p:cNvSpPr>
          <p:nvPr>
            <p:ph type="title" hasCustomPrompt="1"/>
          </p:nvPr>
        </p:nvSpPr>
        <p:spPr>
          <a:xfrm>
            <a:off x="1271589" y="2097088"/>
            <a:ext cx="6985000" cy="1636712"/>
          </a:xfrm>
        </p:spPr>
        <p:txBody>
          <a:bodyPr/>
          <a:lstStyle>
            <a:lvl1pPr>
              <a:defRPr sz="6000"/>
            </a:lvl1pPr>
          </a:lstStyle>
          <a:p>
            <a:r>
              <a:rPr lang="da-DK" dirty="0"/>
              <a:t>Overskrift</a:t>
            </a:r>
          </a:p>
        </p:txBody>
      </p:sp>
    </p:spTree>
    <p:extLst>
      <p:ext uri="{BB962C8B-B14F-4D97-AF65-F5344CB8AC3E}">
        <p14:creationId xmlns:p14="http://schemas.microsoft.com/office/powerpoint/2010/main" val="238164383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Afsnitsoverskrift - Mørk">
    <p:bg>
      <p:bgPr>
        <a:solidFill>
          <a:schemeClr val="tx2"/>
        </a:solidFill>
        <a:effectLst/>
      </p:bgPr>
    </p:bg>
    <p:spTree>
      <p:nvGrpSpPr>
        <p:cNvPr id="1" name=""/>
        <p:cNvGrpSpPr/>
        <p:nvPr/>
      </p:nvGrpSpPr>
      <p:grpSpPr>
        <a:xfrm>
          <a:off x="0" y="0"/>
          <a:ext cx="0" cy="0"/>
          <a:chOff x="0" y="0"/>
          <a:chExt cx="0" cy="0"/>
        </a:xfrm>
      </p:grpSpPr>
      <p:pic>
        <p:nvPicPr>
          <p:cNvPr id="4" name="Billede" descr="Billede"/>
          <p:cNvPicPr>
            <a:picLocks noChangeAspect="1"/>
          </p:cNvPicPr>
          <p:nvPr userDrawn="1"/>
        </p:nvPicPr>
        <p:blipFill>
          <a:blip r:embed="rId2"/>
          <a:stretch>
            <a:fillRect/>
          </a:stretch>
        </p:blipFill>
        <p:spPr>
          <a:xfrm rot="1896000" flipH="1">
            <a:off x="5366821" y="349532"/>
            <a:ext cx="7346032" cy="7111880"/>
          </a:xfrm>
          <a:prstGeom prst="rect">
            <a:avLst/>
          </a:prstGeom>
          <a:ln w="12700">
            <a:miter lim="400000"/>
          </a:ln>
        </p:spPr>
      </p:pic>
      <p:sp>
        <p:nvSpPr>
          <p:cNvPr id="3" name="Titel 2">
            <a:extLst>
              <a:ext uri="{FF2B5EF4-FFF2-40B4-BE49-F238E27FC236}">
                <a16:creationId xmlns:a16="http://schemas.microsoft.com/office/drawing/2014/main" id="{FB8BC78B-43EB-4217-906C-B4F5EC1B2902}"/>
              </a:ext>
            </a:extLst>
          </p:cNvPr>
          <p:cNvSpPr>
            <a:spLocks noGrp="1"/>
          </p:cNvSpPr>
          <p:nvPr>
            <p:ph type="title" hasCustomPrompt="1"/>
          </p:nvPr>
        </p:nvSpPr>
        <p:spPr>
          <a:xfrm>
            <a:off x="1271589" y="2097088"/>
            <a:ext cx="6985000" cy="1712912"/>
          </a:xfrm>
        </p:spPr>
        <p:txBody>
          <a:bodyPr/>
          <a:lstStyle>
            <a:lvl1pPr>
              <a:defRPr sz="6000"/>
            </a:lvl1pPr>
          </a:lstStyle>
          <a:p>
            <a:r>
              <a:rPr lang="da-DK" dirty="0"/>
              <a:t>Overskrift</a:t>
            </a:r>
          </a:p>
        </p:txBody>
      </p:sp>
    </p:spTree>
    <p:extLst>
      <p:ext uri="{BB962C8B-B14F-4D97-AF65-F5344CB8AC3E}">
        <p14:creationId xmlns:p14="http://schemas.microsoft.com/office/powerpoint/2010/main" val="415230269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Afsnitsoverskrift - Mørk u. pil">
    <p:bg>
      <p:bgPr>
        <a:solidFill>
          <a:schemeClr val="tx2"/>
        </a:solidFill>
        <a:effectLst/>
      </p:bgPr>
    </p:bg>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B8BC78B-43EB-4217-906C-B4F5EC1B2902}"/>
              </a:ext>
            </a:extLst>
          </p:cNvPr>
          <p:cNvSpPr>
            <a:spLocks noGrp="1"/>
          </p:cNvSpPr>
          <p:nvPr>
            <p:ph type="title" hasCustomPrompt="1"/>
          </p:nvPr>
        </p:nvSpPr>
        <p:spPr>
          <a:xfrm>
            <a:off x="1271589" y="2097088"/>
            <a:ext cx="6985000" cy="1712912"/>
          </a:xfrm>
        </p:spPr>
        <p:txBody>
          <a:bodyPr/>
          <a:lstStyle>
            <a:lvl1pPr>
              <a:defRPr sz="6000"/>
            </a:lvl1pPr>
          </a:lstStyle>
          <a:p>
            <a:r>
              <a:rPr lang="da-DK" dirty="0"/>
              <a:t>Overskrift</a:t>
            </a:r>
          </a:p>
        </p:txBody>
      </p:sp>
    </p:spTree>
    <p:extLst>
      <p:ext uri="{BB962C8B-B14F-4D97-AF65-F5344CB8AC3E}">
        <p14:creationId xmlns:p14="http://schemas.microsoft.com/office/powerpoint/2010/main" val="105273196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aggrundsbillede - mø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3276600" y="4479925"/>
            <a:ext cx="8291513" cy="1254125"/>
          </a:xfrm>
        </p:spPr>
        <p:txBody>
          <a:bodyPr anchor="b" anchorCtr="0"/>
          <a:lstStyle>
            <a:lvl1pPr algn="r">
              <a:defRPr sz="6000"/>
            </a:lvl1pPr>
          </a:lstStyle>
          <a:p>
            <a:r>
              <a:rPr lang="da-DK" dirty="0"/>
              <a:t>Overskrift på billede</a:t>
            </a:r>
          </a:p>
        </p:txBody>
      </p:sp>
      <p:pic>
        <p:nvPicPr>
          <p:cNvPr id="10" name="Billede" descr="Billede"/>
          <p:cNvPicPr>
            <a:picLocks noChangeAspect="1"/>
          </p:cNvPicPr>
          <p:nvPr userDrawn="1"/>
        </p:nvPicPr>
        <p:blipFill rotWithShape="1">
          <a:blip r:embed="rId3"/>
          <a:srcRect b="33771"/>
          <a:stretch/>
        </p:blipFill>
        <p:spPr>
          <a:xfrm rot="10743642">
            <a:off x="1586523" y="-104217"/>
            <a:ext cx="5738530" cy="3979545"/>
          </a:xfrm>
          <a:prstGeom prst="rect">
            <a:avLst/>
          </a:prstGeom>
          <a:ln w="12700">
            <a:miter lim="400000"/>
          </a:ln>
        </p:spPr>
      </p:pic>
      <p:pic>
        <p:nvPicPr>
          <p:cNvPr id="4" name="Billede 3">
            <a:extLst>
              <a:ext uri="{FF2B5EF4-FFF2-40B4-BE49-F238E27FC236}">
                <a16:creationId xmlns:a16="http://schemas.microsoft.com/office/drawing/2014/main" id="{4FF1AED7-8E6B-46ED-99F9-320FB895232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034079" y="3376605"/>
            <a:ext cx="123842" cy="104790"/>
          </a:xfrm>
          <a:prstGeom prst="rect">
            <a:avLst/>
          </a:prstGeom>
        </p:spPr>
      </p:pic>
    </p:spTree>
    <p:extLst>
      <p:ext uri="{BB962C8B-B14F-4D97-AF65-F5344CB8AC3E}">
        <p14:creationId xmlns:p14="http://schemas.microsoft.com/office/powerpoint/2010/main" val="71389278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Overskrift_2">
    <p:bg>
      <p:bgPr>
        <a:solidFill>
          <a:schemeClr val="accent2"/>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3074893" y="4408487"/>
            <a:ext cx="8493219" cy="1325563"/>
          </a:xfrm>
        </p:spPr>
        <p:txBody>
          <a:bodyPr anchor="ctr" anchorCtr="1"/>
          <a:lstStyle>
            <a:lvl1pPr algn="r">
              <a:defRPr sz="6000"/>
            </a:lvl1pPr>
          </a:lstStyle>
          <a:p>
            <a:r>
              <a:rPr lang="da-DK" dirty="0"/>
              <a:t>Overskrift</a:t>
            </a:r>
          </a:p>
        </p:txBody>
      </p:sp>
      <p:pic>
        <p:nvPicPr>
          <p:cNvPr id="5" name="Billede" descr="Billede"/>
          <p:cNvPicPr>
            <a:picLocks noChangeAspect="1"/>
          </p:cNvPicPr>
          <p:nvPr userDrawn="1"/>
        </p:nvPicPr>
        <p:blipFill rotWithShape="1">
          <a:blip r:embed="rId2"/>
          <a:srcRect t="14841"/>
          <a:stretch/>
        </p:blipFill>
        <p:spPr>
          <a:xfrm rot="21311609">
            <a:off x="1387382" y="-208703"/>
            <a:ext cx="3116903" cy="3511707"/>
          </a:xfrm>
          <a:prstGeom prst="rect">
            <a:avLst/>
          </a:prstGeom>
          <a:ln w="12700">
            <a:miter lim="400000"/>
          </a:ln>
        </p:spPr>
      </p:pic>
    </p:spTree>
    <p:extLst>
      <p:ext uri="{BB962C8B-B14F-4D97-AF65-F5344CB8AC3E}">
        <p14:creationId xmlns:p14="http://schemas.microsoft.com/office/powerpoint/2010/main" val="307021532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Overskrift_2 u. pil">
    <p:bg>
      <p:bgPr>
        <a:solidFill>
          <a:schemeClr val="accent2"/>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3074893" y="4408487"/>
            <a:ext cx="8493219" cy="1325563"/>
          </a:xfrm>
        </p:spPr>
        <p:txBody>
          <a:bodyPr anchor="ctr" anchorCtr="1"/>
          <a:lstStyle>
            <a:lvl1pPr algn="r">
              <a:defRPr sz="6000"/>
            </a:lvl1pPr>
          </a:lstStyle>
          <a:p>
            <a:r>
              <a:rPr lang="da-DK" dirty="0"/>
              <a:t>Overskrift</a:t>
            </a:r>
          </a:p>
        </p:txBody>
      </p:sp>
    </p:spTree>
    <p:extLst>
      <p:ext uri="{BB962C8B-B14F-4D97-AF65-F5344CB8AC3E}">
        <p14:creationId xmlns:p14="http://schemas.microsoft.com/office/powerpoint/2010/main" val="164838011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aggrundsbillede - Grø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3048953" y="4408487"/>
            <a:ext cx="8519160" cy="1325563"/>
          </a:xfrm>
        </p:spPr>
        <p:txBody>
          <a:bodyPr anchor="b"/>
          <a:lstStyle>
            <a:lvl1pPr algn="r">
              <a:defRPr sz="6000"/>
            </a:lvl1pPr>
          </a:lstStyle>
          <a:p>
            <a:r>
              <a:rPr lang="da-DK" dirty="0"/>
              <a:t>Overskrift på billede</a:t>
            </a:r>
          </a:p>
        </p:txBody>
      </p:sp>
      <p:pic>
        <p:nvPicPr>
          <p:cNvPr id="6" name="Billede" descr="Billede"/>
          <p:cNvPicPr>
            <a:picLocks noChangeAspect="1"/>
          </p:cNvPicPr>
          <p:nvPr userDrawn="1"/>
        </p:nvPicPr>
        <p:blipFill rotWithShape="1">
          <a:blip r:embed="rId3"/>
          <a:srcRect b="16054"/>
          <a:stretch/>
        </p:blipFill>
        <p:spPr>
          <a:xfrm rot="11370685" flipH="1">
            <a:off x="3650463" y="-520256"/>
            <a:ext cx="3736077" cy="4835794"/>
          </a:xfrm>
          <a:prstGeom prst="rect">
            <a:avLst/>
          </a:prstGeom>
          <a:ln w="12700">
            <a:miter lim="400000"/>
          </a:ln>
        </p:spPr>
      </p:pic>
    </p:spTree>
    <p:extLst>
      <p:ext uri="{BB962C8B-B14F-4D97-AF65-F5344CB8AC3E}">
        <p14:creationId xmlns:p14="http://schemas.microsoft.com/office/powerpoint/2010/main" val="328652178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aggrundsbillede - Grøn u. pi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3048953" y="4408487"/>
            <a:ext cx="8519160" cy="1325563"/>
          </a:xfrm>
        </p:spPr>
        <p:txBody>
          <a:bodyPr anchor="b"/>
          <a:lstStyle>
            <a:lvl1pPr algn="r">
              <a:defRPr sz="6000"/>
            </a:lvl1pPr>
          </a:lstStyle>
          <a:p>
            <a:r>
              <a:rPr lang="da-DK" dirty="0"/>
              <a:t>Overskrift på billede</a:t>
            </a:r>
          </a:p>
        </p:txBody>
      </p:sp>
    </p:spTree>
    <p:extLst>
      <p:ext uri="{BB962C8B-B14F-4D97-AF65-F5344CB8AC3E}">
        <p14:creationId xmlns:p14="http://schemas.microsoft.com/office/powerpoint/2010/main" val="355185692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Overskrift + Indhold 1">
    <p:spTree>
      <p:nvGrpSpPr>
        <p:cNvPr id="1" name=""/>
        <p:cNvGrpSpPr/>
        <p:nvPr/>
      </p:nvGrpSpPr>
      <p:grpSpPr>
        <a:xfrm>
          <a:off x="0" y="0"/>
          <a:ext cx="0" cy="0"/>
          <a:chOff x="0" y="0"/>
          <a:chExt cx="0" cy="0"/>
        </a:xfrm>
      </p:grpSpPr>
      <p:pic>
        <p:nvPicPr>
          <p:cNvPr id="7" name="Billede" descr="Billede">
            <a:extLst>
              <a:ext uri="{FF2B5EF4-FFF2-40B4-BE49-F238E27FC236}">
                <a16:creationId xmlns:a16="http://schemas.microsoft.com/office/drawing/2014/main" id="{D9A972EB-F79F-423D-9CD7-42DCDF65745E}"/>
              </a:ext>
            </a:extLst>
          </p:cNvPr>
          <p:cNvPicPr>
            <a:picLocks noChangeAspect="1"/>
          </p:cNvPicPr>
          <p:nvPr userDrawn="1"/>
        </p:nvPicPr>
        <p:blipFill>
          <a:blip r:embed="rId2"/>
          <a:stretch>
            <a:fillRect/>
          </a:stretch>
        </p:blipFill>
        <p:spPr>
          <a:xfrm rot="19477963" flipH="1">
            <a:off x="8614792" y="208365"/>
            <a:ext cx="3157660" cy="3057011"/>
          </a:xfrm>
          <a:prstGeom prst="rect">
            <a:avLst/>
          </a:prstGeom>
          <a:ln w="12700">
            <a:miter lim="400000"/>
          </a:ln>
        </p:spPr>
      </p:pic>
      <p:sp>
        <p:nvSpPr>
          <p:cNvPr id="5" name="Titel 4">
            <a:extLst>
              <a:ext uri="{FF2B5EF4-FFF2-40B4-BE49-F238E27FC236}">
                <a16:creationId xmlns:a16="http://schemas.microsoft.com/office/drawing/2014/main" id="{B072CE6B-1213-44A6-8E83-578D8D13ACB3}"/>
              </a:ext>
            </a:extLst>
          </p:cNvPr>
          <p:cNvSpPr>
            <a:spLocks noGrp="1"/>
          </p:cNvSpPr>
          <p:nvPr>
            <p:ph type="title" hasCustomPrompt="1"/>
          </p:nvPr>
        </p:nvSpPr>
        <p:spPr>
          <a:xfrm>
            <a:off x="1271587" y="1305997"/>
            <a:ext cx="6985002" cy="783194"/>
          </a:xfrm>
        </p:spPr>
        <p:txBody>
          <a:bodyPr/>
          <a:lstStyle>
            <a:lvl1pPr>
              <a:defRPr/>
            </a:lvl1pPr>
          </a:lstStyle>
          <a:p>
            <a:r>
              <a:rPr lang="da-DK" dirty="0"/>
              <a:t>Overskrift</a:t>
            </a:r>
          </a:p>
        </p:txBody>
      </p:sp>
      <p:sp>
        <p:nvSpPr>
          <p:cNvPr id="8" name="Pladsholder til indhold 7">
            <a:extLst>
              <a:ext uri="{FF2B5EF4-FFF2-40B4-BE49-F238E27FC236}">
                <a16:creationId xmlns:a16="http://schemas.microsoft.com/office/drawing/2014/main" id="{590086EB-6CFB-4B7A-9F9F-77123BBC8A7E}"/>
              </a:ext>
            </a:extLst>
          </p:cNvPr>
          <p:cNvSpPr>
            <a:spLocks noGrp="1"/>
          </p:cNvSpPr>
          <p:nvPr>
            <p:ph sz="quarter" idx="10"/>
          </p:nvPr>
        </p:nvSpPr>
        <p:spPr>
          <a:xfrm>
            <a:off x="1271588" y="2744788"/>
            <a:ext cx="6985000" cy="2989262"/>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pic>
        <p:nvPicPr>
          <p:cNvPr id="3" name="Billede 2" descr="Et billede, der indeholder tekst&#10;&#10;Automatisk genereret beskrivelse">
            <a:extLst>
              <a:ext uri="{FF2B5EF4-FFF2-40B4-BE49-F238E27FC236}">
                <a16:creationId xmlns:a16="http://schemas.microsoft.com/office/drawing/2014/main" id="{B66B5AF8-1C13-40C7-AA66-FEE78D479A9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365816" y="267854"/>
            <a:ext cx="2810949" cy="1584000"/>
          </a:xfrm>
          <a:prstGeom prst="rect">
            <a:avLst/>
          </a:prstGeom>
        </p:spPr>
      </p:pic>
      <p:sp>
        <p:nvSpPr>
          <p:cNvPr id="6" name="Tekstfelt 5"/>
          <p:cNvSpPr txBox="1"/>
          <p:nvPr userDrawn="1"/>
        </p:nvSpPr>
        <p:spPr>
          <a:xfrm>
            <a:off x="12298444" y="0"/>
            <a:ext cx="2824812" cy="307777"/>
          </a:xfrm>
          <a:prstGeom prst="rect">
            <a:avLst/>
          </a:prstGeom>
          <a:noFill/>
        </p:spPr>
        <p:txBody>
          <a:bodyPr wrap="none" rtlCol="0">
            <a:spAutoFit/>
          </a:bodyPr>
          <a:lstStyle/>
          <a:p>
            <a:r>
              <a:rPr lang="da-DK" sz="1400" b="1" dirty="0"/>
              <a:t>Inspiration til slide</a:t>
            </a:r>
            <a:r>
              <a:rPr lang="da-DK" sz="1400" b="1" baseline="0" dirty="0"/>
              <a:t>-opbygning:</a:t>
            </a:r>
          </a:p>
        </p:txBody>
      </p:sp>
    </p:spTree>
    <p:extLst>
      <p:ext uri="{BB962C8B-B14F-4D97-AF65-F5344CB8AC3E}">
        <p14:creationId xmlns:p14="http://schemas.microsoft.com/office/powerpoint/2010/main" val="140285860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Overskrift + Indhold 2">
    <p:bg>
      <p:bgPr>
        <a:solidFill>
          <a:schemeClr val="accent1"/>
        </a:solidFill>
        <a:effectLst/>
      </p:bgPr>
    </p:bg>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072CE6B-1213-44A6-8E83-578D8D13ACB3}"/>
              </a:ext>
            </a:extLst>
          </p:cNvPr>
          <p:cNvSpPr>
            <a:spLocks noGrp="1"/>
          </p:cNvSpPr>
          <p:nvPr>
            <p:ph type="title" hasCustomPrompt="1"/>
          </p:nvPr>
        </p:nvSpPr>
        <p:spPr>
          <a:xfrm>
            <a:off x="1271587" y="1305997"/>
            <a:ext cx="6985002" cy="783194"/>
          </a:xfrm>
        </p:spPr>
        <p:txBody>
          <a:bodyPr/>
          <a:lstStyle>
            <a:lvl1pPr>
              <a:defRPr/>
            </a:lvl1pPr>
          </a:lstStyle>
          <a:p>
            <a:r>
              <a:rPr lang="da-DK" dirty="0"/>
              <a:t>Overskrift</a:t>
            </a:r>
          </a:p>
        </p:txBody>
      </p:sp>
      <p:sp>
        <p:nvSpPr>
          <p:cNvPr id="8" name="Pladsholder til indhold 7">
            <a:extLst>
              <a:ext uri="{FF2B5EF4-FFF2-40B4-BE49-F238E27FC236}">
                <a16:creationId xmlns:a16="http://schemas.microsoft.com/office/drawing/2014/main" id="{590086EB-6CFB-4B7A-9F9F-77123BBC8A7E}"/>
              </a:ext>
            </a:extLst>
          </p:cNvPr>
          <p:cNvSpPr>
            <a:spLocks noGrp="1"/>
          </p:cNvSpPr>
          <p:nvPr>
            <p:ph sz="quarter" idx="10"/>
          </p:nvPr>
        </p:nvSpPr>
        <p:spPr>
          <a:xfrm>
            <a:off x="1271588" y="2744788"/>
            <a:ext cx="6985000" cy="2989262"/>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pic>
        <p:nvPicPr>
          <p:cNvPr id="2" name="Billede" descr="Billede">
            <a:extLst>
              <a:ext uri="{FF2B5EF4-FFF2-40B4-BE49-F238E27FC236}">
                <a16:creationId xmlns:a16="http://schemas.microsoft.com/office/drawing/2014/main" id="{B4DB3EE2-5397-43E2-884A-D2AD18D637E0}"/>
              </a:ext>
            </a:extLst>
          </p:cNvPr>
          <p:cNvPicPr>
            <a:picLocks noChangeAspect="1"/>
          </p:cNvPicPr>
          <p:nvPr userDrawn="1"/>
        </p:nvPicPr>
        <p:blipFill>
          <a:blip r:embed="rId2"/>
          <a:stretch>
            <a:fillRect/>
          </a:stretch>
        </p:blipFill>
        <p:spPr>
          <a:xfrm rot="9988676" flipH="1">
            <a:off x="9434781" y="-519074"/>
            <a:ext cx="2476303" cy="3818171"/>
          </a:xfrm>
          <a:prstGeom prst="rect">
            <a:avLst/>
          </a:prstGeom>
          <a:ln w="12700">
            <a:miter lim="400000"/>
          </a:ln>
        </p:spPr>
      </p:pic>
      <p:pic>
        <p:nvPicPr>
          <p:cNvPr id="6" name="Billede 5" descr="Et billede, der indeholder tekst&#10;&#10;Automatisk genereret beskrivelse">
            <a:extLst>
              <a:ext uri="{FF2B5EF4-FFF2-40B4-BE49-F238E27FC236}">
                <a16:creationId xmlns:a16="http://schemas.microsoft.com/office/drawing/2014/main" id="{B66B5AF8-1C13-40C7-AA66-FEE78D479A9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365816" y="267854"/>
            <a:ext cx="2810949" cy="1584000"/>
          </a:xfrm>
          <a:prstGeom prst="rect">
            <a:avLst/>
          </a:prstGeom>
        </p:spPr>
      </p:pic>
      <p:sp>
        <p:nvSpPr>
          <p:cNvPr id="7" name="Tekstfelt 6"/>
          <p:cNvSpPr txBox="1"/>
          <p:nvPr userDrawn="1"/>
        </p:nvSpPr>
        <p:spPr>
          <a:xfrm>
            <a:off x="12298444" y="0"/>
            <a:ext cx="2824812" cy="307777"/>
          </a:xfrm>
          <a:prstGeom prst="rect">
            <a:avLst/>
          </a:prstGeom>
          <a:noFill/>
        </p:spPr>
        <p:txBody>
          <a:bodyPr wrap="none" rtlCol="0">
            <a:spAutoFit/>
          </a:bodyPr>
          <a:lstStyle/>
          <a:p>
            <a:r>
              <a:rPr lang="da-DK" sz="1400" b="1" dirty="0"/>
              <a:t>Inspiration til slide</a:t>
            </a:r>
            <a:r>
              <a:rPr lang="da-DK" sz="1400" b="1" baseline="0" dirty="0"/>
              <a:t>-opbygning:</a:t>
            </a:r>
          </a:p>
        </p:txBody>
      </p:sp>
    </p:spTree>
    <p:extLst>
      <p:ext uri="{BB962C8B-B14F-4D97-AF65-F5344CB8AC3E}">
        <p14:creationId xmlns:p14="http://schemas.microsoft.com/office/powerpoint/2010/main" val="342302315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Overskrift + Indhold 3">
    <p:bg>
      <p:bgPr>
        <a:solidFill>
          <a:srgbClr val="FFFFFF"/>
        </a:solidFill>
        <a:effectLst/>
      </p:bgPr>
    </p:bg>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072CE6B-1213-44A6-8E83-578D8D13ACB3}"/>
              </a:ext>
            </a:extLst>
          </p:cNvPr>
          <p:cNvSpPr>
            <a:spLocks noGrp="1"/>
          </p:cNvSpPr>
          <p:nvPr>
            <p:ph type="title" hasCustomPrompt="1"/>
          </p:nvPr>
        </p:nvSpPr>
        <p:spPr>
          <a:xfrm>
            <a:off x="1271587" y="1305997"/>
            <a:ext cx="6985002" cy="783194"/>
          </a:xfrm>
        </p:spPr>
        <p:txBody>
          <a:bodyPr/>
          <a:lstStyle>
            <a:lvl1pPr>
              <a:defRPr>
                <a:solidFill>
                  <a:schemeClr val="tx1"/>
                </a:solidFill>
              </a:defRPr>
            </a:lvl1pPr>
          </a:lstStyle>
          <a:p>
            <a:r>
              <a:rPr lang="da-DK" dirty="0"/>
              <a:t>Overskrift</a:t>
            </a:r>
          </a:p>
        </p:txBody>
      </p:sp>
      <p:sp>
        <p:nvSpPr>
          <p:cNvPr id="8" name="Pladsholder til indhold 7">
            <a:extLst>
              <a:ext uri="{FF2B5EF4-FFF2-40B4-BE49-F238E27FC236}">
                <a16:creationId xmlns:a16="http://schemas.microsoft.com/office/drawing/2014/main" id="{590086EB-6CFB-4B7A-9F9F-77123BBC8A7E}"/>
              </a:ext>
            </a:extLst>
          </p:cNvPr>
          <p:cNvSpPr>
            <a:spLocks noGrp="1"/>
          </p:cNvSpPr>
          <p:nvPr>
            <p:ph sz="quarter" idx="10"/>
          </p:nvPr>
        </p:nvSpPr>
        <p:spPr>
          <a:xfrm>
            <a:off x="1271588" y="2744788"/>
            <a:ext cx="6985000" cy="29892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pic>
        <p:nvPicPr>
          <p:cNvPr id="3" name="Billede 2">
            <a:extLst>
              <a:ext uri="{FF2B5EF4-FFF2-40B4-BE49-F238E27FC236}">
                <a16:creationId xmlns:a16="http://schemas.microsoft.com/office/drawing/2014/main" id="{A9DF1045-6E5F-4811-8551-D1B3770BFB3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89720" y="110762"/>
            <a:ext cx="2189997" cy="224518"/>
          </a:xfrm>
          <a:prstGeom prst="rect">
            <a:avLst/>
          </a:prstGeom>
        </p:spPr>
      </p:pic>
      <p:pic>
        <p:nvPicPr>
          <p:cNvPr id="4" name="Billede" descr="Billede">
            <a:extLst>
              <a:ext uri="{FF2B5EF4-FFF2-40B4-BE49-F238E27FC236}">
                <a16:creationId xmlns:a16="http://schemas.microsoft.com/office/drawing/2014/main" id="{5094A282-7075-4242-A9C4-B3DAC5EACA84}"/>
              </a:ext>
            </a:extLst>
          </p:cNvPr>
          <p:cNvPicPr>
            <a:picLocks noChangeAspect="1"/>
          </p:cNvPicPr>
          <p:nvPr userDrawn="1"/>
        </p:nvPicPr>
        <p:blipFill>
          <a:blip r:embed="rId3"/>
          <a:stretch>
            <a:fillRect/>
          </a:stretch>
        </p:blipFill>
        <p:spPr>
          <a:xfrm rot="21311609">
            <a:off x="9215961" y="-437679"/>
            <a:ext cx="2536688" cy="3356084"/>
          </a:xfrm>
          <a:prstGeom prst="rect">
            <a:avLst/>
          </a:prstGeom>
          <a:ln w="12700">
            <a:miter lim="400000"/>
          </a:ln>
        </p:spPr>
      </p:pic>
      <p:pic>
        <p:nvPicPr>
          <p:cNvPr id="6" name="Billede 5" descr="Et billede, der indeholder tekst&#10;&#10;Automatisk genereret beskrivelse">
            <a:extLst>
              <a:ext uri="{FF2B5EF4-FFF2-40B4-BE49-F238E27FC236}">
                <a16:creationId xmlns:a16="http://schemas.microsoft.com/office/drawing/2014/main" id="{B66B5AF8-1C13-40C7-AA66-FEE78D479A9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365816" y="267854"/>
            <a:ext cx="2810949" cy="1584000"/>
          </a:xfrm>
          <a:prstGeom prst="rect">
            <a:avLst/>
          </a:prstGeom>
        </p:spPr>
      </p:pic>
      <p:sp>
        <p:nvSpPr>
          <p:cNvPr id="7" name="Tekstfelt 6"/>
          <p:cNvSpPr txBox="1"/>
          <p:nvPr userDrawn="1"/>
        </p:nvSpPr>
        <p:spPr>
          <a:xfrm>
            <a:off x="12298444" y="0"/>
            <a:ext cx="2824812" cy="307777"/>
          </a:xfrm>
          <a:prstGeom prst="rect">
            <a:avLst/>
          </a:prstGeom>
          <a:noFill/>
        </p:spPr>
        <p:txBody>
          <a:bodyPr wrap="none" rtlCol="0">
            <a:spAutoFit/>
          </a:bodyPr>
          <a:lstStyle/>
          <a:p>
            <a:r>
              <a:rPr lang="da-DK" sz="1400" b="1" dirty="0"/>
              <a:t>Inspiration til slide</a:t>
            </a:r>
            <a:r>
              <a:rPr lang="da-DK" sz="1400" b="1" baseline="0" dirty="0"/>
              <a:t>-opbygning:</a:t>
            </a:r>
          </a:p>
        </p:txBody>
      </p:sp>
    </p:spTree>
    <p:extLst>
      <p:ext uri="{BB962C8B-B14F-4D97-AF65-F5344CB8AC3E}">
        <p14:creationId xmlns:p14="http://schemas.microsoft.com/office/powerpoint/2010/main" val="144673580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Overskrift + Indhold 4">
    <p:bg>
      <p:bgPr>
        <a:solidFill>
          <a:schemeClr val="tx2"/>
        </a:solidFill>
        <a:effectLst/>
      </p:bgPr>
    </p:bg>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072CE6B-1213-44A6-8E83-578D8D13ACB3}"/>
              </a:ext>
            </a:extLst>
          </p:cNvPr>
          <p:cNvSpPr>
            <a:spLocks noGrp="1"/>
          </p:cNvSpPr>
          <p:nvPr>
            <p:ph type="title" hasCustomPrompt="1"/>
          </p:nvPr>
        </p:nvSpPr>
        <p:spPr>
          <a:xfrm>
            <a:off x="1271587" y="1305997"/>
            <a:ext cx="6985002" cy="783194"/>
          </a:xfrm>
        </p:spPr>
        <p:txBody>
          <a:bodyPr/>
          <a:lstStyle>
            <a:lvl1pPr>
              <a:defRPr/>
            </a:lvl1pPr>
          </a:lstStyle>
          <a:p>
            <a:r>
              <a:rPr lang="da-DK" dirty="0"/>
              <a:t>Overskrift</a:t>
            </a:r>
          </a:p>
        </p:txBody>
      </p:sp>
      <p:sp>
        <p:nvSpPr>
          <p:cNvPr id="8" name="Pladsholder til indhold 7">
            <a:extLst>
              <a:ext uri="{FF2B5EF4-FFF2-40B4-BE49-F238E27FC236}">
                <a16:creationId xmlns:a16="http://schemas.microsoft.com/office/drawing/2014/main" id="{590086EB-6CFB-4B7A-9F9F-77123BBC8A7E}"/>
              </a:ext>
            </a:extLst>
          </p:cNvPr>
          <p:cNvSpPr>
            <a:spLocks noGrp="1"/>
          </p:cNvSpPr>
          <p:nvPr>
            <p:ph sz="quarter" idx="10"/>
          </p:nvPr>
        </p:nvSpPr>
        <p:spPr>
          <a:xfrm>
            <a:off x="1271588" y="2744788"/>
            <a:ext cx="6985000" cy="2989262"/>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pic>
        <p:nvPicPr>
          <p:cNvPr id="3" name="Billede" descr="Billede">
            <a:extLst>
              <a:ext uri="{FF2B5EF4-FFF2-40B4-BE49-F238E27FC236}">
                <a16:creationId xmlns:a16="http://schemas.microsoft.com/office/drawing/2014/main" id="{CFCF9389-239B-4BD0-905C-1A8FD8413F4E}"/>
              </a:ext>
            </a:extLst>
          </p:cNvPr>
          <p:cNvPicPr>
            <a:picLocks noChangeAspect="1"/>
          </p:cNvPicPr>
          <p:nvPr userDrawn="1"/>
        </p:nvPicPr>
        <p:blipFill>
          <a:blip r:embed="rId2"/>
          <a:stretch>
            <a:fillRect/>
          </a:stretch>
        </p:blipFill>
        <p:spPr>
          <a:xfrm rot="19477963" flipH="1">
            <a:off x="8614792" y="208365"/>
            <a:ext cx="3157660" cy="3057011"/>
          </a:xfrm>
          <a:prstGeom prst="rect">
            <a:avLst/>
          </a:prstGeom>
          <a:ln w="12700">
            <a:miter lim="400000"/>
          </a:ln>
        </p:spPr>
      </p:pic>
      <p:pic>
        <p:nvPicPr>
          <p:cNvPr id="6" name="Billede 5" descr="Et billede, der indeholder tekst&#10;&#10;Automatisk genereret beskrivelse">
            <a:extLst>
              <a:ext uri="{FF2B5EF4-FFF2-40B4-BE49-F238E27FC236}">
                <a16:creationId xmlns:a16="http://schemas.microsoft.com/office/drawing/2014/main" id="{B66B5AF8-1C13-40C7-AA66-FEE78D479A9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365816" y="267854"/>
            <a:ext cx="2810949" cy="1584000"/>
          </a:xfrm>
          <a:prstGeom prst="rect">
            <a:avLst/>
          </a:prstGeom>
        </p:spPr>
      </p:pic>
      <p:sp>
        <p:nvSpPr>
          <p:cNvPr id="7" name="Tekstfelt 6"/>
          <p:cNvSpPr txBox="1"/>
          <p:nvPr userDrawn="1"/>
        </p:nvSpPr>
        <p:spPr>
          <a:xfrm>
            <a:off x="12298444" y="0"/>
            <a:ext cx="2824812" cy="307777"/>
          </a:xfrm>
          <a:prstGeom prst="rect">
            <a:avLst/>
          </a:prstGeom>
          <a:noFill/>
        </p:spPr>
        <p:txBody>
          <a:bodyPr wrap="none" rtlCol="0">
            <a:spAutoFit/>
          </a:bodyPr>
          <a:lstStyle/>
          <a:p>
            <a:r>
              <a:rPr lang="da-DK" sz="1400" b="1" dirty="0"/>
              <a:t>Inspiration til slide</a:t>
            </a:r>
            <a:r>
              <a:rPr lang="da-DK" sz="1400" b="1" baseline="0" dirty="0"/>
              <a:t>-opbygning:</a:t>
            </a:r>
          </a:p>
        </p:txBody>
      </p:sp>
    </p:spTree>
    <p:extLst>
      <p:ext uri="{BB962C8B-B14F-4D97-AF65-F5344CB8AC3E}">
        <p14:creationId xmlns:p14="http://schemas.microsoft.com/office/powerpoint/2010/main" val="19051240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Overskrift + Indhold 4 u. pil">
    <p:bg>
      <p:bgPr>
        <a:solidFill>
          <a:schemeClr val="tx2"/>
        </a:solidFill>
        <a:effectLst/>
      </p:bgPr>
    </p:bg>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072CE6B-1213-44A6-8E83-578D8D13ACB3}"/>
              </a:ext>
            </a:extLst>
          </p:cNvPr>
          <p:cNvSpPr>
            <a:spLocks noGrp="1"/>
          </p:cNvSpPr>
          <p:nvPr>
            <p:ph type="title" hasCustomPrompt="1"/>
          </p:nvPr>
        </p:nvSpPr>
        <p:spPr>
          <a:xfrm>
            <a:off x="1271587" y="1305997"/>
            <a:ext cx="6985002" cy="783194"/>
          </a:xfrm>
        </p:spPr>
        <p:txBody>
          <a:bodyPr/>
          <a:lstStyle>
            <a:lvl1pPr>
              <a:defRPr/>
            </a:lvl1pPr>
          </a:lstStyle>
          <a:p>
            <a:r>
              <a:rPr lang="da-DK" dirty="0"/>
              <a:t>Overskrift</a:t>
            </a:r>
          </a:p>
        </p:txBody>
      </p:sp>
      <p:sp>
        <p:nvSpPr>
          <p:cNvPr id="8" name="Pladsholder til indhold 7">
            <a:extLst>
              <a:ext uri="{FF2B5EF4-FFF2-40B4-BE49-F238E27FC236}">
                <a16:creationId xmlns:a16="http://schemas.microsoft.com/office/drawing/2014/main" id="{590086EB-6CFB-4B7A-9F9F-77123BBC8A7E}"/>
              </a:ext>
            </a:extLst>
          </p:cNvPr>
          <p:cNvSpPr>
            <a:spLocks noGrp="1"/>
          </p:cNvSpPr>
          <p:nvPr>
            <p:ph sz="quarter" idx="10"/>
          </p:nvPr>
        </p:nvSpPr>
        <p:spPr>
          <a:xfrm>
            <a:off x="1271588" y="2744788"/>
            <a:ext cx="6985000" cy="2989262"/>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pic>
        <p:nvPicPr>
          <p:cNvPr id="6" name="Billede 5" descr="Et billede, der indeholder tekst&#10;&#10;Automatisk genereret beskrivelse">
            <a:extLst>
              <a:ext uri="{FF2B5EF4-FFF2-40B4-BE49-F238E27FC236}">
                <a16:creationId xmlns:a16="http://schemas.microsoft.com/office/drawing/2014/main" id="{B66B5AF8-1C13-40C7-AA66-FEE78D479A9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365816" y="267854"/>
            <a:ext cx="2810949" cy="1584000"/>
          </a:xfrm>
          <a:prstGeom prst="rect">
            <a:avLst/>
          </a:prstGeom>
        </p:spPr>
      </p:pic>
      <p:sp>
        <p:nvSpPr>
          <p:cNvPr id="7" name="Tekstfelt 6"/>
          <p:cNvSpPr txBox="1"/>
          <p:nvPr userDrawn="1"/>
        </p:nvSpPr>
        <p:spPr>
          <a:xfrm>
            <a:off x="12298444" y="0"/>
            <a:ext cx="2824812" cy="307777"/>
          </a:xfrm>
          <a:prstGeom prst="rect">
            <a:avLst/>
          </a:prstGeom>
          <a:noFill/>
        </p:spPr>
        <p:txBody>
          <a:bodyPr wrap="none" rtlCol="0">
            <a:spAutoFit/>
          </a:bodyPr>
          <a:lstStyle/>
          <a:p>
            <a:r>
              <a:rPr lang="da-DK" sz="1400" b="1" dirty="0"/>
              <a:t>Inspiration til slide</a:t>
            </a:r>
            <a:r>
              <a:rPr lang="da-DK" sz="1400" b="1" baseline="0" dirty="0"/>
              <a:t>-opbygning:</a:t>
            </a:r>
          </a:p>
        </p:txBody>
      </p:sp>
    </p:spTree>
    <p:extLst>
      <p:ext uri="{BB962C8B-B14F-4D97-AF65-F5344CB8AC3E}">
        <p14:creationId xmlns:p14="http://schemas.microsoft.com/office/powerpoint/2010/main" val="24911021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kst + Illustration">
    <p:bg>
      <p:bgPr>
        <a:solidFill>
          <a:schemeClr val="bg1"/>
        </a:solidFill>
        <a:effectLst/>
      </p:bgPr>
    </p:bg>
    <p:spTree>
      <p:nvGrpSpPr>
        <p:cNvPr id="1" name=""/>
        <p:cNvGrpSpPr/>
        <p:nvPr/>
      </p:nvGrpSpPr>
      <p:grpSpPr>
        <a:xfrm>
          <a:off x="0" y="0"/>
          <a:ext cx="0" cy="0"/>
          <a:chOff x="0" y="0"/>
          <a:chExt cx="0" cy="0"/>
        </a:xfrm>
      </p:grpSpPr>
      <p:sp>
        <p:nvSpPr>
          <p:cNvPr id="3" name="Rektangel">
            <a:extLst>
              <a:ext uri="{FF2B5EF4-FFF2-40B4-BE49-F238E27FC236}">
                <a16:creationId xmlns:a16="http://schemas.microsoft.com/office/drawing/2014/main" id="{406319FD-D703-4F90-8411-1F9445597CFC}"/>
              </a:ext>
            </a:extLst>
          </p:cNvPr>
          <p:cNvSpPr/>
          <p:nvPr userDrawn="1"/>
        </p:nvSpPr>
        <p:spPr>
          <a:xfrm>
            <a:off x="0" y="1"/>
            <a:ext cx="5011643" cy="6858000"/>
          </a:xfrm>
          <a:prstGeom prst="rect">
            <a:avLst/>
          </a:prstGeom>
          <a:solidFill>
            <a:srgbClr val="2E7D82">
              <a:alpha val="24698"/>
            </a:srgbClr>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5" name="Titel 4">
            <a:extLst>
              <a:ext uri="{FF2B5EF4-FFF2-40B4-BE49-F238E27FC236}">
                <a16:creationId xmlns:a16="http://schemas.microsoft.com/office/drawing/2014/main" id="{6EAD2C1E-7C74-40F0-99DB-0C6F39E461F6}"/>
              </a:ext>
            </a:extLst>
          </p:cNvPr>
          <p:cNvSpPr>
            <a:spLocks noGrp="1"/>
          </p:cNvSpPr>
          <p:nvPr>
            <p:ph type="title"/>
          </p:nvPr>
        </p:nvSpPr>
        <p:spPr>
          <a:xfrm>
            <a:off x="5700714" y="1313894"/>
            <a:ext cx="5867400" cy="783194"/>
          </a:xfrm>
        </p:spPr>
        <p:txBody>
          <a:bodyPr/>
          <a:lstStyle>
            <a:lvl1pPr>
              <a:defRPr>
                <a:solidFill>
                  <a:schemeClr val="accent5"/>
                </a:solidFill>
              </a:defRPr>
            </a:lvl1pPr>
          </a:lstStyle>
          <a:p>
            <a:r>
              <a:rPr lang="da-DK"/>
              <a:t>Klik for at redigere i master</a:t>
            </a:r>
            <a:endParaRPr lang="da-DK" dirty="0"/>
          </a:p>
        </p:txBody>
      </p:sp>
      <p:sp>
        <p:nvSpPr>
          <p:cNvPr id="8" name="Pladsholder til tekst 7">
            <a:extLst>
              <a:ext uri="{FF2B5EF4-FFF2-40B4-BE49-F238E27FC236}">
                <a16:creationId xmlns:a16="http://schemas.microsoft.com/office/drawing/2014/main" id="{00AC2868-D965-43FD-AF7B-F852A0787908}"/>
              </a:ext>
            </a:extLst>
          </p:cNvPr>
          <p:cNvSpPr>
            <a:spLocks noGrp="1"/>
          </p:cNvSpPr>
          <p:nvPr>
            <p:ph type="body" sz="quarter" idx="10"/>
          </p:nvPr>
        </p:nvSpPr>
        <p:spPr>
          <a:xfrm>
            <a:off x="5700713" y="2744788"/>
            <a:ext cx="5867400" cy="2989262"/>
          </a:xfrm>
        </p:spPr>
        <p:txBody>
          <a:bodyPr/>
          <a:lstStyle>
            <a:lvl1pPr>
              <a:defRPr>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da-DK" dirty="0"/>
          </a:p>
        </p:txBody>
      </p:sp>
    </p:spTree>
    <p:extLst>
      <p:ext uri="{BB962C8B-B14F-4D97-AF65-F5344CB8AC3E}">
        <p14:creationId xmlns:p14="http://schemas.microsoft.com/office/powerpoint/2010/main" val="360546519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kst + Illustration - hvid">
    <p:bg>
      <p:bgPr>
        <a:solidFill>
          <a:srgbClr val="FFFFFF"/>
        </a:solidFill>
        <a:effectLst/>
      </p:bgPr>
    </p:bg>
    <p:spTree>
      <p:nvGrpSpPr>
        <p:cNvPr id="1" name=""/>
        <p:cNvGrpSpPr/>
        <p:nvPr/>
      </p:nvGrpSpPr>
      <p:grpSpPr>
        <a:xfrm>
          <a:off x="0" y="0"/>
          <a:ext cx="0" cy="0"/>
          <a:chOff x="0" y="0"/>
          <a:chExt cx="0" cy="0"/>
        </a:xfrm>
      </p:grpSpPr>
      <p:sp>
        <p:nvSpPr>
          <p:cNvPr id="3" name="Rektangel">
            <a:extLst>
              <a:ext uri="{FF2B5EF4-FFF2-40B4-BE49-F238E27FC236}">
                <a16:creationId xmlns:a16="http://schemas.microsoft.com/office/drawing/2014/main" id="{406319FD-D703-4F90-8411-1F9445597CFC}"/>
              </a:ext>
            </a:extLst>
          </p:cNvPr>
          <p:cNvSpPr/>
          <p:nvPr userDrawn="1"/>
        </p:nvSpPr>
        <p:spPr>
          <a:xfrm>
            <a:off x="0" y="1"/>
            <a:ext cx="5011643" cy="6858000"/>
          </a:xfrm>
          <a:prstGeom prst="rect">
            <a:avLst/>
          </a:prstGeom>
          <a:solidFill>
            <a:schemeClr val="bg1">
              <a:alpha val="24698"/>
            </a:schemeClr>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5" name="Titel 4">
            <a:extLst>
              <a:ext uri="{FF2B5EF4-FFF2-40B4-BE49-F238E27FC236}">
                <a16:creationId xmlns:a16="http://schemas.microsoft.com/office/drawing/2014/main" id="{6EAD2C1E-7C74-40F0-99DB-0C6F39E461F6}"/>
              </a:ext>
            </a:extLst>
          </p:cNvPr>
          <p:cNvSpPr>
            <a:spLocks noGrp="1"/>
          </p:cNvSpPr>
          <p:nvPr>
            <p:ph type="title"/>
          </p:nvPr>
        </p:nvSpPr>
        <p:spPr>
          <a:xfrm>
            <a:off x="5700714" y="1313894"/>
            <a:ext cx="5867400" cy="783194"/>
          </a:xfrm>
        </p:spPr>
        <p:txBody>
          <a:bodyPr/>
          <a:lstStyle>
            <a:lvl1pPr>
              <a:defRPr>
                <a:solidFill>
                  <a:schemeClr val="tx1"/>
                </a:solidFill>
              </a:defRPr>
            </a:lvl1pPr>
          </a:lstStyle>
          <a:p>
            <a:r>
              <a:rPr lang="da-DK"/>
              <a:t>Klik for at redigere i master</a:t>
            </a:r>
          </a:p>
        </p:txBody>
      </p:sp>
      <p:sp>
        <p:nvSpPr>
          <p:cNvPr id="8" name="Pladsholder til tekst 7">
            <a:extLst>
              <a:ext uri="{FF2B5EF4-FFF2-40B4-BE49-F238E27FC236}">
                <a16:creationId xmlns:a16="http://schemas.microsoft.com/office/drawing/2014/main" id="{00AC2868-D965-43FD-AF7B-F852A0787908}"/>
              </a:ext>
            </a:extLst>
          </p:cNvPr>
          <p:cNvSpPr>
            <a:spLocks noGrp="1"/>
          </p:cNvSpPr>
          <p:nvPr>
            <p:ph type="body" sz="quarter" idx="10"/>
          </p:nvPr>
        </p:nvSpPr>
        <p:spPr>
          <a:xfrm>
            <a:off x="5700713" y="2744788"/>
            <a:ext cx="5867400" cy="29892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pic>
        <p:nvPicPr>
          <p:cNvPr id="2" name="Billede 1">
            <a:extLst>
              <a:ext uri="{FF2B5EF4-FFF2-40B4-BE49-F238E27FC236}">
                <a16:creationId xmlns:a16="http://schemas.microsoft.com/office/drawing/2014/main" id="{553231C5-61FD-456E-BA1D-28CCD5F5188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6274" y="145931"/>
            <a:ext cx="2189997" cy="224518"/>
          </a:xfrm>
          <a:prstGeom prst="rect">
            <a:avLst/>
          </a:prstGeom>
        </p:spPr>
      </p:pic>
      <p:sp>
        <p:nvSpPr>
          <p:cNvPr id="6" name="Pladsholder til billede 5"/>
          <p:cNvSpPr>
            <a:spLocks noGrp="1"/>
          </p:cNvSpPr>
          <p:nvPr>
            <p:ph type="pic" sz="quarter" idx="11"/>
          </p:nvPr>
        </p:nvSpPr>
        <p:spPr>
          <a:xfrm>
            <a:off x="807196" y="1277145"/>
            <a:ext cx="3397250" cy="4303712"/>
          </a:xfrm>
        </p:spPr>
        <p:txBody>
          <a:bodyPr/>
          <a:lstStyle/>
          <a:p>
            <a:r>
              <a:rPr lang="da-DK"/>
              <a:t>Klik på ikonet for at tilføje et billede</a:t>
            </a:r>
          </a:p>
        </p:txBody>
      </p:sp>
    </p:spTree>
    <p:extLst>
      <p:ext uri="{BB962C8B-B14F-4D97-AF65-F5344CB8AC3E}">
        <p14:creationId xmlns:p14="http://schemas.microsoft.com/office/powerpoint/2010/main" val="13158600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Overskrift + Indhold - sto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4FEA0A-7DB5-4D0C-B03D-3FB688A24DD9}"/>
              </a:ext>
            </a:extLst>
          </p:cNvPr>
          <p:cNvSpPr>
            <a:spLocks noGrp="1"/>
          </p:cNvSpPr>
          <p:nvPr>
            <p:ph type="title" hasCustomPrompt="1"/>
          </p:nvPr>
        </p:nvSpPr>
        <p:spPr/>
        <p:txBody>
          <a:bodyPr/>
          <a:lstStyle>
            <a:lvl1pPr>
              <a:defRPr/>
            </a:lvl1pPr>
          </a:lstStyle>
          <a:p>
            <a:r>
              <a:rPr lang="da-DK" dirty="0"/>
              <a:t>Overskrift</a:t>
            </a:r>
          </a:p>
        </p:txBody>
      </p:sp>
      <p:sp>
        <p:nvSpPr>
          <p:cNvPr id="9" name="Pladsholder til indhold 8">
            <a:extLst>
              <a:ext uri="{FF2B5EF4-FFF2-40B4-BE49-F238E27FC236}">
                <a16:creationId xmlns:a16="http://schemas.microsoft.com/office/drawing/2014/main" id="{1C744558-DB19-434B-AFA2-943D4CB2BE70}"/>
              </a:ext>
            </a:extLst>
          </p:cNvPr>
          <p:cNvSpPr>
            <a:spLocks noGrp="1"/>
          </p:cNvSpPr>
          <p:nvPr>
            <p:ph sz="quarter" idx="13"/>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40825765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Overskrift + Indhold - sto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4FEA0A-7DB5-4D0C-B03D-3FB688A24DD9}"/>
              </a:ext>
            </a:extLst>
          </p:cNvPr>
          <p:cNvSpPr>
            <a:spLocks noGrp="1"/>
          </p:cNvSpPr>
          <p:nvPr>
            <p:ph type="title" hasCustomPrompt="1"/>
          </p:nvPr>
        </p:nvSpPr>
        <p:spPr>
          <a:xfrm>
            <a:off x="1271587" y="914400"/>
            <a:ext cx="5020355" cy="783194"/>
          </a:xfrm>
        </p:spPr>
        <p:txBody>
          <a:bodyPr/>
          <a:lstStyle>
            <a:lvl1pPr>
              <a:defRPr/>
            </a:lvl1pPr>
          </a:lstStyle>
          <a:p>
            <a:r>
              <a:rPr lang="da-DK" dirty="0"/>
              <a:t>Overskrift</a:t>
            </a:r>
          </a:p>
        </p:txBody>
      </p:sp>
      <p:sp>
        <p:nvSpPr>
          <p:cNvPr id="7" name="Pladsholder til tekst 6"/>
          <p:cNvSpPr>
            <a:spLocks noGrp="1"/>
          </p:cNvSpPr>
          <p:nvPr>
            <p:ph type="body" sz="quarter" idx="10"/>
          </p:nvPr>
        </p:nvSpPr>
        <p:spPr>
          <a:xfrm>
            <a:off x="1271588" y="2046288"/>
            <a:ext cx="5020354" cy="3418341"/>
          </a:xfrm>
        </p:spPr>
        <p:txBody>
          <a:bodyPr/>
          <a:lstStyle>
            <a:lvl1pPr marL="0" indent="0">
              <a:buNone/>
              <a:defRPr/>
            </a:lvl1pPr>
          </a:lstStyle>
          <a:p>
            <a:pPr lvl="0"/>
            <a:r>
              <a:rPr lang="da-DK"/>
              <a:t>Rediger typografien i masterens</a:t>
            </a:r>
          </a:p>
        </p:txBody>
      </p:sp>
      <p:sp>
        <p:nvSpPr>
          <p:cNvPr id="12" name="Pladsholder til indhold 11"/>
          <p:cNvSpPr>
            <a:spLocks noGrp="1"/>
          </p:cNvSpPr>
          <p:nvPr>
            <p:ph sz="quarter" idx="11"/>
          </p:nvPr>
        </p:nvSpPr>
        <p:spPr>
          <a:xfrm>
            <a:off x="7272338" y="914400"/>
            <a:ext cx="4124325" cy="4550229"/>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06856716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Overskrift">
    <p:bg>
      <p:bgPr>
        <a:solidFill>
          <a:schemeClr val="accent3"/>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FC3265-3AD4-472B-A9EE-9B1B633243FB}"/>
              </a:ext>
            </a:extLst>
          </p:cNvPr>
          <p:cNvSpPr>
            <a:spLocks noGrp="1"/>
          </p:cNvSpPr>
          <p:nvPr>
            <p:ph type="title" hasCustomPrompt="1"/>
          </p:nvPr>
        </p:nvSpPr>
        <p:spPr/>
        <p:txBody>
          <a:bodyPr/>
          <a:lstStyle>
            <a:lvl1pPr>
              <a:defRPr/>
            </a:lvl1pPr>
          </a:lstStyle>
          <a:p>
            <a:r>
              <a:rPr lang="da-DK" dirty="0"/>
              <a:t>Overskrift</a:t>
            </a:r>
          </a:p>
        </p:txBody>
      </p:sp>
    </p:spTree>
    <p:extLst>
      <p:ext uri="{BB962C8B-B14F-4D97-AF65-F5344CB8AC3E}">
        <p14:creationId xmlns:p14="http://schemas.microsoft.com/office/powerpoint/2010/main" val="24482410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kst + Navn">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A47B0D-7A9F-4040-8BA0-F9D2BD447692}"/>
              </a:ext>
            </a:extLst>
          </p:cNvPr>
          <p:cNvSpPr>
            <a:spLocks noGrp="1"/>
          </p:cNvSpPr>
          <p:nvPr>
            <p:ph type="title" hasCustomPrompt="1"/>
          </p:nvPr>
        </p:nvSpPr>
        <p:spPr>
          <a:xfrm>
            <a:off x="2400299" y="2130604"/>
            <a:ext cx="7391401" cy="2987496"/>
          </a:xfrm>
        </p:spPr>
        <p:txBody>
          <a:bodyPr/>
          <a:lstStyle>
            <a:lvl1pPr algn="ctr">
              <a:defRPr sz="2800"/>
            </a:lvl1pPr>
          </a:lstStyle>
          <a:p>
            <a:r>
              <a:rPr lang="da-DK" dirty="0"/>
              <a:t>Indsæt tekst</a:t>
            </a:r>
          </a:p>
        </p:txBody>
      </p:sp>
      <p:pic>
        <p:nvPicPr>
          <p:cNvPr id="7" name="Billede" descr="Billede">
            <a:extLst>
              <a:ext uri="{FF2B5EF4-FFF2-40B4-BE49-F238E27FC236}">
                <a16:creationId xmlns:a16="http://schemas.microsoft.com/office/drawing/2014/main" id="{7F4D5F82-99FA-4102-9FB4-2E13E6075835}"/>
              </a:ext>
            </a:extLst>
          </p:cNvPr>
          <p:cNvPicPr>
            <a:picLocks noChangeAspect="1"/>
          </p:cNvPicPr>
          <p:nvPr userDrawn="1"/>
        </p:nvPicPr>
        <p:blipFill>
          <a:blip r:embed="rId2"/>
          <a:stretch>
            <a:fillRect/>
          </a:stretch>
        </p:blipFill>
        <p:spPr>
          <a:xfrm rot="1374186">
            <a:off x="5174509" y="-45321"/>
            <a:ext cx="1485660" cy="1964262"/>
          </a:xfrm>
          <a:prstGeom prst="rect">
            <a:avLst/>
          </a:prstGeom>
          <a:ln w="12700">
            <a:miter lim="400000"/>
          </a:ln>
        </p:spPr>
      </p:pic>
      <p:sp>
        <p:nvSpPr>
          <p:cNvPr id="9" name="Pladsholder til tekst 8">
            <a:extLst>
              <a:ext uri="{FF2B5EF4-FFF2-40B4-BE49-F238E27FC236}">
                <a16:creationId xmlns:a16="http://schemas.microsoft.com/office/drawing/2014/main" id="{2C3BBD47-E02F-4D03-B8CC-7C31F7F7AF97}"/>
              </a:ext>
            </a:extLst>
          </p:cNvPr>
          <p:cNvSpPr>
            <a:spLocks noGrp="1"/>
          </p:cNvSpPr>
          <p:nvPr>
            <p:ph type="body" sz="quarter" idx="13" hasCustomPrompt="1"/>
          </p:nvPr>
        </p:nvSpPr>
        <p:spPr>
          <a:xfrm>
            <a:off x="4692650" y="5334084"/>
            <a:ext cx="2806700" cy="365125"/>
          </a:xfrm>
        </p:spPr>
        <p:txBody>
          <a:bodyPr anchor="b"/>
          <a:lstStyle>
            <a:lvl1pPr marL="0" indent="0" algn="ctr">
              <a:buNone/>
              <a:defRPr b="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Navn</a:t>
            </a:r>
          </a:p>
        </p:txBody>
      </p:sp>
    </p:spTree>
    <p:extLst>
      <p:ext uri="{BB962C8B-B14F-4D97-AF65-F5344CB8AC3E}">
        <p14:creationId xmlns:p14="http://schemas.microsoft.com/office/powerpoint/2010/main" val="123684795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kst + navn - Gul">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A47B0D-7A9F-4040-8BA0-F9D2BD447692}"/>
              </a:ext>
            </a:extLst>
          </p:cNvPr>
          <p:cNvSpPr>
            <a:spLocks noGrp="1"/>
          </p:cNvSpPr>
          <p:nvPr>
            <p:ph type="title" hasCustomPrompt="1"/>
          </p:nvPr>
        </p:nvSpPr>
        <p:spPr>
          <a:xfrm>
            <a:off x="2400299" y="2130604"/>
            <a:ext cx="7391401" cy="2987496"/>
          </a:xfrm>
        </p:spPr>
        <p:txBody>
          <a:bodyPr/>
          <a:lstStyle>
            <a:lvl1pPr algn="ctr">
              <a:defRPr sz="2800"/>
            </a:lvl1pPr>
          </a:lstStyle>
          <a:p>
            <a:r>
              <a:rPr lang="da-DK" dirty="0"/>
              <a:t>Indsæt tekst</a:t>
            </a:r>
          </a:p>
        </p:txBody>
      </p:sp>
      <p:pic>
        <p:nvPicPr>
          <p:cNvPr id="7" name="Billede" descr="Billede">
            <a:extLst>
              <a:ext uri="{FF2B5EF4-FFF2-40B4-BE49-F238E27FC236}">
                <a16:creationId xmlns:a16="http://schemas.microsoft.com/office/drawing/2014/main" id="{7F4D5F82-99FA-4102-9FB4-2E13E6075835}"/>
              </a:ext>
            </a:extLst>
          </p:cNvPr>
          <p:cNvPicPr>
            <a:picLocks noChangeAspect="1"/>
          </p:cNvPicPr>
          <p:nvPr userDrawn="1"/>
        </p:nvPicPr>
        <p:blipFill>
          <a:blip r:embed="rId2"/>
          <a:stretch>
            <a:fillRect/>
          </a:stretch>
        </p:blipFill>
        <p:spPr>
          <a:xfrm rot="1374186">
            <a:off x="5174509" y="-45321"/>
            <a:ext cx="1485660" cy="1964262"/>
          </a:xfrm>
          <a:prstGeom prst="rect">
            <a:avLst/>
          </a:prstGeom>
          <a:ln w="12700">
            <a:miter lim="400000"/>
          </a:ln>
        </p:spPr>
      </p:pic>
      <p:sp>
        <p:nvSpPr>
          <p:cNvPr id="9" name="Pladsholder til tekst 8">
            <a:extLst>
              <a:ext uri="{FF2B5EF4-FFF2-40B4-BE49-F238E27FC236}">
                <a16:creationId xmlns:a16="http://schemas.microsoft.com/office/drawing/2014/main" id="{2C3BBD47-E02F-4D03-B8CC-7C31F7F7AF97}"/>
              </a:ext>
            </a:extLst>
          </p:cNvPr>
          <p:cNvSpPr>
            <a:spLocks noGrp="1"/>
          </p:cNvSpPr>
          <p:nvPr>
            <p:ph type="body" sz="quarter" idx="13" hasCustomPrompt="1"/>
          </p:nvPr>
        </p:nvSpPr>
        <p:spPr>
          <a:xfrm>
            <a:off x="4692650" y="5334084"/>
            <a:ext cx="2806700" cy="365125"/>
          </a:xfrm>
        </p:spPr>
        <p:txBody>
          <a:bodyPr anchor="b"/>
          <a:lstStyle>
            <a:lvl1pPr marL="0" indent="0" algn="ctr">
              <a:buNone/>
              <a:defRPr b="1">
                <a:solidFill>
                  <a:schemeClr val="accent5"/>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Navn</a:t>
            </a:r>
          </a:p>
        </p:txBody>
      </p:sp>
    </p:spTree>
    <p:extLst>
      <p:ext uri="{BB962C8B-B14F-4D97-AF65-F5344CB8AC3E}">
        <p14:creationId xmlns:p14="http://schemas.microsoft.com/office/powerpoint/2010/main" val="420722763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Tekst + navn - gul u. pil">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A47B0D-7A9F-4040-8BA0-F9D2BD447692}"/>
              </a:ext>
            </a:extLst>
          </p:cNvPr>
          <p:cNvSpPr>
            <a:spLocks noGrp="1"/>
          </p:cNvSpPr>
          <p:nvPr>
            <p:ph type="title" hasCustomPrompt="1"/>
          </p:nvPr>
        </p:nvSpPr>
        <p:spPr>
          <a:xfrm>
            <a:off x="2400299" y="2130604"/>
            <a:ext cx="7391401" cy="2987496"/>
          </a:xfrm>
        </p:spPr>
        <p:txBody>
          <a:bodyPr/>
          <a:lstStyle>
            <a:lvl1pPr algn="ctr">
              <a:defRPr sz="2800"/>
            </a:lvl1pPr>
          </a:lstStyle>
          <a:p>
            <a:r>
              <a:rPr lang="da-DK" dirty="0"/>
              <a:t>Indsæt tekst</a:t>
            </a:r>
          </a:p>
        </p:txBody>
      </p:sp>
      <p:sp>
        <p:nvSpPr>
          <p:cNvPr id="9" name="Pladsholder til tekst 8">
            <a:extLst>
              <a:ext uri="{FF2B5EF4-FFF2-40B4-BE49-F238E27FC236}">
                <a16:creationId xmlns:a16="http://schemas.microsoft.com/office/drawing/2014/main" id="{2C3BBD47-E02F-4D03-B8CC-7C31F7F7AF97}"/>
              </a:ext>
            </a:extLst>
          </p:cNvPr>
          <p:cNvSpPr>
            <a:spLocks noGrp="1"/>
          </p:cNvSpPr>
          <p:nvPr>
            <p:ph type="body" sz="quarter" idx="13" hasCustomPrompt="1"/>
          </p:nvPr>
        </p:nvSpPr>
        <p:spPr>
          <a:xfrm>
            <a:off x="4692650" y="5334084"/>
            <a:ext cx="2806700" cy="365125"/>
          </a:xfrm>
        </p:spPr>
        <p:txBody>
          <a:bodyPr anchor="b"/>
          <a:lstStyle>
            <a:lvl1pPr marL="0" indent="0" algn="ctr">
              <a:buNone/>
              <a:defRPr b="1">
                <a:solidFill>
                  <a:schemeClr val="accent5"/>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Navn</a:t>
            </a:r>
          </a:p>
        </p:txBody>
      </p:sp>
    </p:spTree>
    <p:extLst>
      <p:ext uri="{BB962C8B-B14F-4D97-AF65-F5344CB8AC3E}">
        <p14:creationId xmlns:p14="http://schemas.microsoft.com/office/powerpoint/2010/main" val="260946030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illeder + navn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A6EAC6-AAAA-428E-A63E-9A3B6FE15B5B}"/>
              </a:ext>
            </a:extLst>
          </p:cNvPr>
          <p:cNvSpPr>
            <a:spLocks noGrp="1"/>
          </p:cNvSpPr>
          <p:nvPr>
            <p:ph type="title" hasCustomPrompt="1"/>
          </p:nvPr>
        </p:nvSpPr>
        <p:spPr>
          <a:xfrm>
            <a:off x="1271587" y="914400"/>
            <a:ext cx="10296525" cy="482600"/>
          </a:xfrm>
        </p:spPr>
        <p:txBody>
          <a:bodyPr/>
          <a:lstStyle>
            <a:lvl1pPr algn="ctr">
              <a:defRPr/>
            </a:lvl1pPr>
          </a:lstStyle>
          <a:p>
            <a:r>
              <a:rPr lang="da-DK" dirty="0"/>
              <a:t>Overskrift</a:t>
            </a:r>
          </a:p>
        </p:txBody>
      </p:sp>
      <p:sp>
        <p:nvSpPr>
          <p:cNvPr id="7" name="Pladsholder til billede 6">
            <a:extLst>
              <a:ext uri="{FF2B5EF4-FFF2-40B4-BE49-F238E27FC236}">
                <a16:creationId xmlns:a16="http://schemas.microsoft.com/office/drawing/2014/main" id="{2348C84D-A71C-403B-88FD-E30FBD989DAA}"/>
              </a:ext>
            </a:extLst>
          </p:cNvPr>
          <p:cNvSpPr>
            <a:spLocks noGrp="1"/>
          </p:cNvSpPr>
          <p:nvPr>
            <p:ph type="pic" sz="quarter" idx="13"/>
          </p:nvPr>
        </p:nvSpPr>
        <p:spPr>
          <a:xfrm>
            <a:off x="1271587" y="1630050"/>
            <a:ext cx="2736000" cy="4104000"/>
          </a:xfrm>
        </p:spPr>
        <p:txBody>
          <a:bodyPr/>
          <a:lstStyle/>
          <a:p>
            <a:r>
              <a:rPr lang="da-DK"/>
              <a:t>Klik på ikonet for at tilføje et billede</a:t>
            </a:r>
          </a:p>
        </p:txBody>
      </p:sp>
      <p:sp>
        <p:nvSpPr>
          <p:cNvPr id="8" name="Pladsholder til billede 6">
            <a:extLst>
              <a:ext uri="{FF2B5EF4-FFF2-40B4-BE49-F238E27FC236}">
                <a16:creationId xmlns:a16="http://schemas.microsoft.com/office/drawing/2014/main" id="{5992530E-AC19-47CD-B576-9EC876763562}"/>
              </a:ext>
            </a:extLst>
          </p:cNvPr>
          <p:cNvSpPr>
            <a:spLocks noGrp="1"/>
          </p:cNvSpPr>
          <p:nvPr>
            <p:ph type="pic" sz="quarter" idx="14"/>
          </p:nvPr>
        </p:nvSpPr>
        <p:spPr>
          <a:xfrm>
            <a:off x="5042693" y="1630050"/>
            <a:ext cx="2736000" cy="4104000"/>
          </a:xfrm>
        </p:spPr>
        <p:txBody>
          <a:bodyPr/>
          <a:lstStyle/>
          <a:p>
            <a:r>
              <a:rPr lang="da-DK"/>
              <a:t>Klik på ikonet for at tilføje et billede</a:t>
            </a:r>
          </a:p>
        </p:txBody>
      </p:sp>
      <p:sp>
        <p:nvSpPr>
          <p:cNvPr id="9" name="Pladsholder til billede 6">
            <a:extLst>
              <a:ext uri="{FF2B5EF4-FFF2-40B4-BE49-F238E27FC236}">
                <a16:creationId xmlns:a16="http://schemas.microsoft.com/office/drawing/2014/main" id="{C03D0060-331C-42F2-8A66-CBC7145FE210}"/>
              </a:ext>
            </a:extLst>
          </p:cNvPr>
          <p:cNvSpPr>
            <a:spLocks noGrp="1"/>
          </p:cNvSpPr>
          <p:nvPr>
            <p:ph type="pic" sz="quarter" idx="15"/>
          </p:nvPr>
        </p:nvSpPr>
        <p:spPr>
          <a:xfrm>
            <a:off x="8813799" y="1630050"/>
            <a:ext cx="2736000" cy="4104000"/>
          </a:xfrm>
        </p:spPr>
        <p:txBody>
          <a:bodyPr/>
          <a:lstStyle/>
          <a:p>
            <a:r>
              <a:rPr lang="da-DK"/>
              <a:t>Klik på ikonet for at tilføje et billede</a:t>
            </a:r>
          </a:p>
        </p:txBody>
      </p:sp>
      <p:sp>
        <p:nvSpPr>
          <p:cNvPr id="11" name="Pladsholder til tekst 10">
            <a:extLst>
              <a:ext uri="{FF2B5EF4-FFF2-40B4-BE49-F238E27FC236}">
                <a16:creationId xmlns:a16="http://schemas.microsoft.com/office/drawing/2014/main" id="{7274FFD9-F4A3-403A-9AF6-FF122ECE3854}"/>
              </a:ext>
            </a:extLst>
          </p:cNvPr>
          <p:cNvSpPr>
            <a:spLocks noGrp="1"/>
          </p:cNvSpPr>
          <p:nvPr>
            <p:ph type="body" sz="quarter" idx="16" hasCustomPrompt="1"/>
          </p:nvPr>
        </p:nvSpPr>
        <p:spPr>
          <a:xfrm>
            <a:off x="1271588" y="5892800"/>
            <a:ext cx="2735262" cy="254000"/>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Navn</a:t>
            </a:r>
          </a:p>
        </p:txBody>
      </p:sp>
      <p:sp>
        <p:nvSpPr>
          <p:cNvPr id="12" name="Pladsholder til tekst 10">
            <a:extLst>
              <a:ext uri="{FF2B5EF4-FFF2-40B4-BE49-F238E27FC236}">
                <a16:creationId xmlns:a16="http://schemas.microsoft.com/office/drawing/2014/main" id="{6852C756-A1B1-4CBA-AA06-CE8ADE124AF0}"/>
              </a:ext>
            </a:extLst>
          </p:cNvPr>
          <p:cNvSpPr>
            <a:spLocks noGrp="1"/>
          </p:cNvSpPr>
          <p:nvPr>
            <p:ph type="body" sz="quarter" idx="17" hasCustomPrompt="1"/>
          </p:nvPr>
        </p:nvSpPr>
        <p:spPr>
          <a:xfrm>
            <a:off x="1271588" y="6229350"/>
            <a:ext cx="2735262" cy="254000"/>
          </a:xfrm>
        </p:spPr>
        <p:txBody>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da-DK" dirty="0"/>
              <a:t>Stillingsbetegnelse</a:t>
            </a:r>
          </a:p>
        </p:txBody>
      </p:sp>
      <p:sp>
        <p:nvSpPr>
          <p:cNvPr id="13" name="Pladsholder til tekst 10">
            <a:extLst>
              <a:ext uri="{FF2B5EF4-FFF2-40B4-BE49-F238E27FC236}">
                <a16:creationId xmlns:a16="http://schemas.microsoft.com/office/drawing/2014/main" id="{AFC3E9CF-5841-4534-BAD4-93F268A14793}"/>
              </a:ext>
            </a:extLst>
          </p:cNvPr>
          <p:cNvSpPr>
            <a:spLocks noGrp="1"/>
          </p:cNvSpPr>
          <p:nvPr>
            <p:ph type="body" sz="quarter" idx="18" hasCustomPrompt="1"/>
          </p:nvPr>
        </p:nvSpPr>
        <p:spPr>
          <a:xfrm>
            <a:off x="5043431" y="5892800"/>
            <a:ext cx="2735262" cy="254000"/>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Navn</a:t>
            </a:r>
          </a:p>
        </p:txBody>
      </p:sp>
      <p:sp>
        <p:nvSpPr>
          <p:cNvPr id="14" name="Pladsholder til tekst 10">
            <a:extLst>
              <a:ext uri="{FF2B5EF4-FFF2-40B4-BE49-F238E27FC236}">
                <a16:creationId xmlns:a16="http://schemas.microsoft.com/office/drawing/2014/main" id="{A8D945E5-44A9-401D-BD6E-50DF54ACAB43}"/>
              </a:ext>
            </a:extLst>
          </p:cNvPr>
          <p:cNvSpPr>
            <a:spLocks noGrp="1"/>
          </p:cNvSpPr>
          <p:nvPr>
            <p:ph type="body" sz="quarter" idx="19" hasCustomPrompt="1"/>
          </p:nvPr>
        </p:nvSpPr>
        <p:spPr>
          <a:xfrm>
            <a:off x="5043431" y="6229350"/>
            <a:ext cx="2735262" cy="254000"/>
          </a:xfrm>
        </p:spPr>
        <p:txBody>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da-DK" dirty="0"/>
              <a:t>Stillingsbetegnelse</a:t>
            </a:r>
          </a:p>
        </p:txBody>
      </p:sp>
      <p:sp>
        <p:nvSpPr>
          <p:cNvPr id="15" name="Pladsholder til tekst 10">
            <a:extLst>
              <a:ext uri="{FF2B5EF4-FFF2-40B4-BE49-F238E27FC236}">
                <a16:creationId xmlns:a16="http://schemas.microsoft.com/office/drawing/2014/main" id="{E10B0C0D-8E75-449D-A5CE-6F24A437C0DD}"/>
              </a:ext>
            </a:extLst>
          </p:cNvPr>
          <p:cNvSpPr>
            <a:spLocks noGrp="1"/>
          </p:cNvSpPr>
          <p:nvPr>
            <p:ph type="body" sz="quarter" idx="20" hasCustomPrompt="1"/>
          </p:nvPr>
        </p:nvSpPr>
        <p:spPr>
          <a:xfrm>
            <a:off x="8813799" y="5892800"/>
            <a:ext cx="2735262" cy="254000"/>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Navn</a:t>
            </a:r>
          </a:p>
        </p:txBody>
      </p:sp>
      <p:sp>
        <p:nvSpPr>
          <p:cNvPr id="16" name="Pladsholder til tekst 10">
            <a:extLst>
              <a:ext uri="{FF2B5EF4-FFF2-40B4-BE49-F238E27FC236}">
                <a16:creationId xmlns:a16="http://schemas.microsoft.com/office/drawing/2014/main" id="{DDC3D561-C48F-4F75-915B-D53B3C52BD00}"/>
              </a:ext>
            </a:extLst>
          </p:cNvPr>
          <p:cNvSpPr>
            <a:spLocks noGrp="1"/>
          </p:cNvSpPr>
          <p:nvPr>
            <p:ph type="body" sz="quarter" idx="21" hasCustomPrompt="1"/>
          </p:nvPr>
        </p:nvSpPr>
        <p:spPr>
          <a:xfrm>
            <a:off x="8813799" y="6229350"/>
            <a:ext cx="2735262" cy="254000"/>
          </a:xfrm>
        </p:spPr>
        <p:txBody>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da-DK" dirty="0"/>
              <a:t>Stillingsbetegnelse</a:t>
            </a:r>
          </a:p>
        </p:txBody>
      </p:sp>
    </p:spTree>
    <p:extLst>
      <p:ext uri="{BB962C8B-B14F-4D97-AF65-F5344CB8AC3E}">
        <p14:creationId xmlns:p14="http://schemas.microsoft.com/office/powerpoint/2010/main" val="347003121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illeder + navne 2">
    <p:spTree>
      <p:nvGrpSpPr>
        <p:cNvPr id="1" name=""/>
        <p:cNvGrpSpPr/>
        <p:nvPr/>
      </p:nvGrpSpPr>
      <p:grpSpPr>
        <a:xfrm>
          <a:off x="0" y="0"/>
          <a:ext cx="0" cy="0"/>
          <a:chOff x="0" y="0"/>
          <a:chExt cx="0" cy="0"/>
        </a:xfrm>
      </p:grpSpPr>
      <p:pic>
        <p:nvPicPr>
          <p:cNvPr id="4" name="ryan-tauss-3826-unsplash.jpg" descr="ryan-tauss-3826-unsplash.jpg">
            <a:extLst>
              <a:ext uri="{FF2B5EF4-FFF2-40B4-BE49-F238E27FC236}">
                <a16:creationId xmlns:a16="http://schemas.microsoft.com/office/drawing/2014/main" id="{DB52FCD9-C17E-49B9-8BA7-99615DC5F97B}"/>
              </a:ext>
            </a:extLst>
          </p:cNvPr>
          <p:cNvPicPr>
            <a:picLocks noChangeAspect="1"/>
          </p:cNvPicPr>
          <p:nvPr userDrawn="1"/>
        </p:nvPicPr>
        <p:blipFill rotWithShape="1">
          <a:blip r:embed="rId2">
            <a:alphaModFix amt="10449"/>
          </a:blip>
          <a:srcRect l="1628" t="7859" r="2756" b="11456"/>
          <a:stretch/>
        </p:blipFill>
        <p:spPr>
          <a:xfrm>
            <a:off x="0" y="1"/>
            <a:ext cx="12192000" cy="6857999"/>
          </a:xfrm>
          <a:prstGeom prst="rect">
            <a:avLst/>
          </a:prstGeom>
          <a:noFill/>
          <a:ln w="12700">
            <a:miter lim="400000"/>
          </a:ln>
        </p:spPr>
      </p:pic>
      <p:pic>
        <p:nvPicPr>
          <p:cNvPr id="3" name="Billede" descr="Billede">
            <a:extLst>
              <a:ext uri="{FF2B5EF4-FFF2-40B4-BE49-F238E27FC236}">
                <a16:creationId xmlns:a16="http://schemas.microsoft.com/office/drawing/2014/main" id="{2D34A74B-EF9B-4EFA-9543-15EA57F87F45}"/>
              </a:ext>
            </a:extLst>
          </p:cNvPr>
          <p:cNvPicPr>
            <a:picLocks noChangeAspect="1"/>
          </p:cNvPicPr>
          <p:nvPr userDrawn="1"/>
        </p:nvPicPr>
        <p:blipFill rotWithShape="1">
          <a:blip r:embed="rId3"/>
          <a:srcRect l="6180" r="7051"/>
          <a:stretch/>
        </p:blipFill>
        <p:spPr>
          <a:xfrm>
            <a:off x="0" y="1797984"/>
            <a:ext cx="12192000" cy="3465003"/>
          </a:xfrm>
          <a:prstGeom prst="rect">
            <a:avLst/>
          </a:prstGeom>
          <a:ln w="12700">
            <a:miter lim="400000"/>
          </a:ln>
        </p:spPr>
      </p:pic>
      <p:sp>
        <p:nvSpPr>
          <p:cNvPr id="2" name="Titel 1">
            <a:extLst>
              <a:ext uri="{FF2B5EF4-FFF2-40B4-BE49-F238E27FC236}">
                <a16:creationId xmlns:a16="http://schemas.microsoft.com/office/drawing/2014/main" id="{4FA6EAC6-AAAA-428E-A63E-9A3B6FE15B5B}"/>
              </a:ext>
            </a:extLst>
          </p:cNvPr>
          <p:cNvSpPr>
            <a:spLocks noGrp="1"/>
          </p:cNvSpPr>
          <p:nvPr>
            <p:ph type="title" hasCustomPrompt="1"/>
          </p:nvPr>
        </p:nvSpPr>
        <p:spPr>
          <a:xfrm>
            <a:off x="1271587" y="914400"/>
            <a:ext cx="10296525" cy="482600"/>
          </a:xfrm>
        </p:spPr>
        <p:txBody>
          <a:bodyPr/>
          <a:lstStyle>
            <a:lvl1pPr algn="ctr">
              <a:defRPr/>
            </a:lvl1pPr>
          </a:lstStyle>
          <a:p>
            <a:r>
              <a:rPr lang="da-DK" dirty="0"/>
              <a:t>Overskrift</a:t>
            </a:r>
          </a:p>
        </p:txBody>
      </p:sp>
      <p:sp>
        <p:nvSpPr>
          <p:cNvPr id="7" name="Pladsholder til billede 6">
            <a:extLst>
              <a:ext uri="{FF2B5EF4-FFF2-40B4-BE49-F238E27FC236}">
                <a16:creationId xmlns:a16="http://schemas.microsoft.com/office/drawing/2014/main" id="{2348C84D-A71C-403B-88FD-E30FBD989DAA}"/>
              </a:ext>
            </a:extLst>
          </p:cNvPr>
          <p:cNvSpPr>
            <a:spLocks noGrp="1"/>
          </p:cNvSpPr>
          <p:nvPr>
            <p:ph type="pic" sz="quarter" idx="13"/>
          </p:nvPr>
        </p:nvSpPr>
        <p:spPr>
          <a:xfrm>
            <a:off x="1271587" y="1630050"/>
            <a:ext cx="2736000" cy="4104000"/>
          </a:xfrm>
        </p:spPr>
        <p:txBody>
          <a:bodyPr/>
          <a:lstStyle/>
          <a:p>
            <a:r>
              <a:rPr lang="da-DK"/>
              <a:t>Klik på ikonet for at tilføje et billede</a:t>
            </a:r>
          </a:p>
        </p:txBody>
      </p:sp>
      <p:sp>
        <p:nvSpPr>
          <p:cNvPr id="8" name="Pladsholder til billede 6">
            <a:extLst>
              <a:ext uri="{FF2B5EF4-FFF2-40B4-BE49-F238E27FC236}">
                <a16:creationId xmlns:a16="http://schemas.microsoft.com/office/drawing/2014/main" id="{5992530E-AC19-47CD-B576-9EC876763562}"/>
              </a:ext>
            </a:extLst>
          </p:cNvPr>
          <p:cNvSpPr>
            <a:spLocks noGrp="1"/>
          </p:cNvSpPr>
          <p:nvPr>
            <p:ph type="pic" sz="quarter" idx="14"/>
          </p:nvPr>
        </p:nvSpPr>
        <p:spPr>
          <a:xfrm>
            <a:off x="5042693" y="1630050"/>
            <a:ext cx="2736000" cy="4104000"/>
          </a:xfrm>
        </p:spPr>
        <p:txBody>
          <a:bodyPr/>
          <a:lstStyle/>
          <a:p>
            <a:r>
              <a:rPr lang="da-DK"/>
              <a:t>Klik på ikonet for at tilføje et billede</a:t>
            </a:r>
          </a:p>
        </p:txBody>
      </p:sp>
      <p:sp>
        <p:nvSpPr>
          <p:cNvPr id="9" name="Pladsholder til billede 6">
            <a:extLst>
              <a:ext uri="{FF2B5EF4-FFF2-40B4-BE49-F238E27FC236}">
                <a16:creationId xmlns:a16="http://schemas.microsoft.com/office/drawing/2014/main" id="{C03D0060-331C-42F2-8A66-CBC7145FE210}"/>
              </a:ext>
            </a:extLst>
          </p:cNvPr>
          <p:cNvSpPr>
            <a:spLocks noGrp="1"/>
          </p:cNvSpPr>
          <p:nvPr>
            <p:ph type="pic" sz="quarter" idx="15"/>
          </p:nvPr>
        </p:nvSpPr>
        <p:spPr>
          <a:xfrm>
            <a:off x="8813799" y="1630050"/>
            <a:ext cx="2736000" cy="4104000"/>
          </a:xfrm>
        </p:spPr>
        <p:txBody>
          <a:bodyPr/>
          <a:lstStyle/>
          <a:p>
            <a:r>
              <a:rPr lang="da-DK"/>
              <a:t>Klik på ikonet for at tilføje et billede</a:t>
            </a:r>
          </a:p>
        </p:txBody>
      </p:sp>
      <p:sp>
        <p:nvSpPr>
          <p:cNvPr id="11" name="Pladsholder til tekst 10">
            <a:extLst>
              <a:ext uri="{FF2B5EF4-FFF2-40B4-BE49-F238E27FC236}">
                <a16:creationId xmlns:a16="http://schemas.microsoft.com/office/drawing/2014/main" id="{7274FFD9-F4A3-403A-9AF6-FF122ECE3854}"/>
              </a:ext>
            </a:extLst>
          </p:cNvPr>
          <p:cNvSpPr>
            <a:spLocks noGrp="1"/>
          </p:cNvSpPr>
          <p:nvPr>
            <p:ph type="body" sz="quarter" idx="16" hasCustomPrompt="1"/>
          </p:nvPr>
        </p:nvSpPr>
        <p:spPr>
          <a:xfrm>
            <a:off x="1271588" y="5892800"/>
            <a:ext cx="2735262" cy="254000"/>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Navn</a:t>
            </a:r>
          </a:p>
        </p:txBody>
      </p:sp>
      <p:sp>
        <p:nvSpPr>
          <p:cNvPr id="12" name="Pladsholder til tekst 10">
            <a:extLst>
              <a:ext uri="{FF2B5EF4-FFF2-40B4-BE49-F238E27FC236}">
                <a16:creationId xmlns:a16="http://schemas.microsoft.com/office/drawing/2014/main" id="{6852C756-A1B1-4CBA-AA06-CE8ADE124AF0}"/>
              </a:ext>
            </a:extLst>
          </p:cNvPr>
          <p:cNvSpPr>
            <a:spLocks noGrp="1"/>
          </p:cNvSpPr>
          <p:nvPr>
            <p:ph type="body" sz="quarter" idx="17" hasCustomPrompt="1"/>
          </p:nvPr>
        </p:nvSpPr>
        <p:spPr>
          <a:xfrm>
            <a:off x="1271588" y="6229350"/>
            <a:ext cx="2735262" cy="254000"/>
          </a:xfrm>
        </p:spPr>
        <p:txBody>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da-DK" dirty="0"/>
              <a:t>Stillingsbetegnelse</a:t>
            </a:r>
          </a:p>
        </p:txBody>
      </p:sp>
      <p:sp>
        <p:nvSpPr>
          <p:cNvPr id="13" name="Pladsholder til tekst 10">
            <a:extLst>
              <a:ext uri="{FF2B5EF4-FFF2-40B4-BE49-F238E27FC236}">
                <a16:creationId xmlns:a16="http://schemas.microsoft.com/office/drawing/2014/main" id="{AFC3E9CF-5841-4534-BAD4-93F268A14793}"/>
              </a:ext>
            </a:extLst>
          </p:cNvPr>
          <p:cNvSpPr>
            <a:spLocks noGrp="1"/>
          </p:cNvSpPr>
          <p:nvPr>
            <p:ph type="body" sz="quarter" idx="18" hasCustomPrompt="1"/>
          </p:nvPr>
        </p:nvSpPr>
        <p:spPr>
          <a:xfrm>
            <a:off x="5043431" y="5892800"/>
            <a:ext cx="2735262" cy="254000"/>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Navn</a:t>
            </a:r>
          </a:p>
        </p:txBody>
      </p:sp>
      <p:sp>
        <p:nvSpPr>
          <p:cNvPr id="14" name="Pladsholder til tekst 10">
            <a:extLst>
              <a:ext uri="{FF2B5EF4-FFF2-40B4-BE49-F238E27FC236}">
                <a16:creationId xmlns:a16="http://schemas.microsoft.com/office/drawing/2014/main" id="{A8D945E5-44A9-401D-BD6E-50DF54ACAB43}"/>
              </a:ext>
            </a:extLst>
          </p:cNvPr>
          <p:cNvSpPr>
            <a:spLocks noGrp="1"/>
          </p:cNvSpPr>
          <p:nvPr>
            <p:ph type="body" sz="quarter" idx="19" hasCustomPrompt="1"/>
          </p:nvPr>
        </p:nvSpPr>
        <p:spPr>
          <a:xfrm>
            <a:off x="5043431" y="6229350"/>
            <a:ext cx="2735262" cy="254000"/>
          </a:xfrm>
        </p:spPr>
        <p:txBody>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da-DK" dirty="0"/>
              <a:t>Stillingsbetegnelse</a:t>
            </a:r>
          </a:p>
        </p:txBody>
      </p:sp>
      <p:sp>
        <p:nvSpPr>
          <p:cNvPr id="15" name="Pladsholder til tekst 10">
            <a:extLst>
              <a:ext uri="{FF2B5EF4-FFF2-40B4-BE49-F238E27FC236}">
                <a16:creationId xmlns:a16="http://schemas.microsoft.com/office/drawing/2014/main" id="{E10B0C0D-8E75-449D-A5CE-6F24A437C0DD}"/>
              </a:ext>
            </a:extLst>
          </p:cNvPr>
          <p:cNvSpPr>
            <a:spLocks noGrp="1"/>
          </p:cNvSpPr>
          <p:nvPr>
            <p:ph type="body" sz="quarter" idx="20" hasCustomPrompt="1"/>
          </p:nvPr>
        </p:nvSpPr>
        <p:spPr>
          <a:xfrm>
            <a:off x="8813799" y="5892800"/>
            <a:ext cx="2735262" cy="254000"/>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Navn</a:t>
            </a:r>
          </a:p>
        </p:txBody>
      </p:sp>
      <p:sp>
        <p:nvSpPr>
          <p:cNvPr id="16" name="Pladsholder til tekst 10">
            <a:extLst>
              <a:ext uri="{FF2B5EF4-FFF2-40B4-BE49-F238E27FC236}">
                <a16:creationId xmlns:a16="http://schemas.microsoft.com/office/drawing/2014/main" id="{DDC3D561-C48F-4F75-915B-D53B3C52BD00}"/>
              </a:ext>
            </a:extLst>
          </p:cNvPr>
          <p:cNvSpPr>
            <a:spLocks noGrp="1"/>
          </p:cNvSpPr>
          <p:nvPr>
            <p:ph type="body" sz="quarter" idx="21" hasCustomPrompt="1"/>
          </p:nvPr>
        </p:nvSpPr>
        <p:spPr>
          <a:xfrm>
            <a:off x="8813799" y="6229350"/>
            <a:ext cx="2735262" cy="254000"/>
          </a:xfrm>
        </p:spPr>
        <p:txBody>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da-DK" dirty="0"/>
              <a:t>Stillingsbetegnelse</a:t>
            </a:r>
          </a:p>
        </p:txBody>
      </p:sp>
    </p:spTree>
    <p:extLst>
      <p:ext uri="{BB962C8B-B14F-4D97-AF65-F5344CB8AC3E}">
        <p14:creationId xmlns:p14="http://schemas.microsoft.com/office/powerpoint/2010/main" val="398913476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kst + Billede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227255-F4A7-4C32-A36A-E9C1B844777E}"/>
              </a:ext>
            </a:extLst>
          </p:cNvPr>
          <p:cNvSpPr>
            <a:spLocks noGrp="1"/>
          </p:cNvSpPr>
          <p:nvPr>
            <p:ph type="title" hasCustomPrompt="1"/>
          </p:nvPr>
        </p:nvSpPr>
        <p:spPr>
          <a:xfrm>
            <a:off x="1271588" y="914400"/>
            <a:ext cx="5103812" cy="1830388"/>
          </a:xfrm>
        </p:spPr>
        <p:txBody>
          <a:bodyPr/>
          <a:lstStyle>
            <a:lvl1pPr>
              <a:defRPr sz="6000"/>
            </a:lvl1pPr>
          </a:lstStyle>
          <a:p>
            <a:r>
              <a:rPr lang="da-DK" dirty="0"/>
              <a:t>Overskrift</a:t>
            </a:r>
          </a:p>
        </p:txBody>
      </p:sp>
      <p:sp>
        <p:nvSpPr>
          <p:cNvPr id="7" name="Pladsholder til tekst 6">
            <a:extLst>
              <a:ext uri="{FF2B5EF4-FFF2-40B4-BE49-F238E27FC236}">
                <a16:creationId xmlns:a16="http://schemas.microsoft.com/office/drawing/2014/main" id="{8563C5C8-48EB-4F02-83DD-8EB4176C5E48}"/>
              </a:ext>
            </a:extLst>
          </p:cNvPr>
          <p:cNvSpPr>
            <a:spLocks noGrp="1"/>
          </p:cNvSpPr>
          <p:nvPr>
            <p:ph type="body" sz="quarter" idx="13"/>
          </p:nvPr>
        </p:nvSpPr>
        <p:spPr>
          <a:xfrm>
            <a:off x="1271588" y="2959100"/>
            <a:ext cx="5103811" cy="2774950"/>
          </a:xfrm>
        </p:spPr>
        <p:txBody>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da-DK"/>
              <a:t>Rediger typografien i masterens</a:t>
            </a:r>
          </a:p>
        </p:txBody>
      </p:sp>
      <p:pic>
        <p:nvPicPr>
          <p:cNvPr id="9" name="Billede" descr="Billede">
            <a:extLst>
              <a:ext uri="{FF2B5EF4-FFF2-40B4-BE49-F238E27FC236}">
                <a16:creationId xmlns:a16="http://schemas.microsoft.com/office/drawing/2014/main" id="{4B52D7F6-31D7-4AB5-A42E-C43E54C24278}"/>
              </a:ext>
            </a:extLst>
          </p:cNvPr>
          <p:cNvPicPr>
            <a:picLocks noChangeAspect="1"/>
          </p:cNvPicPr>
          <p:nvPr userDrawn="1"/>
        </p:nvPicPr>
        <p:blipFill>
          <a:blip r:embed="rId2"/>
          <a:stretch>
            <a:fillRect/>
          </a:stretch>
        </p:blipFill>
        <p:spPr>
          <a:xfrm rot="3587406">
            <a:off x="4580083" y="4956931"/>
            <a:ext cx="2596859" cy="3133592"/>
          </a:xfrm>
          <a:prstGeom prst="rect">
            <a:avLst/>
          </a:prstGeom>
          <a:ln w="12700">
            <a:miter lim="400000"/>
          </a:ln>
        </p:spPr>
      </p:pic>
      <p:sp>
        <p:nvSpPr>
          <p:cNvPr id="11" name="Pladsholder til billede 10">
            <a:extLst>
              <a:ext uri="{FF2B5EF4-FFF2-40B4-BE49-F238E27FC236}">
                <a16:creationId xmlns:a16="http://schemas.microsoft.com/office/drawing/2014/main" id="{2DAD83F0-C05C-4F8E-8B52-200C912644C4}"/>
              </a:ext>
            </a:extLst>
          </p:cNvPr>
          <p:cNvSpPr>
            <a:spLocks noGrp="1"/>
          </p:cNvSpPr>
          <p:nvPr>
            <p:ph type="pic" sz="quarter" idx="14"/>
          </p:nvPr>
        </p:nvSpPr>
        <p:spPr>
          <a:xfrm>
            <a:off x="6946900" y="0"/>
            <a:ext cx="5245100" cy="6858000"/>
          </a:xfrm>
        </p:spPr>
        <p:txBody>
          <a:bodyPr/>
          <a:lstStyle>
            <a:lvl1pPr marL="0" indent="0">
              <a:buNone/>
              <a:defRPr/>
            </a:lvl1pPr>
          </a:lstStyle>
          <a:p>
            <a:r>
              <a:rPr lang="da-DK"/>
              <a:t>Klik på ikonet for at tilføje et billede</a:t>
            </a:r>
            <a:endParaRPr lang="da-DK" dirty="0"/>
          </a:p>
        </p:txBody>
      </p:sp>
    </p:spTree>
    <p:extLst>
      <p:ext uri="{BB962C8B-B14F-4D97-AF65-F5344CB8AC3E}">
        <p14:creationId xmlns:p14="http://schemas.microsoft.com/office/powerpoint/2010/main" val="351970437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Tekst + Billede 1 u. pi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227255-F4A7-4C32-A36A-E9C1B844777E}"/>
              </a:ext>
            </a:extLst>
          </p:cNvPr>
          <p:cNvSpPr>
            <a:spLocks noGrp="1"/>
          </p:cNvSpPr>
          <p:nvPr>
            <p:ph type="title" hasCustomPrompt="1"/>
          </p:nvPr>
        </p:nvSpPr>
        <p:spPr>
          <a:xfrm>
            <a:off x="1271588" y="914400"/>
            <a:ext cx="5103812" cy="1830388"/>
          </a:xfrm>
        </p:spPr>
        <p:txBody>
          <a:bodyPr/>
          <a:lstStyle>
            <a:lvl1pPr>
              <a:defRPr sz="6000"/>
            </a:lvl1pPr>
          </a:lstStyle>
          <a:p>
            <a:r>
              <a:rPr lang="da-DK" dirty="0"/>
              <a:t>Overskrift</a:t>
            </a:r>
          </a:p>
        </p:txBody>
      </p:sp>
      <p:sp>
        <p:nvSpPr>
          <p:cNvPr id="7" name="Pladsholder til tekst 6">
            <a:extLst>
              <a:ext uri="{FF2B5EF4-FFF2-40B4-BE49-F238E27FC236}">
                <a16:creationId xmlns:a16="http://schemas.microsoft.com/office/drawing/2014/main" id="{8563C5C8-48EB-4F02-83DD-8EB4176C5E48}"/>
              </a:ext>
            </a:extLst>
          </p:cNvPr>
          <p:cNvSpPr>
            <a:spLocks noGrp="1"/>
          </p:cNvSpPr>
          <p:nvPr>
            <p:ph type="body" sz="quarter" idx="13"/>
          </p:nvPr>
        </p:nvSpPr>
        <p:spPr>
          <a:xfrm>
            <a:off x="1271588" y="2959100"/>
            <a:ext cx="5103811" cy="2774950"/>
          </a:xfrm>
        </p:spPr>
        <p:txBody>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da-DK"/>
              <a:t>Rediger typografien i masterens</a:t>
            </a:r>
          </a:p>
        </p:txBody>
      </p:sp>
      <p:sp>
        <p:nvSpPr>
          <p:cNvPr id="11" name="Pladsholder til billede 10">
            <a:extLst>
              <a:ext uri="{FF2B5EF4-FFF2-40B4-BE49-F238E27FC236}">
                <a16:creationId xmlns:a16="http://schemas.microsoft.com/office/drawing/2014/main" id="{2DAD83F0-C05C-4F8E-8B52-200C912644C4}"/>
              </a:ext>
            </a:extLst>
          </p:cNvPr>
          <p:cNvSpPr>
            <a:spLocks noGrp="1"/>
          </p:cNvSpPr>
          <p:nvPr>
            <p:ph type="pic" sz="quarter" idx="14"/>
          </p:nvPr>
        </p:nvSpPr>
        <p:spPr>
          <a:xfrm>
            <a:off x="6946900" y="0"/>
            <a:ext cx="5245100" cy="6858000"/>
          </a:xfrm>
        </p:spPr>
        <p:txBody>
          <a:bodyPr/>
          <a:lstStyle>
            <a:lvl1pPr marL="0" indent="0">
              <a:buNone/>
              <a:defRPr/>
            </a:lvl1pPr>
          </a:lstStyle>
          <a:p>
            <a:r>
              <a:rPr lang="da-DK"/>
              <a:t>Klik på ikonet for at tilføje et billede</a:t>
            </a:r>
            <a:endParaRPr lang="da-DK" dirty="0"/>
          </a:p>
        </p:txBody>
      </p:sp>
    </p:spTree>
    <p:extLst>
      <p:ext uri="{BB962C8B-B14F-4D97-AF65-F5344CB8AC3E}">
        <p14:creationId xmlns:p14="http://schemas.microsoft.com/office/powerpoint/2010/main" val="111889870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kst + billede 2">
    <p:bg>
      <p:bgPr>
        <a:solidFill>
          <a:srgbClr val="FFFFFF"/>
        </a:solidFill>
        <a:effectLst/>
      </p:bgPr>
    </p:bg>
    <p:spTree>
      <p:nvGrpSpPr>
        <p:cNvPr id="1" name=""/>
        <p:cNvGrpSpPr/>
        <p:nvPr/>
      </p:nvGrpSpPr>
      <p:grpSpPr>
        <a:xfrm>
          <a:off x="0" y="0"/>
          <a:ext cx="0" cy="0"/>
          <a:chOff x="0" y="0"/>
          <a:chExt cx="0" cy="0"/>
        </a:xfrm>
      </p:grpSpPr>
      <p:sp>
        <p:nvSpPr>
          <p:cNvPr id="4" name="Rektangel">
            <a:extLst>
              <a:ext uri="{FF2B5EF4-FFF2-40B4-BE49-F238E27FC236}">
                <a16:creationId xmlns:a16="http://schemas.microsoft.com/office/drawing/2014/main" id="{F9DE2D71-05F7-4153-86D1-7F322736561B}"/>
              </a:ext>
            </a:extLst>
          </p:cNvPr>
          <p:cNvSpPr/>
          <p:nvPr userDrawn="1"/>
        </p:nvSpPr>
        <p:spPr>
          <a:xfrm>
            <a:off x="0" y="0"/>
            <a:ext cx="5245100" cy="6858000"/>
          </a:xfrm>
          <a:prstGeom prst="rect">
            <a:avLst/>
          </a:prstGeom>
          <a:solidFill>
            <a:srgbClr val="F4F5F0"/>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2" name="Titel 1">
            <a:extLst>
              <a:ext uri="{FF2B5EF4-FFF2-40B4-BE49-F238E27FC236}">
                <a16:creationId xmlns:a16="http://schemas.microsoft.com/office/drawing/2014/main" id="{13227255-F4A7-4C32-A36A-E9C1B844777E}"/>
              </a:ext>
            </a:extLst>
          </p:cNvPr>
          <p:cNvSpPr>
            <a:spLocks noGrp="1"/>
          </p:cNvSpPr>
          <p:nvPr>
            <p:ph type="title" hasCustomPrompt="1"/>
          </p:nvPr>
        </p:nvSpPr>
        <p:spPr>
          <a:xfrm>
            <a:off x="5700713" y="914400"/>
            <a:ext cx="5867400" cy="1830388"/>
          </a:xfrm>
        </p:spPr>
        <p:txBody>
          <a:bodyPr/>
          <a:lstStyle>
            <a:lvl1pPr>
              <a:defRPr sz="3600">
                <a:solidFill>
                  <a:schemeClr val="tx1"/>
                </a:solidFill>
              </a:defRPr>
            </a:lvl1pPr>
          </a:lstStyle>
          <a:p>
            <a:r>
              <a:rPr lang="da-DK" dirty="0"/>
              <a:t>Overskrift</a:t>
            </a:r>
          </a:p>
        </p:txBody>
      </p:sp>
      <p:sp>
        <p:nvSpPr>
          <p:cNvPr id="7" name="Pladsholder til tekst 6">
            <a:extLst>
              <a:ext uri="{FF2B5EF4-FFF2-40B4-BE49-F238E27FC236}">
                <a16:creationId xmlns:a16="http://schemas.microsoft.com/office/drawing/2014/main" id="{8563C5C8-48EB-4F02-83DD-8EB4176C5E48}"/>
              </a:ext>
            </a:extLst>
          </p:cNvPr>
          <p:cNvSpPr>
            <a:spLocks noGrp="1"/>
          </p:cNvSpPr>
          <p:nvPr>
            <p:ph type="body" sz="quarter" idx="13"/>
          </p:nvPr>
        </p:nvSpPr>
        <p:spPr>
          <a:xfrm>
            <a:off x="5700713" y="2959100"/>
            <a:ext cx="5867399" cy="2774950"/>
          </a:xfrm>
        </p:spPr>
        <p:txBody>
          <a:bodyPr/>
          <a:lstStyle>
            <a:lvl1pPr marL="0" indent="0">
              <a:buNone/>
              <a:defRPr sz="16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a:t>Rediger typografien i masterens</a:t>
            </a:r>
          </a:p>
        </p:txBody>
      </p:sp>
      <p:sp>
        <p:nvSpPr>
          <p:cNvPr id="11" name="Pladsholder til billede 10">
            <a:extLst>
              <a:ext uri="{FF2B5EF4-FFF2-40B4-BE49-F238E27FC236}">
                <a16:creationId xmlns:a16="http://schemas.microsoft.com/office/drawing/2014/main" id="{2DAD83F0-C05C-4F8E-8B52-200C912644C4}"/>
              </a:ext>
            </a:extLst>
          </p:cNvPr>
          <p:cNvSpPr>
            <a:spLocks noGrp="1"/>
          </p:cNvSpPr>
          <p:nvPr>
            <p:ph type="pic" sz="quarter" idx="14"/>
          </p:nvPr>
        </p:nvSpPr>
        <p:spPr>
          <a:xfrm>
            <a:off x="0" y="0"/>
            <a:ext cx="5245100" cy="6858000"/>
          </a:xfrm>
        </p:spPr>
        <p:txBody>
          <a:bodyPr/>
          <a:lstStyle>
            <a:lvl1pPr marL="0" indent="0">
              <a:buNone/>
              <a:defRPr>
                <a:solidFill>
                  <a:schemeClr val="tx1"/>
                </a:solidFill>
              </a:defRPr>
            </a:lvl1pPr>
          </a:lstStyle>
          <a:p>
            <a:r>
              <a:rPr lang="da-DK"/>
              <a:t>Klik på ikonet for at tilføje et billede</a:t>
            </a:r>
            <a:endParaRPr lang="da-DK" dirty="0"/>
          </a:p>
        </p:txBody>
      </p:sp>
      <p:pic>
        <p:nvPicPr>
          <p:cNvPr id="3" name="Billede 2">
            <a:extLst>
              <a:ext uri="{FF2B5EF4-FFF2-40B4-BE49-F238E27FC236}">
                <a16:creationId xmlns:a16="http://schemas.microsoft.com/office/drawing/2014/main" id="{B5EF3068-83AC-4B41-BA66-B898FF947FC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6274" y="145931"/>
            <a:ext cx="2189997" cy="224518"/>
          </a:xfrm>
          <a:prstGeom prst="rect">
            <a:avLst/>
          </a:prstGeom>
        </p:spPr>
      </p:pic>
    </p:spTree>
    <p:extLst>
      <p:ext uri="{BB962C8B-B14F-4D97-AF65-F5344CB8AC3E}">
        <p14:creationId xmlns:p14="http://schemas.microsoft.com/office/powerpoint/2010/main" val="79385463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kst + billede 3">
    <p:bg>
      <p:bgPr>
        <a:solidFill>
          <a:srgbClr val="FFFFFF"/>
        </a:solidFill>
        <a:effectLst/>
      </p:bgPr>
    </p:bg>
    <p:spTree>
      <p:nvGrpSpPr>
        <p:cNvPr id="1" name=""/>
        <p:cNvGrpSpPr/>
        <p:nvPr/>
      </p:nvGrpSpPr>
      <p:grpSpPr>
        <a:xfrm>
          <a:off x="0" y="0"/>
          <a:ext cx="0" cy="0"/>
          <a:chOff x="0" y="0"/>
          <a:chExt cx="0" cy="0"/>
        </a:xfrm>
      </p:grpSpPr>
      <p:sp>
        <p:nvSpPr>
          <p:cNvPr id="4" name="Rektangel">
            <a:extLst>
              <a:ext uri="{FF2B5EF4-FFF2-40B4-BE49-F238E27FC236}">
                <a16:creationId xmlns:a16="http://schemas.microsoft.com/office/drawing/2014/main" id="{F9DE2D71-05F7-4153-86D1-7F322736561B}"/>
              </a:ext>
            </a:extLst>
          </p:cNvPr>
          <p:cNvSpPr/>
          <p:nvPr userDrawn="1"/>
        </p:nvSpPr>
        <p:spPr>
          <a:xfrm>
            <a:off x="3784600" y="0"/>
            <a:ext cx="8407399" cy="6858000"/>
          </a:xfrm>
          <a:prstGeom prst="rect">
            <a:avLst/>
          </a:prstGeom>
          <a:solidFill>
            <a:srgbClr val="F4F5F0"/>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2" name="Titel 1">
            <a:extLst>
              <a:ext uri="{FF2B5EF4-FFF2-40B4-BE49-F238E27FC236}">
                <a16:creationId xmlns:a16="http://schemas.microsoft.com/office/drawing/2014/main" id="{13227255-F4A7-4C32-A36A-E9C1B844777E}"/>
              </a:ext>
            </a:extLst>
          </p:cNvPr>
          <p:cNvSpPr>
            <a:spLocks noGrp="1"/>
          </p:cNvSpPr>
          <p:nvPr>
            <p:ph type="title" hasCustomPrompt="1"/>
          </p:nvPr>
        </p:nvSpPr>
        <p:spPr>
          <a:xfrm>
            <a:off x="1281113" y="914400"/>
            <a:ext cx="5056188" cy="1830388"/>
          </a:xfrm>
        </p:spPr>
        <p:txBody>
          <a:bodyPr/>
          <a:lstStyle>
            <a:lvl1pPr>
              <a:defRPr sz="3600">
                <a:solidFill>
                  <a:schemeClr val="tx1"/>
                </a:solidFill>
              </a:defRPr>
            </a:lvl1pPr>
          </a:lstStyle>
          <a:p>
            <a:r>
              <a:rPr lang="da-DK" dirty="0"/>
              <a:t>Overskrift</a:t>
            </a:r>
          </a:p>
        </p:txBody>
      </p:sp>
      <p:sp>
        <p:nvSpPr>
          <p:cNvPr id="7" name="Pladsholder til tekst 6">
            <a:extLst>
              <a:ext uri="{FF2B5EF4-FFF2-40B4-BE49-F238E27FC236}">
                <a16:creationId xmlns:a16="http://schemas.microsoft.com/office/drawing/2014/main" id="{8563C5C8-48EB-4F02-83DD-8EB4176C5E48}"/>
              </a:ext>
            </a:extLst>
          </p:cNvPr>
          <p:cNvSpPr>
            <a:spLocks noGrp="1"/>
          </p:cNvSpPr>
          <p:nvPr>
            <p:ph type="body" sz="quarter" idx="13"/>
          </p:nvPr>
        </p:nvSpPr>
        <p:spPr>
          <a:xfrm>
            <a:off x="1281113" y="2959100"/>
            <a:ext cx="5056187" cy="2774950"/>
          </a:xfrm>
        </p:spPr>
        <p:txBody>
          <a:bodyPr/>
          <a:lstStyle>
            <a:lvl1pPr marL="0" indent="0">
              <a:buNone/>
              <a:defRPr sz="16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a:t>Rediger typografien i masterens</a:t>
            </a:r>
          </a:p>
        </p:txBody>
      </p:sp>
      <p:sp>
        <p:nvSpPr>
          <p:cNvPr id="11" name="Pladsholder til billede 10">
            <a:extLst>
              <a:ext uri="{FF2B5EF4-FFF2-40B4-BE49-F238E27FC236}">
                <a16:creationId xmlns:a16="http://schemas.microsoft.com/office/drawing/2014/main" id="{2DAD83F0-C05C-4F8E-8B52-200C912644C4}"/>
              </a:ext>
            </a:extLst>
          </p:cNvPr>
          <p:cNvSpPr>
            <a:spLocks noGrp="1"/>
          </p:cNvSpPr>
          <p:nvPr>
            <p:ph type="pic" sz="quarter" idx="14"/>
          </p:nvPr>
        </p:nvSpPr>
        <p:spPr>
          <a:xfrm>
            <a:off x="6946900" y="0"/>
            <a:ext cx="5245100" cy="6858000"/>
          </a:xfrm>
        </p:spPr>
        <p:txBody>
          <a:bodyPr/>
          <a:lstStyle>
            <a:lvl1pPr marL="0" indent="0">
              <a:buNone/>
              <a:defRPr>
                <a:solidFill>
                  <a:schemeClr val="tx1"/>
                </a:solidFill>
              </a:defRPr>
            </a:lvl1pPr>
          </a:lstStyle>
          <a:p>
            <a:r>
              <a:rPr lang="da-DK"/>
              <a:t>Klik på ikonet for at tilføje et billede</a:t>
            </a:r>
            <a:endParaRPr lang="da-DK" dirty="0"/>
          </a:p>
        </p:txBody>
      </p:sp>
      <p:pic>
        <p:nvPicPr>
          <p:cNvPr id="3" name="Billede 2">
            <a:extLst>
              <a:ext uri="{FF2B5EF4-FFF2-40B4-BE49-F238E27FC236}">
                <a16:creationId xmlns:a16="http://schemas.microsoft.com/office/drawing/2014/main" id="{B5EF3068-83AC-4B41-BA66-B898FF947FC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6274" y="145931"/>
            <a:ext cx="2189997" cy="224518"/>
          </a:xfrm>
          <a:prstGeom prst="rect">
            <a:avLst/>
          </a:prstGeom>
        </p:spPr>
      </p:pic>
      <p:pic>
        <p:nvPicPr>
          <p:cNvPr id="6" name="Billede" descr="Billede">
            <a:extLst>
              <a:ext uri="{FF2B5EF4-FFF2-40B4-BE49-F238E27FC236}">
                <a16:creationId xmlns:a16="http://schemas.microsoft.com/office/drawing/2014/main" id="{6473FE00-1A89-4669-9DFB-142FEBAC90C2}"/>
              </a:ext>
            </a:extLst>
          </p:cNvPr>
          <p:cNvPicPr>
            <a:picLocks noChangeAspect="1"/>
          </p:cNvPicPr>
          <p:nvPr userDrawn="1"/>
        </p:nvPicPr>
        <p:blipFill>
          <a:blip r:embed="rId3"/>
          <a:stretch>
            <a:fillRect/>
          </a:stretch>
        </p:blipFill>
        <p:spPr>
          <a:xfrm rot="10078607">
            <a:off x="-208770" y="4724069"/>
            <a:ext cx="2668365" cy="2581609"/>
          </a:xfrm>
          <a:prstGeom prst="rect">
            <a:avLst/>
          </a:prstGeom>
          <a:ln w="12700">
            <a:miter lim="400000"/>
          </a:ln>
        </p:spPr>
      </p:pic>
    </p:spTree>
    <p:extLst>
      <p:ext uri="{BB962C8B-B14F-4D97-AF65-F5344CB8AC3E}">
        <p14:creationId xmlns:p14="http://schemas.microsoft.com/office/powerpoint/2010/main" val="25831051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ekst + billede 3 u. pil">
    <p:bg>
      <p:bgPr>
        <a:solidFill>
          <a:srgbClr val="FFFFFF"/>
        </a:solidFill>
        <a:effectLst/>
      </p:bgPr>
    </p:bg>
    <p:spTree>
      <p:nvGrpSpPr>
        <p:cNvPr id="1" name=""/>
        <p:cNvGrpSpPr/>
        <p:nvPr/>
      </p:nvGrpSpPr>
      <p:grpSpPr>
        <a:xfrm>
          <a:off x="0" y="0"/>
          <a:ext cx="0" cy="0"/>
          <a:chOff x="0" y="0"/>
          <a:chExt cx="0" cy="0"/>
        </a:xfrm>
      </p:grpSpPr>
      <p:sp>
        <p:nvSpPr>
          <p:cNvPr id="4" name="Rektangel">
            <a:extLst>
              <a:ext uri="{FF2B5EF4-FFF2-40B4-BE49-F238E27FC236}">
                <a16:creationId xmlns:a16="http://schemas.microsoft.com/office/drawing/2014/main" id="{F9DE2D71-05F7-4153-86D1-7F322736561B}"/>
              </a:ext>
            </a:extLst>
          </p:cNvPr>
          <p:cNvSpPr/>
          <p:nvPr userDrawn="1"/>
        </p:nvSpPr>
        <p:spPr>
          <a:xfrm>
            <a:off x="3784600" y="0"/>
            <a:ext cx="8407399" cy="6858000"/>
          </a:xfrm>
          <a:prstGeom prst="rect">
            <a:avLst/>
          </a:prstGeom>
          <a:solidFill>
            <a:srgbClr val="F4F5F0"/>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2" name="Titel 1">
            <a:extLst>
              <a:ext uri="{FF2B5EF4-FFF2-40B4-BE49-F238E27FC236}">
                <a16:creationId xmlns:a16="http://schemas.microsoft.com/office/drawing/2014/main" id="{13227255-F4A7-4C32-A36A-E9C1B844777E}"/>
              </a:ext>
            </a:extLst>
          </p:cNvPr>
          <p:cNvSpPr>
            <a:spLocks noGrp="1"/>
          </p:cNvSpPr>
          <p:nvPr>
            <p:ph type="title" hasCustomPrompt="1"/>
          </p:nvPr>
        </p:nvSpPr>
        <p:spPr>
          <a:xfrm>
            <a:off x="1281113" y="914400"/>
            <a:ext cx="5056188" cy="1830388"/>
          </a:xfrm>
        </p:spPr>
        <p:txBody>
          <a:bodyPr/>
          <a:lstStyle>
            <a:lvl1pPr>
              <a:defRPr sz="3600">
                <a:solidFill>
                  <a:schemeClr val="tx1"/>
                </a:solidFill>
              </a:defRPr>
            </a:lvl1pPr>
          </a:lstStyle>
          <a:p>
            <a:r>
              <a:rPr lang="da-DK" dirty="0"/>
              <a:t>Overskrift</a:t>
            </a:r>
          </a:p>
        </p:txBody>
      </p:sp>
      <p:sp>
        <p:nvSpPr>
          <p:cNvPr id="7" name="Pladsholder til tekst 6">
            <a:extLst>
              <a:ext uri="{FF2B5EF4-FFF2-40B4-BE49-F238E27FC236}">
                <a16:creationId xmlns:a16="http://schemas.microsoft.com/office/drawing/2014/main" id="{8563C5C8-48EB-4F02-83DD-8EB4176C5E48}"/>
              </a:ext>
            </a:extLst>
          </p:cNvPr>
          <p:cNvSpPr>
            <a:spLocks noGrp="1"/>
          </p:cNvSpPr>
          <p:nvPr>
            <p:ph type="body" sz="quarter" idx="13"/>
          </p:nvPr>
        </p:nvSpPr>
        <p:spPr>
          <a:xfrm>
            <a:off x="1281113" y="2959100"/>
            <a:ext cx="5056187" cy="2774950"/>
          </a:xfrm>
        </p:spPr>
        <p:txBody>
          <a:bodyPr/>
          <a:lstStyle>
            <a:lvl1pPr marL="0" indent="0">
              <a:buNone/>
              <a:defRPr sz="16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a:t>Rediger typografien i masterens</a:t>
            </a:r>
          </a:p>
        </p:txBody>
      </p:sp>
      <p:sp>
        <p:nvSpPr>
          <p:cNvPr id="11" name="Pladsholder til billede 10">
            <a:extLst>
              <a:ext uri="{FF2B5EF4-FFF2-40B4-BE49-F238E27FC236}">
                <a16:creationId xmlns:a16="http://schemas.microsoft.com/office/drawing/2014/main" id="{2DAD83F0-C05C-4F8E-8B52-200C912644C4}"/>
              </a:ext>
            </a:extLst>
          </p:cNvPr>
          <p:cNvSpPr>
            <a:spLocks noGrp="1"/>
          </p:cNvSpPr>
          <p:nvPr>
            <p:ph type="pic" sz="quarter" idx="14"/>
          </p:nvPr>
        </p:nvSpPr>
        <p:spPr>
          <a:xfrm>
            <a:off x="6946900" y="0"/>
            <a:ext cx="5245100" cy="6858000"/>
          </a:xfrm>
        </p:spPr>
        <p:txBody>
          <a:bodyPr/>
          <a:lstStyle>
            <a:lvl1pPr marL="0" indent="0">
              <a:buNone/>
              <a:defRPr>
                <a:solidFill>
                  <a:schemeClr val="tx1"/>
                </a:solidFill>
              </a:defRPr>
            </a:lvl1pPr>
          </a:lstStyle>
          <a:p>
            <a:r>
              <a:rPr lang="da-DK"/>
              <a:t>Klik på ikonet for at tilføje et billede</a:t>
            </a:r>
            <a:endParaRPr lang="da-DK" dirty="0"/>
          </a:p>
        </p:txBody>
      </p:sp>
      <p:pic>
        <p:nvPicPr>
          <p:cNvPr id="3" name="Billede 2">
            <a:extLst>
              <a:ext uri="{FF2B5EF4-FFF2-40B4-BE49-F238E27FC236}">
                <a16:creationId xmlns:a16="http://schemas.microsoft.com/office/drawing/2014/main" id="{B5EF3068-83AC-4B41-BA66-B898FF947FC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6274" y="145931"/>
            <a:ext cx="2189997" cy="224518"/>
          </a:xfrm>
          <a:prstGeom prst="rect">
            <a:avLst/>
          </a:prstGeom>
        </p:spPr>
      </p:pic>
    </p:spTree>
    <p:extLst>
      <p:ext uri="{BB962C8B-B14F-4D97-AF65-F5344CB8AC3E}">
        <p14:creationId xmlns:p14="http://schemas.microsoft.com/office/powerpoint/2010/main" val="169469308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kst + billede 4">
    <p:bg>
      <p:bgPr>
        <a:solidFill>
          <a:srgbClr val="FFFFFF"/>
        </a:solidFill>
        <a:effectLst/>
      </p:bgPr>
    </p:bg>
    <p:spTree>
      <p:nvGrpSpPr>
        <p:cNvPr id="1" name=""/>
        <p:cNvGrpSpPr/>
        <p:nvPr/>
      </p:nvGrpSpPr>
      <p:grpSpPr>
        <a:xfrm>
          <a:off x="0" y="0"/>
          <a:ext cx="0" cy="0"/>
          <a:chOff x="0" y="0"/>
          <a:chExt cx="0" cy="0"/>
        </a:xfrm>
      </p:grpSpPr>
      <p:sp>
        <p:nvSpPr>
          <p:cNvPr id="5" name="Rektangel">
            <a:extLst>
              <a:ext uri="{FF2B5EF4-FFF2-40B4-BE49-F238E27FC236}">
                <a16:creationId xmlns:a16="http://schemas.microsoft.com/office/drawing/2014/main" id="{883B58B9-7BF1-4E70-908D-1346D1E28E65}"/>
              </a:ext>
            </a:extLst>
          </p:cNvPr>
          <p:cNvSpPr/>
          <p:nvPr userDrawn="1"/>
        </p:nvSpPr>
        <p:spPr>
          <a:xfrm>
            <a:off x="3784600" y="0"/>
            <a:ext cx="8407399" cy="6858000"/>
          </a:xfrm>
          <a:prstGeom prst="rect">
            <a:avLst/>
          </a:prstGeom>
          <a:solidFill>
            <a:srgbClr val="F4F5F0"/>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2" name="Titel 1">
            <a:extLst>
              <a:ext uri="{FF2B5EF4-FFF2-40B4-BE49-F238E27FC236}">
                <a16:creationId xmlns:a16="http://schemas.microsoft.com/office/drawing/2014/main" id="{13227255-F4A7-4C32-A36A-E9C1B844777E}"/>
              </a:ext>
            </a:extLst>
          </p:cNvPr>
          <p:cNvSpPr>
            <a:spLocks noGrp="1"/>
          </p:cNvSpPr>
          <p:nvPr>
            <p:ph type="title" hasCustomPrompt="1"/>
          </p:nvPr>
        </p:nvSpPr>
        <p:spPr>
          <a:xfrm>
            <a:off x="5700713" y="914400"/>
            <a:ext cx="5867400" cy="1830388"/>
          </a:xfrm>
        </p:spPr>
        <p:txBody>
          <a:bodyPr/>
          <a:lstStyle>
            <a:lvl1pPr>
              <a:defRPr sz="3600">
                <a:solidFill>
                  <a:schemeClr val="tx1"/>
                </a:solidFill>
              </a:defRPr>
            </a:lvl1pPr>
          </a:lstStyle>
          <a:p>
            <a:r>
              <a:rPr lang="da-DK" dirty="0"/>
              <a:t>Overskrift</a:t>
            </a:r>
          </a:p>
        </p:txBody>
      </p:sp>
      <p:sp>
        <p:nvSpPr>
          <p:cNvPr id="7" name="Pladsholder til tekst 6">
            <a:extLst>
              <a:ext uri="{FF2B5EF4-FFF2-40B4-BE49-F238E27FC236}">
                <a16:creationId xmlns:a16="http://schemas.microsoft.com/office/drawing/2014/main" id="{8563C5C8-48EB-4F02-83DD-8EB4176C5E48}"/>
              </a:ext>
            </a:extLst>
          </p:cNvPr>
          <p:cNvSpPr>
            <a:spLocks noGrp="1"/>
          </p:cNvSpPr>
          <p:nvPr>
            <p:ph type="body" sz="quarter" idx="13"/>
          </p:nvPr>
        </p:nvSpPr>
        <p:spPr>
          <a:xfrm>
            <a:off x="5700713" y="2959100"/>
            <a:ext cx="5867399" cy="2774950"/>
          </a:xfrm>
        </p:spPr>
        <p:txBody>
          <a:bodyPr/>
          <a:lstStyle>
            <a:lvl1pPr marL="0" indent="0">
              <a:buNone/>
              <a:defRPr sz="16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a:t>Rediger typografien i masterens</a:t>
            </a:r>
          </a:p>
        </p:txBody>
      </p:sp>
      <p:sp>
        <p:nvSpPr>
          <p:cNvPr id="11" name="Pladsholder til billede 10">
            <a:extLst>
              <a:ext uri="{FF2B5EF4-FFF2-40B4-BE49-F238E27FC236}">
                <a16:creationId xmlns:a16="http://schemas.microsoft.com/office/drawing/2014/main" id="{2DAD83F0-C05C-4F8E-8B52-200C912644C4}"/>
              </a:ext>
            </a:extLst>
          </p:cNvPr>
          <p:cNvSpPr>
            <a:spLocks noGrp="1"/>
          </p:cNvSpPr>
          <p:nvPr>
            <p:ph type="pic" sz="quarter" idx="14"/>
          </p:nvPr>
        </p:nvSpPr>
        <p:spPr>
          <a:xfrm>
            <a:off x="0" y="0"/>
            <a:ext cx="5245100" cy="6858000"/>
          </a:xfrm>
        </p:spPr>
        <p:txBody>
          <a:bodyPr/>
          <a:lstStyle>
            <a:lvl1pPr marL="0" indent="0">
              <a:buNone/>
              <a:defRPr>
                <a:solidFill>
                  <a:schemeClr val="tx1"/>
                </a:solidFill>
              </a:defRPr>
            </a:lvl1pPr>
          </a:lstStyle>
          <a:p>
            <a:r>
              <a:rPr lang="da-DK"/>
              <a:t>Klik på ikonet for at tilføje et billede</a:t>
            </a:r>
            <a:endParaRPr lang="da-DK" dirty="0"/>
          </a:p>
        </p:txBody>
      </p:sp>
      <p:pic>
        <p:nvPicPr>
          <p:cNvPr id="6" name="Billede" descr="Billede">
            <a:extLst>
              <a:ext uri="{FF2B5EF4-FFF2-40B4-BE49-F238E27FC236}">
                <a16:creationId xmlns:a16="http://schemas.microsoft.com/office/drawing/2014/main" id="{1CB206B5-4C10-432B-8F88-54F1FD3B9D19}"/>
              </a:ext>
            </a:extLst>
          </p:cNvPr>
          <p:cNvPicPr>
            <a:picLocks noChangeAspect="1"/>
          </p:cNvPicPr>
          <p:nvPr userDrawn="1"/>
        </p:nvPicPr>
        <p:blipFill>
          <a:blip r:embed="rId2"/>
          <a:stretch>
            <a:fillRect/>
          </a:stretch>
        </p:blipFill>
        <p:spPr>
          <a:xfrm rot="10506863" flipH="1">
            <a:off x="10354714" y="4372548"/>
            <a:ext cx="2603912" cy="3142103"/>
          </a:xfrm>
          <a:prstGeom prst="rect">
            <a:avLst/>
          </a:prstGeom>
          <a:ln w="12700">
            <a:miter lim="400000"/>
          </a:ln>
        </p:spPr>
      </p:pic>
      <p:pic>
        <p:nvPicPr>
          <p:cNvPr id="3" name="Billede 2">
            <a:extLst>
              <a:ext uri="{FF2B5EF4-FFF2-40B4-BE49-F238E27FC236}">
                <a16:creationId xmlns:a16="http://schemas.microsoft.com/office/drawing/2014/main" id="{B5EF3068-83AC-4B41-BA66-B898FF947FC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66274" y="145931"/>
            <a:ext cx="2189997" cy="224518"/>
          </a:xfrm>
          <a:prstGeom prst="rect">
            <a:avLst/>
          </a:prstGeom>
        </p:spPr>
      </p:pic>
      <p:pic>
        <p:nvPicPr>
          <p:cNvPr id="8" name="Billede 7" descr="Et billede, der indeholder tekst&#10;&#10;Automatisk genereret beskrivelse">
            <a:extLst>
              <a:ext uri="{FF2B5EF4-FFF2-40B4-BE49-F238E27FC236}">
                <a16:creationId xmlns:a16="http://schemas.microsoft.com/office/drawing/2014/main" id="{D04051C5-CF81-48D7-A8E0-A2A37C70524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326362" y="0"/>
            <a:ext cx="2807705" cy="1584000"/>
          </a:xfrm>
          <a:prstGeom prst="rect">
            <a:avLst/>
          </a:prstGeom>
        </p:spPr>
      </p:pic>
    </p:spTree>
    <p:extLst>
      <p:ext uri="{BB962C8B-B14F-4D97-AF65-F5344CB8AC3E}">
        <p14:creationId xmlns:p14="http://schemas.microsoft.com/office/powerpoint/2010/main" val="100612749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Tekst + billede 4 u. pil">
    <p:bg>
      <p:bgPr>
        <a:solidFill>
          <a:srgbClr val="FFFFFF"/>
        </a:solidFill>
        <a:effectLst/>
      </p:bgPr>
    </p:bg>
    <p:spTree>
      <p:nvGrpSpPr>
        <p:cNvPr id="1" name=""/>
        <p:cNvGrpSpPr/>
        <p:nvPr/>
      </p:nvGrpSpPr>
      <p:grpSpPr>
        <a:xfrm>
          <a:off x="0" y="0"/>
          <a:ext cx="0" cy="0"/>
          <a:chOff x="0" y="0"/>
          <a:chExt cx="0" cy="0"/>
        </a:xfrm>
      </p:grpSpPr>
      <p:sp>
        <p:nvSpPr>
          <p:cNvPr id="5" name="Rektangel">
            <a:extLst>
              <a:ext uri="{FF2B5EF4-FFF2-40B4-BE49-F238E27FC236}">
                <a16:creationId xmlns:a16="http://schemas.microsoft.com/office/drawing/2014/main" id="{883B58B9-7BF1-4E70-908D-1346D1E28E65}"/>
              </a:ext>
            </a:extLst>
          </p:cNvPr>
          <p:cNvSpPr/>
          <p:nvPr userDrawn="1"/>
        </p:nvSpPr>
        <p:spPr>
          <a:xfrm>
            <a:off x="3784600" y="0"/>
            <a:ext cx="8407399" cy="6858000"/>
          </a:xfrm>
          <a:prstGeom prst="rect">
            <a:avLst/>
          </a:prstGeom>
          <a:solidFill>
            <a:srgbClr val="F4F5F0"/>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2" name="Titel 1">
            <a:extLst>
              <a:ext uri="{FF2B5EF4-FFF2-40B4-BE49-F238E27FC236}">
                <a16:creationId xmlns:a16="http://schemas.microsoft.com/office/drawing/2014/main" id="{13227255-F4A7-4C32-A36A-E9C1B844777E}"/>
              </a:ext>
            </a:extLst>
          </p:cNvPr>
          <p:cNvSpPr>
            <a:spLocks noGrp="1"/>
          </p:cNvSpPr>
          <p:nvPr>
            <p:ph type="title" hasCustomPrompt="1"/>
          </p:nvPr>
        </p:nvSpPr>
        <p:spPr>
          <a:xfrm>
            <a:off x="5700713" y="914400"/>
            <a:ext cx="5867400" cy="1830388"/>
          </a:xfrm>
        </p:spPr>
        <p:txBody>
          <a:bodyPr/>
          <a:lstStyle>
            <a:lvl1pPr>
              <a:defRPr sz="3600">
                <a:solidFill>
                  <a:schemeClr val="tx1"/>
                </a:solidFill>
              </a:defRPr>
            </a:lvl1pPr>
          </a:lstStyle>
          <a:p>
            <a:r>
              <a:rPr lang="da-DK" dirty="0"/>
              <a:t>Overskrift</a:t>
            </a:r>
          </a:p>
        </p:txBody>
      </p:sp>
      <p:sp>
        <p:nvSpPr>
          <p:cNvPr id="7" name="Pladsholder til tekst 6">
            <a:extLst>
              <a:ext uri="{FF2B5EF4-FFF2-40B4-BE49-F238E27FC236}">
                <a16:creationId xmlns:a16="http://schemas.microsoft.com/office/drawing/2014/main" id="{8563C5C8-48EB-4F02-83DD-8EB4176C5E48}"/>
              </a:ext>
            </a:extLst>
          </p:cNvPr>
          <p:cNvSpPr>
            <a:spLocks noGrp="1"/>
          </p:cNvSpPr>
          <p:nvPr>
            <p:ph type="body" sz="quarter" idx="13"/>
          </p:nvPr>
        </p:nvSpPr>
        <p:spPr>
          <a:xfrm>
            <a:off x="5700713" y="2959100"/>
            <a:ext cx="5867399" cy="2774950"/>
          </a:xfrm>
        </p:spPr>
        <p:txBody>
          <a:bodyPr/>
          <a:lstStyle>
            <a:lvl1pPr marL="0" indent="0">
              <a:buNone/>
              <a:defRPr sz="16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a:t>Rediger typografien i masterens</a:t>
            </a:r>
          </a:p>
        </p:txBody>
      </p:sp>
      <p:sp>
        <p:nvSpPr>
          <p:cNvPr id="11" name="Pladsholder til billede 10">
            <a:extLst>
              <a:ext uri="{FF2B5EF4-FFF2-40B4-BE49-F238E27FC236}">
                <a16:creationId xmlns:a16="http://schemas.microsoft.com/office/drawing/2014/main" id="{2DAD83F0-C05C-4F8E-8B52-200C912644C4}"/>
              </a:ext>
            </a:extLst>
          </p:cNvPr>
          <p:cNvSpPr>
            <a:spLocks noGrp="1"/>
          </p:cNvSpPr>
          <p:nvPr>
            <p:ph type="pic" sz="quarter" idx="14"/>
          </p:nvPr>
        </p:nvSpPr>
        <p:spPr>
          <a:xfrm>
            <a:off x="0" y="0"/>
            <a:ext cx="5245100" cy="6858000"/>
          </a:xfrm>
        </p:spPr>
        <p:txBody>
          <a:bodyPr/>
          <a:lstStyle>
            <a:lvl1pPr marL="0" indent="0">
              <a:buNone/>
              <a:defRPr>
                <a:solidFill>
                  <a:schemeClr val="tx1"/>
                </a:solidFill>
              </a:defRPr>
            </a:lvl1pPr>
          </a:lstStyle>
          <a:p>
            <a:r>
              <a:rPr lang="da-DK"/>
              <a:t>Klik på ikonet for at tilføje et billede</a:t>
            </a:r>
            <a:endParaRPr lang="da-DK" dirty="0"/>
          </a:p>
        </p:txBody>
      </p:sp>
      <p:pic>
        <p:nvPicPr>
          <p:cNvPr id="3" name="Billede 2">
            <a:extLst>
              <a:ext uri="{FF2B5EF4-FFF2-40B4-BE49-F238E27FC236}">
                <a16:creationId xmlns:a16="http://schemas.microsoft.com/office/drawing/2014/main" id="{B5EF3068-83AC-4B41-BA66-B898FF947FC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6274" y="145931"/>
            <a:ext cx="2189997" cy="224518"/>
          </a:xfrm>
          <a:prstGeom prst="rect">
            <a:avLst/>
          </a:prstGeom>
        </p:spPr>
      </p:pic>
      <p:pic>
        <p:nvPicPr>
          <p:cNvPr id="8" name="Billede 7" descr="Et billede, der indeholder tekst&#10;&#10;Automatisk genereret beskrivelse">
            <a:extLst>
              <a:ext uri="{FF2B5EF4-FFF2-40B4-BE49-F238E27FC236}">
                <a16:creationId xmlns:a16="http://schemas.microsoft.com/office/drawing/2014/main" id="{D04051C5-CF81-48D7-A8E0-A2A37C70524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326362" y="0"/>
            <a:ext cx="2807705" cy="1584000"/>
          </a:xfrm>
          <a:prstGeom prst="rect">
            <a:avLst/>
          </a:prstGeom>
        </p:spPr>
      </p:pic>
    </p:spTree>
    <p:extLst>
      <p:ext uri="{BB962C8B-B14F-4D97-AF65-F5344CB8AC3E}">
        <p14:creationId xmlns:p14="http://schemas.microsoft.com/office/powerpoint/2010/main" val="179940540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Billede + tekst">
    <p:bg>
      <p:bgPr>
        <a:solidFill>
          <a:schemeClr val="accent4"/>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8595360" y="2833551"/>
            <a:ext cx="3234008" cy="1190897"/>
          </a:xfrm>
        </p:spPr>
        <p:txBody>
          <a:bodyPr/>
          <a:lstStyle/>
          <a:p>
            <a:r>
              <a:rPr lang="da-DK"/>
              <a:t>Klik for at redigere i master</a:t>
            </a:r>
            <a:endParaRPr lang="da-DK" dirty="0"/>
          </a:p>
        </p:txBody>
      </p:sp>
      <p:sp>
        <p:nvSpPr>
          <p:cNvPr id="7" name="Pladsholder til billede 6"/>
          <p:cNvSpPr>
            <a:spLocks noGrp="1"/>
          </p:cNvSpPr>
          <p:nvPr>
            <p:ph type="pic" sz="quarter" idx="10"/>
          </p:nvPr>
        </p:nvSpPr>
        <p:spPr>
          <a:xfrm>
            <a:off x="0" y="0"/>
            <a:ext cx="8247017" cy="6858000"/>
          </a:xfrm>
        </p:spPr>
        <p:txBody>
          <a:bodyPr/>
          <a:lstStyle/>
          <a:p>
            <a:r>
              <a:rPr lang="da-DK"/>
              <a:t>Klik på ikonet for at tilføje et billede</a:t>
            </a:r>
          </a:p>
        </p:txBody>
      </p:sp>
    </p:spTree>
    <p:extLst>
      <p:ext uri="{BB962C8B-B14F-4D97-AF65-F5344CB8AC3E}">
        <p14:creationId xmlns:p14="http://schemas.microsoft.com/office/powerpoint/2010/main" val="195039454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illede + farvet tekstfelt">
    <p:spTree>
      <p:nvGrpSpPr>
        <p:cNvPr id="1" name=""/>
        <p:cNvGrpSpPr/>
        <p:nvPr/>
      </p:nvGrpSpPr>
      <p:grpSpPr>
        <a:xfrm>
          <a:off x="0" y="0"/>
          <a:ext cx="0" cy="0"/>
          <a:chOff x="0" y="0"/>
          <a:chExt cx="0" cy="0"/>
        </a:xfrm>
      </p:grpSpPr>
      <p:sp>
        <p:nvSpPr>
          <p:cNvPr id="7" name="Pladsholder til billede 6"/>
          <p:cNvSpPr>
            <a:spLocks noGrp="1"/>
          </p:cNvSpPr>
          <p:nvPr>
            <p:ph type="pic" sz="quarter" idx="10"/>
          </p:nvPr>
        </p:nvSpPr>
        <p:spPr>
          <a:xfrm>
            <a:off x="0" y="0"/>
            <a:ext cx="8220710" cy="6858000"/>
          </a:xfrm>
        </p:spPr>
        <p:txBody>
          <a:bodyPr/>
          <a:lstStyle/>
          <a:p>
            <a:r>
              <a:rPr lang="da-DK"/>
              <a:t>Klik på ikonet for at tilføje et billede</a:t>
            </a:r>
          </a:p>
        </p:txBody>
      </p:sp>
      <p:sp>
        <p:nvSpPr>
          <p:cNvPr id="10" name="Pladsholder til tekst 9"/>
          <p:cNvSpPr>
            <a:spLocks noGrp="1"/>
          </p:cNvSpPr>
          <p:nvPr>
            <p:ph type="body" sz="quarter" idx="11" hasCustomPrompt="1"/>
          </p:nvPr>
        </p:nvSpPr>
        <p:spPr>
          <a:xfrm>
            <a:off x="7476887" y="1683000"/>
            <a:ext cx="3519104" cy="3492000"/>
          </a:xfrm>
          <a:prstGeom prst="ellipse">
            <a:avLst/>
          </a:prstGeom>
          <a:solidFill>
            <a:schemeClr val="accent1"/>
          </a:solidFill>
        </p:spPr>
        <p:txBody>
          <a:bodyPr anchor="ctr" anchorCtr="1"/>
          <a:lstStyle>
            <a:lvl1pPr marL="0" indent="0" algn="ctr">
              <a:buNone/>
              <a:defRPr sz="3200" baseline="0"/>
            </a:lvl1pPr>
          </a:lstStyle>
          <a:p>
            <a:pPr lvl="0"/>
            <a:r>
              <a:rPr lang="da-DK" dirty="0"/>
              <a:t>Rediger tekst</a:t>
            </a:r>
          </a:p>
        </p:txBody>
      </p:sp>
      <p:pic>
        <p:nvPicPr>
          <p:cNvPr id="19" name="Billede 18"/>
          <p:cNvPicPr>
            <a:picLocks noChangeAspect="1"/>
          </p:cNvPicPr>
          <p:nvPr userDrawn="1"/>
        </p:nvPicPr>
        <p:blipFill>
          <a:blip r:embed="rId2"/>
          <a:stretch>
            <a:fillRect/>
          </a:stretch>
        </p:blipFill>
        <p:spPr>
          <a:xfrm>
            <a:off x="12298444" y="406155"/>
            <a:ext cx="3826226" cy="2161309"/>
          </a:xfrm>
          <a:prstGeom prst="rect">
            <a:avLst/>
          </a:prstGeom>
        </p:spPr>
      </p:pic>
      <p:sp>
        <p:nvSpPr>
          <p:cNvPr id="20" name="Tekstfelt 19"/>
          <p:cNvSpPr txBox="1"/>
          <p:nvPr userDrawn="1"/>
        </p:nvSpPr>
        <p:spPr>
          <a:xfrm>
            <a:off x="12298444" y="0"/>
            <a:ext cx="2824812" cy="307777"/>
          </a:xfrm>
          <a:prstGeom prst="rect">
            <a:avLst/>
          </a:prstGeom>
          <a:noFill/>
        </p:spPr>
        <p:txBody>
          <a:bodyPr wrap="none" rtlCol="0">
            <a:spAutoFit/>
          </a:bodyPr>
          <a:lstStyle/>
          <a:p>
            <a:r>
              <a:rPr lang="da-DK" sz="1400" b="1" dirty="0"/>
              <a:t>Inspiration til slide</a:t>
            </a:r>
            <a:r>
              <a:rPr lang="da-DK" sz="1400" b="1" baseline="0" dirty="0"/>
              <a:t>-opbygning:</a:t>
            </a:r>
          </a:p>
        </p:txBody>
      </p:sp>
    </p:spTree>
    <p:extLst>
      <p:ext uri="{BB962C8B-B14F-4D97-AF65-F5344CB8AC3E}">
        <p14:creationId xmlns:p14="http://schemas.microsoft.com/office/powerpoint/2010/main" val="316317495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masteren</a:t>
            </a:r>
          </a:p>
        </p:txBody>
      </p:sp>
      <p:sp>
        <p:nvSpPr>
          <p:cNvPr id="3" name="Rectangle 4"/>
          <p:cNvSpPr>
            <a:spLocks noGrp="1" noChangeArrowheads="1"/>
          </p:cNvSpPr>
          <p:nvPr>
            <p:ph type="dt" sz="half" idx="10"/>
          </p:nvPr>
        </p:nvSpPr>
        <p:spPr>
          <a:ln/>
        </p:spPr>
        <p:txBody>
          <a:bodyPr/>
          <a:lstStyle>
            <a:lvl1pPr>
              <a:defRPr/>
            </a:lvl1pPr>
          </a:lstStyle>
          <a:p>
            <a:pPr>
              <a:defRPr/>
            </a:pPr>
            <a:endParaRPr lang="da-DK"/>
          </a:p>
        </p:txBody>
      </p:sp>
      <p:sp>
        <p:nvSpPr>
          <p:cNvPr id="4" name="Rectangle 5"/>
          <p:cNvSpPr>
            <a:spLocks noGrp="1" noChangeArrowheads="1"/>
          </p:cNvSpPr>
          <p:nvPr>
            <p:ph type="ftr" sz="quarter" idx="11"/>
          </p:nvPr>
        </p:nvSpPr>
        <p:spPr>
          <a:ln/>
        </p:spPr>
        <p:txBody>
          <a:bodyPr/>
          <a:lstStyle>
            <a:lvl1pPr>
              <a:defRPr/>
            </a:lvl1pPr>
          </a:lstStyle>
          <a:p>
            <a:pPr>
              <a:defRPr/>
            </a:pPr>
            <a:endParaRPr lang="da-DK"/>
          </a:p>
        </p:txBody>
      </p:sp>
      <p:sp>
        <p:nvSpPr>
          <p:cNvPr id="5" name="Rectangle 6"/>
          <p:cNvSpPr>
            <a:spLocks noGrp="1" noChangeArrowheads="1"/>
          </p:cNvSpPr>
          <p:nvPr>
            <p:ph type="sldNum" sz="quarter" idx="12"/>
          </p:nvPr>
        </p:nvSpPr>
        <p:spPr>
          <a:ln/>
        </p:spPr>
        <p:txBody>
          <a:bodyPr/>
          <a:lstStyle>
            <a:lvl1pPr>
              <a:defRPr/>
            </a:lvl1pPr>
          </a:lstStyle>
          <a:p>
            <a:fld id="{04ECA023-A180-4913-9E53-58B0812441FA}" type="slidenum">
              <a:rPr lang="da-DK" altLang="da-DK"/>
              <a:pPr/>
              <a:t>‹nr.›</a:t>
            </a:fld>
            <a:endParaRPr lang="da-DK" altLang="da-DK"/>
          </a:p>
        </p:txBody>
      </p:sp>
    </p:spTree>
    <p:extLst>
      <p:ext uri="{BB962C8B-B14F-4D97-AF65-F5344CB8AC3E}">
        <p14:creationId xmlns:p14="http://schemas.microsoft.com/office/powerpoint/2010/main" val="43233289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obj">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masteren</a:t>
            </a:r>
          </a:p>
        </p:txBody>
      </p:sp>
      <p:sp>
        <p:nvSpPr>
          <p:cNvPr id="3" name="Pladsholder til indhold 2"/>
          <p:cNvSpPr>
            <a:spLocks noGrp="1"/>
          </p:cNvSpPr>
          <p:nvPr>
            <p:ph idx="1"/>
          </p:nvPr>
        </p:nvSpPr>
        <p:spPr>
          <a:xfrm>
            <a:off x="609600" y="1600201"/>
            <a:ext cx="10972800" cy="4525963"/>
          </a:xfrm>
          <a:prstGeom prst="rect">
            <a:avLst/>
          </a:prstGeom>
        </p:spPr>
        <p:txBody>
          <a:bodyPr vert="horz"/>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fld id="{A6D1986F-0C7D-4837-BBD3-C2264F728241}" type="slidenum">
              <a:rPr lang="da-DK" altLang="da-DK"/>
              <a:pPr/>
              <a:t>‹nr.›</a:t>
            </a:fld>
            <a:endParaRPr lang="da-DK" altLang="da-DK"/>
          </a:p>
        </p:txBody>
      </p:sp>
    </p:spTree>
    <p:extLst>
      <p:ext uri="{BB962C8B-B14F-4D97-AF65-F5344CB8AC3E}">
        <p14:creationId xmlns:p14="http://schemas.microsoft.com/office/powerpoint/2010/main" val="68371879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Mockup Device 07">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D479558-8484-40EC-A7F7-04E0E46E64EF}"/>
              </a:ext>
            </a:extLst>
          </p:cNvPr>
          <p:cNvSpPr>
            <a:spLocks noGrp="1"/>
          </p:cNvSpPr>
          <p:nvPr>
            <p:ph type="pic" sz="quarter" idx="10"/>
          </p:nvPr>
        </p:nvSpPr>
        <p:spPr>
          <a:xfrm>
            <a:off x="-124" y="1926655"/>
            <a:ext cx="4469134" cy="2828296"/>
          </a:xfrm>
          <a:custGeom>
            <a:avLst/>
            <a:gdLst>
              <a:gd name="connsiteX0" fmla="*/ 0 w 8935940"/>
              <a:gd name="connsiteY0" fmla="*/ 0 h 5656591"/>
              <a:gd name="connsiteX1" fmla="*/ 8935940 w 8935940"/>
              <a:gd name="connsiteY1" fmla="*/ 0 h 5656591"/>
              <a:gd name="connsiteX2" fmla="*/ 8935940 w 8935940"/>
              <a:gd name="connsiteY2" fmla="*/ 5656591 h 5656591"/>
              <a:gd name="connsiteX3" fmla="*/ 0 w 8935940"/>
              <a:gd name="connsiteY3" fmla="*/ 5656591 h 5656591"/>
            </a:gdLst>
            <a:ahLst/>
            <a:cxnLst>
              <a:cxn ang="0">
                <a:pos x="connsiteX0" y="connsiteY0"/>
              </a:cxn>
              <a:cxn ang="0">
                <a:pos x="connsiteX1" y="connsiteY1"/>
              </a:cxn>
              <a:cxn ang="0">
                <a:pos x="connsiteX2" y="connsiteY2"/>
              </a:cxn>
              <a:cxn ang="0">
                <a:pos x="connsiteX3" y="connsiteY3"/>
              </a:cxn>
            </a:cxnLst>
            <a:rect l="l" t="t" r="r" b="b"/>
            <a:pathLst>
              <a:path w="8935940" h="5656591">
                <a:moveTo>
                  <a:pt x="0" y="0"/>
                </a:moveTo>
                <a:lnTo>
                  <a:pt x="8935940" y="0"/>
                </a:lnTo>
                <a:lnTo>
                  <a:pt x="8935940" y="5656591"/>
                </a:lnTo>
                <a:lnTo>
                  <a:pt x="0" y="5656591"/>
                </a:lnTo>
                <a:close/>
              </a:path>
            </a:pathLst>
          </a:custGeom>
          <a:solidFill>
            <a:schemeClr val="bg2">
              <a:lumMod val="95000"/>
            </a:schemeClr>
          </a:solidFill>
        </p:spPr>
        <p:txBody>
          <a:bodyPr vert="horz" wrap="square" lIns="182843" tIns="91422" rIns="182843" bIns="91422" rtlCol="0" anchor="ctr">
            <a:noAutofit/>
          </a:bodyPr>
          <a:lstStyle>
            <a:lvl1pPr>
              <a:defRPr lang="en-US" sz="1200" dirty="0"/>
            </a:lvl1pPr>
          </a:lstStyle>
          <a:p>
            <a:pPr marL="0" lvl="0" indent="0" algn="ctr">
              <a:buNone/>
            </a:pPr>
            <a:endParaRPr lang="en-US" dirty="0"/>
          </a:p>
        </p:txBody>
      </p:sp>
    </p:spTree>
    <p:extLst>
      <p:ext uri="{BB962C8B-B14F-4D97-AF65-F5344CB8AC3E}">
        <p14:creationId xmlns:p14="http://schemas.microsoft.com/office/powerpoint/2010/main" val="202823836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elslide">
    <p:bg>
      <p:bgPr>
        <a:solidFill>
          <a:srgbClr val="FFFFFF"/>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285135" y="1688281"/>
            <a:ext cx="9144000" cy="2387600"/>
          </a:xfrm>
        </p:spPr>
        <p:txBody>
          <a:bodyPr anchor="b"/>
          <a:lstStyle>
            <a:lvl1pPr algn="ctr">
              <a:defRPr sz="6000"/>
            </a:lvl1pPr>
          </a:lstStyle>
          <a:p>
            <a:r>
              <a:rPr lang="da-DK"/>
              <a:t>Klik for at redigere i master</a:t>
            </a:r>
            <a:endParaRPr lang="da-DK" dirty="0"/>
          </a:p>
        </p:txBody>
      </p:sp>
      <p:sp>
        <p:nvSpPr>
          <p:cNvPr id="3" name="Undertitel 2"/>
          <p:cNvSpPr>
            <a:spLocks noGrp="1"/>
          </p:cNvSpPr>
          <p:nvPr>
            <p:ph type="subTitle" idx="1"/>
          </p:nvPr>
        </p:nvSpPr>
        <p:spPr>
          <a:xfrm>
            <a:off x="285135" y="4171541"/>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Tree>
    <p:extLst>
      <p:ext uri="{BB962C8B-B14F-4D97-AF65-F5344CB8AC3E}">
        <p14:creationId xmlns:p14="http://schemas.microsoft.com/office/powerpoint/2010/main" val="15472999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rugerdefineret layout">
    <p:bg>
      <p:bgPr>
        <a:solidFill>
          <a:schemeClr val="tx2"/>
        </a:solidFill>
        <a:effectLst/>
      </p:bgPr>
    </p:bg>
    <p:spTree>
      <p:nvGrpSpPr>
        <p:cNvPr id="1" name=""/>
        <p:cNvGrpSpPr/>
        <p:nvPr/>
      </p:nvGrpSpPr>
      <p:grpSpPr>
        <a:xfrm>
          <a:off x="0" y="0"/>
          <a:ext cx="0" cy="0"/>
          <a:chOff x="0" y="0"/>
          <a:chExt cx="0" cy="0"/>
        </a:xfrm>
      </p:grpSpPr>
      <p:pic>
        <p:nvPicPr>
          <p:cNvPr id="6" name="Billede" descr="Billede"/>
          <p:cNvPicPr>
            <a:picLocks noChangeAspect="1"/>
          </p:cNvPicPr>
          <p:nvPr userDrawn="1"/>
        </p:nvPicPr>
        <p:blipFill>
          <a:blip r:embed="rId2"/>
          <a:stretch>
            <a:fillRect/>
          </a:stretch>
        </p:blipFill>
        <p:spPr>
          <a:xfrm flipH="1">
            <a:off x="6107447" y="-850533"/>
            <a:ext cx="6758844" cy="6543410"/>
          </a:xfrm>
          <a:prstGeom prst="rect">
            <a:avLst/>
          </a:prstGeom>
          <a:ln w="12700">
            <a:miter lim="400000"/>
          </a:ln>
        </p:spPr>
      </p:pic>
      <p:sp>
        <p:nvSpPr>
          <p:cNvPr id="15" name="Titel 1"/>
          <p:cNvSpPr>
            <a:spLocks noGrp="1"/>
          </p:cNvSpPr>
          <p:nvPr>
            <p:ph type="ctrTitle"/>
          </p:nvPr>
        </p:nvSpPr>
        <p:spPr>
          <a:xfrm>
            <a:off x="285135" y="1688281"/>
            <a:ext cx="9144000" cy="2387600"/>
          </a:xfrm>
        </p:spPr>
        <p:txBody>
          <a:bodyPr anchor="b"/>
          <a:lstStyle>
            <a:lvl1pPr algn="ctr">
              <a:defRPr sz="6000"/>
            </a:lvl1pPr>
          </a:lstStyle>
          <a:p>
            <a:r>
              <a:rPr lang="da-DK"/>
              <a:t>Klik for at redigere i master</a:t>
            </a:r>
            <a:endParaRPr lang="da-DK" dirty="0"/>
          </a:p>
        </p:txBody>
      </p:sp>
      <p:sp>
        <p:nvSpPr>
          <p:cNvPr id="16" name="Undertitel 2"/>
          <p:cNvSpPr>
            <a:spLocks noGrp="1"/>
          </p:cNvSpPr>
          <p:nvPr>
            <p:ph type="subTitle" idx="1"/>
          </p:nvPr>
        </p:nvSpPr>
        <p:spPr>
          <a:xfrm>
            <a:off x="285135" y="4171541"/>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Tree>
    <p:extLst>
      <p:ext uri="{BB962C8B-B14F-4D97-AF65-F5344CB8AC3E}">
        <p14:creationId xmlns:p14="http://schemas.microsoft.com/office/powerpoint/2010/main" val="377104899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el og indholdsobjekt">
    <p:bg>
      <p:bgPr>
        <a:solidFill>
          <a:schemeClr val="tx2"/>
        </a:solidFill>
        <a:effectLst/>
      </p:bgPr>
    </p:bg>
    <p:spTree>
      <p:nvGrpSpPr>
        <p:cNvPr id="1" name=""/>
        <p:cNvGrpSpPr/>
        <p:nvPr/>
      </p:nvGrpSpPr>
      <p:grpSpPr>
        <a:xfrm>
          <a:off x="0" y="0"/>
          <a:ext cx="0" cy="0"/>
          <a:chOff x="0" y="0"/>
          <a:chExt cx="0" cy="0"/>
        </a:xfrm>
      </p:grpSpPr>
      <p:pic>
        <p:nvPicPr>
          <p:cNvPr id="12" name="Billede" descr="Billede"/>
          <p:cNvPicPr>
            <a:picLocks noChangeAspect="1"/>
          </p:cNvPicPr>
          <p:nvPr userDrawn="1"/>
        </p:nvPicPr>
        <p:blipFill>
          <a:blip r:embed="rId2"/>
          <a:stretch>
            <a:fillRect/>
          </a:stretch>
        </p:blipFill>
        <p:spPr>
          <a:xfrm rot="1374000">
            <a:off x="4933712" y="-11887"/>
            <a:ext cx="1156545" cy="1529123"/>
          </a:xfrm>
          <a:prstGeom prst="rect">
            <a:avLst/>
          </a:prstGeom>
          <a:ln w="12700">
            <a:miter lim="400000"/>
          </a:ln>
        </p:spPr>
      </p:pic>
      <p:sp>
        <p:nvSpPr>
          <p:cNvPr id="3" name="Pladsholder til tekst 2"/>
          <p:cNvSpPr>
            <a:spLocks noGrp="1"/>
          </p:cNvSpPr>
          <p:nvPr>
            <p:ph type="body" sz="quarter" idx="10" hasCustomPrompt="1"/>
          </p:nvPr>
        </p:nvSpPr>
        <p:spPr>
          <a:xfrm>
            <a:off x="3986263" y="2179638"/>
            <a:ext cx="3735337" cy="3638550"/>
          </a:xfrm>
        </p:spPr>
        <p:txBody>
          <a:bodyPr/>
          <a:lstStyle>
            <a:lvl1pPr>
              <a:defRPr baseline="0"/>
            </a:lvl1pPr>
          </a:lstStyle>
          <a:p>
            <a:pPr lvl="0"/>
            <a:r>
              <a:rPr lang="da-DK" dirty="0"/>
              <a:t>Overskrift 1</a:t>
            </a:r>
          </a:p>
          <a:p>
            <a:pPr lvl="0"/>
            <a:r>
              <a:rPr lang="da-DK" dirty="0"/>
              <a:t>Overskrift 2</a:t>
            </a:r>
          </a:p>
          <a:p>
            <a:pPr lvl="0"/>
            <a:r>
              <a:rPr lang="da-DK" dirty="0"/>
              <a:t>Overskrift 3</a:t>
            </a:r>
          </a:p>
          <a:p>
            <a:pPr lvl="0"/>
            <a:r>
              <a:rPr lang="da-DK" dirty="0"/>
              <a:t>Overskrift 4</a:t>
            </a:r>
          </a:p>
          <a:p>
            <a:pPr lvl="0"/>
            <a:r>
              <a:rPr lang="da-DK" dirty="0"/>
              <a:t>Overskrift 5</a:t>
            </a:r>
          </a:p>
          <a:p>
            <a:pPr lvl="0"/>
            <a:endParaRPr lang="da-DK" dirty="0"/>
          </a:p>
        </p:txBody>
      </p:sp>
      <p:sp>
        <p:nvSpPr>
          <p:cNvPr id="5" name="Pladsholder til tekst 4"/>
          <p:cNvSpPr>
            <a:spLocks noGrp="1"/>
          </p:cNvSpPr>
          <p:nvPr>
            <p:ph type="body" sz="quarter" idx="11" hasCustomPrompt="1"/>
          </p:nvPr>
        </p:nvSpPr>
        <p:spPr>
          <a:xfrm>
            <a:off x="1130020" y="2179638"/>
            <a:ext cx="2187575" cy="681037"/>
          </a:xfrm>
        </p:spPr>
        <p:txBody>
          <a:bodyPr/>
          <a:lstStyle>
            <a:lvl1pPr marL="0" indent="0">
              <a:buNone/>
              <a:defRPr b="1"/>
            </a:lvl1pPr>
          </a:lstStyle>
          <a:p>
            <a:pPr lvl="0"/>
            <a:r>
              <a:rPr lang="da-DK" dirty="0"/>
              <a:t>Program</a:t>
            </a:r>
          </a:p>
        </p:txBody>
      </p:sp>
    </p:spTree>
    <p:extLst>
      <p:ext uri="{BB962C8B-B14F-4D97-AF65-F5344CB8AC3E}">
        <p14:creationId xmlns:p14="http://schemas.microsoft.com/office/powerpoint/2010/main" val="41523155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itel og indholdsobjekt">
    <p:bg>
      <p:bgRef idx="1001">
        <a:schemeClr val="bg1"/>
      </p:bgRef>
    </p:bg>
    <p:spTree>
      <p:nvGrpSpPr>
        <p:cNvPr id="1" name=""/>
        <p:cNvGrpSpPr/>
        <p:nvPr/>
      </p:nvGrpSpPr>
      <p:grpSpPr>
        <a:xfrm>
          <a:off x="0" y="0"/>
          <a:ext cx="0" cy="0"/>
          <a:chOff x="0" y="0"/>
          <a:chExt cx="0" cy="0"/>
        </a:xfrm>
      </p:grpSpPr>
      <p:sp>
        <p:nvSpPr>
          <p:cNvPr id="3" name="Pladsholder til tekst 2"/>
          <p:cNvSpPr>
            <a:spLocks noGrp="1"/>
          </p:cNvSpPr>
          <p:nvPr>
            <p:ph type="body" sz="quarter" idx="10" hasCustomPrompt="1"/>
          </p:nvPr>
        </p:nvSpPr>
        <p:spPr>
          <a:xfrm>
            <a:off x="3986263" y="2179638"/>
            <a:ext cx="3735337" cy="3638550"/>
          </a:xfrm>
        </p:spPr>
        <p:txBody>
          <a:bodyPr/>
          <a:lstStyle>
            <a:lvl1pPr>
              <a:defRPr baseline="0"/>
            </a:lvl1pPr>
          </a:lstStyle>
          <a:p>
            <a:pPr lvl="0"/>
            <a:r>
              <a:rPr lang="da-DK" dirty="0"/>
              <a:t>Overskrift 1</a:t>
            </a:r>
          </a:p>
          <a:p>
            <a:pPr lvl="0"/>
            <a:r>
              <a:rPr lang="da-DK" dirty="0"/>
              <a:t>Overskrift 2</a:t>
            </a:r>
          </a:p>
          <a:p>
            <a:pPr lvl="0"/>
            <a:r>
              <a:rPr lang="da-DK" dirty="0"/>
              <a:t>Overskrift 3</a:t>
            </a:r>
          </a:p>
          <a:p>
            <a:pPr lvl="0"/>
            <a:r>
              <a:rPr lang="da-DK" dirty="0"/>
              <a:t>Overskrift 4</a:t>
            </a:r>
          </a:p>
          <a:p>
            <a:pPr lvl="0"/>
            <a:r>
              <a:rPr lang="da-DK" dirty="0"/>
              <a:t>Overskrift 5</a:t>
            </a:r>
          </a:p>
          <a:p>
            <a:pPr lvl="0"/>
            <a:endParaRPr lang="da-DK" dirty="0"/>
          </a:p>
        </p:txBody>
      </p:sp>
      <p:sp>
        <p:nvSpPr>
          <p:cNvPr id="5" name="Pladsholder til tekst 4"/>
          <p:cNvSpPr>
            <a:spLocks noGrp="1"/>
          </p:cNvSpPr>
          <p:nvPr>
            <p:ph type="body" sz="quarter" idx="11" hasCustomPrompt="1"/>
          </p:nvPr>
        </p:nvSpPr>
        <p:spPr>
          <a:xfrm>
            <a:off x="1130020" y="2179638"/>
            <a:ext cx="2187575" cy="681037"/>
          </a:xfrm>
        </p:spPr>
        <p:txBody>
          <a:bodyPr/>
          <a:lstStyle>
            <a:lvl1pPr marL="0" indent="0">
              <a:buNone/>
              <a:defRPr b="1"/>
            </a:lvl1pPr>
          </a:lstStyle>
          <a:p>
            <a:pPr lvl="0"/>
            <a:r>
              <a:rPr lang="da-DK" dirty="0"/>
              <a:t>Program</a:t>
            </a:r>
          </a:p>
        </p:txBody>
      </p:sp>
    </p:spTree>
    <p:extLst>
      <p:ext uri="{BB962C8B-B14F-4D97-AF65-F5344CB8AC3E}">
        <p14:creationId xmlns:p14="http://schemas.microsoft.com/office/powerpoint/2010/main" val="2421952113"/>
      </p:ext>
    </p:extLst>
  </p:cSld>
  <p:clrMapOvr>
    <a:overrideClrMapping bg1="dk1" tx1="lt1" bg2="dk2" tx2="lt2" accent1="accent1" accent2="accent2" accent3="accent3" accent4="accent4" accent5="accent5" accent6="accent6" hlink="hlink" folHlink="folHlink"/>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Afsnitsoverskrift">
    <p:bg>
      <p:bgPr>
        <a:solidFill>
          <a:schemeClr val="accent5"/>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947656" y="2880851"/>
            <a:ext cx="7604228" cy="1199535"/>
          </a:xfrm>
        </p:spPr>
        <p:txBody>
          <a:bodyPr anchor="b"/>
          <a:lstStyle>
            <a:lvl1pPr>
              <a:defRPr sz="6000"/>
            </a:lvl1pPr>
          </a:lstStyle>
          <a:p>
            <a:r>
              <a:rPr lang="da-DK" dirty="0"/>
              <a:t>Overskrift</a:t>
            </a:r>
          </a:p>
        </p:txBody>
      </p:sp>
      <p:pic>
        <p:nvPicPr>
          <p:cNvPr id="7" name="Billede" descr="Billede"/>
          <p:cNvPicPr>
            <a:picLocks noChangeAspect="1"/>
          </p:cNvPicPr>
          <p:nvPr userDrawn="1"/>
        </p:nvPicPr>
        <p:blipFill>
          <a:blip r:embed="rId2"/>
          <a:stretch>
            <a:fillRect/>
          </a:stretch>
        </p:blipFill>
        <p:spPr>
          <a:xfrm rot="1895229" flipH="1">
            <a:off x="5367294" y="339877"/>
            <a:ext cx="7337548" cy="7098981"/>
          </a:xfrm>
          <a:prstGeom prst="rect">
            <a:avLst/>
          </a:prstGeom>
          <a:ln w="12700">
            <a:miter lim="400000"/>
          </a:ln>
        </p:spPr>
      </p:pic>
    </p:spTree>
    <p:extLst>
      <p:ext uri="{BB962C8B-B14F-4D97-AF65-F5344CB8AC3E}">
        <p14:creationId xmlns:p14="http://schemas.microsoft.com/office/powerpoint/2010/main" val="201404493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Afsnitsoverskrift">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947656" y="2880851"/>
            <a:ext cx="7604228" cy="1199535"/>
          </a:xfrm>
        </p:spPr>
        <p:txBody>
          <a:bodyPr anchor="b"/>
          <a:lstStyle>
            <a:lvl1pPr>
              <a:defRPr sz="6000"/>
            </a:lvl1pPr>
          </a:lstStyle>
          <a:p>
            <a:r>
              <a:rPr lang="da-DK" dirty="0"/>
              <a:t>Overskrift</a:t>
            </a:r>
          </a:p>
        </p:txBody>
      </p:sp>
    </p:spTree>
    <p:extLst>
      <p:ext uri="{BB962C8B-B14F-4D97-AF65-F5344CB8AC3E}">
        <p14:creationId xmlns:p14="http://schemas.microsoft.com/office/powerpoint/2010/main" val="4159792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_Afsnitsoverskrift">
    <p:bg>
      <p:bgPr>
        <a:solidFill>
          <a:schemeClr val="tx2"/>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947656" y="2880851"/>
            <a:ext cx="7604228" cy="1199535"/>
          </a:xfrm>
        </p:spPr>
        <p:txBody>
          <a:bodyPr anchor="b"/>
          <a:lstStyle>
            <a:lvl1pPr>
              <a:defRPr sz="6000"/>
            </a:lvl1pPr>
          </a:lstStyle>
          <a:p>
            <a:r>
              <a:rPr lang="da-DK" dirty="0"/>
              <a:t>Overskrift</a:t>
            </a:r>
          </a:p>
        </p:txBody>
      </p:sp>
      <p:pic>
        <p:nvPicPr>
          <p:cNvPr id="4" name="Billede" descr="Billede"/>
          <p:cNvPicPr>
            <a:picLocks noChangeAspect="1"/>
          </p:cNvPicPr>
          <p:nvPr userDrawn="1"/>
        </p:nvPicPr>
        <p:blipFill>
          <a:blip r:embed="rId2"/>
          <a:stretch>
            <a:fillRect/>
          </a:stretch>
        </p:blipFill>
        <p:spPr>
          <a:xfrm rot="1896000" flipH="1">
            <a:off x="5366821" y="349532"/>
            <a:ext cx="7346032" cy="7111880"/>
          </a:xfrm>
          <a:prstGeom prst="rect">
            <a:avLst/>
          </a:prstGeom>
          <a:ln w="12700">
            <a:miter lim="400000"/>
          </a:ln>
        </p:spPr>
      </p:pic>
    </p:spTree>
    <p:extLst>
      <p:ext uri="{BB962C8B-B14F-4D97-AF65-F5344CB8AC3E}">
        <p14:creationId xmlns:p14="http://schemas.microsoft.com/office/powerpoint/2010/main" val="280178906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Brugerdefineret layout">
    <p:bg>
      <p:bgPr>
        <a:solidFill>
          <a:schemeClr val="tx2"/>
        </a:solidFill>
        <a:effectLst/>
      </p:bgPr>
    </p:bg>
    <p:spTree>
      <p:nvGrpSpPr>
        <p:cNvPr id="1" name=""/>
        <p:cNvGrpSpPr/>
        <p:nvPr/>
      </p:nvGrpSpPr>
      <p:grpSpPr>
        <a:xfrm>
          <a:off x="0" y="0"/>
          <a:ext cx="0" cy="0"/>
          <a:chOff x="0" y="0"/>
          <a:chExt cx="0" cy="0"/>
        </a:xfrm>
      </p:grpSpPr>
      <p:sp>
        <p:nvSpPr>
          <p:cNvPr id="7" name="Pladsholder til billede 6"/>
          <p:cNvSpPr>
            <a:spLocks noGrp="1"/>
          </p:cNvSpPr>
          <p:nvPr>
            <p:ph type="pic" sz="quarter" idx="10"/>
          </p:nvPr>
        </p:nvSpPr>
        <p:spPr>
          <a:xfrm>
            <a:off x="0" y="0"/>
            <a:ext cx="12192000" cy="6858000"/>
          </a:xfrm>
        </p:spPr>
        <p:txBody>
          <a:bodyPr/>
          <a:lstStyle/>
          <a:p>
            <a:r>
              <a:rPr lang="da-DK"/>
              <a:t>Klik på ikonet for at tilføje et billede</a:t>
            </a:r>
            <a:endParaRPr lang="da-DK" dirty="0"/>
          </a:p>
        </p:txBody>
      </p:sp>
      <p:sp>
        <p:nvSpPr>
          <p:cNvPr id="2" name="Titel 1"/>
          <p:cNvSpPr>
            <a:spLocks noGrp="1"/>
          </p:cNvSpPr>
          <p:nvPr>
            <p:ph type="title" hasCustomPrompt="1"/>
          </p:nvPr>
        </p:nvSpPr>
        <p:spPr>
          <a:xfrm>
            <a:off x="3276600" y="4479925"/>
            <a:ext cx="8519160" cy="1325563"/>
          </a:xfrm>
        </p:spPr>
        <p:txBody>
          <a:bodyPr/>
          <a:lstStyle>
            <a:lvl1pPr>
              <a:defRPr sz="6000"/>
            </a:lvl1pPr>
          </a:lstStyle>
          <a:p>
            <a:r>
              <a:rPr lang="da-DK" dirty="0"/>
              <a:t>Overskrift på billede</a:t>
            </a:r>
          </a:p>
        </p:txBody>
      </p:sp>
      <p:pic>
        <p:nvPicPr>
          <p:cNvPr id="10" name="Billede" descr="Billede"/>
          <p:cNvPicPr>
            <a:picLocks noChangeAspect="1"/>
          </p:cNvPicPr>
          <p:nvPr userDrawn="1"/>
        </p:nvPicPr>
        <p:blipFill>
          <a:blip r:embed="rId2"/>
          <a:stretch>
            <a:fillRect/>
          </a:stretch>
        </p:blipFill>
        <p:spPr>
          <a:xfrm rot="10743642">
            <a:off x="1569890" y="-2133291"/>
            <a:ext cx="5738530" cy="6008756"/>
          </a:xfrm>
          <a:prstGeom prst="rect">
            <a:avLst/>
          </a:prstGeom>
          <a:ln w="12700">
            <a:miter lim="400000"/>
          </a:ln>
        </p:spPr>
      </p:pic>
    </p:spTree>
    <p:extLst>
      <p:ext uri="{BB962C8B-B14F-4D97-AF65-F5344CB8AC3E}">
        <p14:creationId xmlns:p14="http://schemas.microsoft.com/office/powerpoint/2010/main" val="393599836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_Brugerdefineret layout">
    <p:spTree>
      <p:nvGrpSpPr>
        <p:cNvPr id="1" name=""/>
        <p:cNvGrpSpPr/>
        <p:nvPr/>
      </p:nvGrpSpPr>
      <p:grpSpPr>
        <a:xfrm>
          <a:off x="0" y="0"/>
          <a:ext cx="0" cy="0"/>
          <a:chOff x="0" y="0"/>
          <a:chExt cx="0" cy="0"/>
        </a:xfrm>
      </p:grpSpPr>
      <p:sp>
        <p:nvSpPr>
          <p:cNvPr id="7" name="Pladsholder til billede 6"/>
          <p:cNvSpPr>
            <a:spLocks noGrp="1"/>
          </p:cNvSpPr>
          <p:nvPr>
            <p:ph type="pic" sz="quarter" idx="10"/>
          </p:nvPr>
        </p:nvSpPr>
        <p:spPr>
          <a:xfrm>
            <a:off x="0" y="0"/>
            <a:ext cx="12192000" cy="6858000"/>
          </a:xfrm>
        </p:spPr>
        <p:txBody>
          <a:bodyPr/>
          <a:lstStyle/>
          <a:p>
            <a:r>
              <a:rPr lang="da-DK"/>
              <a:t>Klik på ikonet for at tilføje et billede</a:t>
            </a:r>
            <a:endParaRPr lang="da-DK" dirty="0"/>
          </a:p>
        </p:txBody>
      </p:sp>
      <p:sp>
        <p:nvSpPr>
          <p:cNvPr id="2" name="Titel 1"/>
          <p:cNvSpPr>
            <a:spLocks noGrp="1"/>
          </p:cNvSpPr>
          <p:nvPr>
            <p:ph type="title" hasCustomPrompt="1"/>
          </p:nvPr>
        </p:nvSpPr>
        <p:spPr>
          <a:xfrm>
            <a:off x="3276600" y="4479925"/>
            <a:ext cx="8519160" cy="1325563"/>
          </a:xfrm>
        </p:spPr>
        <p:txBody>
          <a:bodyPr/>
          <a:lstStyle>
            <a:lvl1pPr>
              <a:defRPr sz="6000"/>
            </a:lvl1pPr>
          </a:lstStyle>
          <a:p>
            <a:r>
              <a:rPr lang="da-DK" dirty="0"/>
              <a:t>Overskrift på billede</a:t>
            </a:r>
          </a:p>
        </p:txBody>
      </p:sp>
      <p:pic>
        <p:nvPicPr>
          <p:cNvPr id="5" name="Billede" descr="Billede"/>
          <p:cNvPicPr>
            <a:picLocks noChangeAspect="1"/>
          </p:cNvPicPr>
          <p:nvPr userDrawn="1"/>
        </p:nvPicPr>
        <p:blipFill>
          <a:blip r:embed="rId2"/>
          <a:stretch>
            <a:fillRect/>
          </a:stretch>
        </p:blipFill>
        <p:spPr>
          <a:xfrm rot="21311609">
            <a:off x="1361742" y="-819639"/>
            <a:ext cx="3116903" cy="4123719"/>
          </a:xfrm>
          <a:prstGeom prst="rect">
            <a:avLst/>
          </a:prstGeom>
          <a:ln w="12700">
            <a:miter lim="400000"/>
          </a:ln>
        </p:spPr>
      </p:pic>
    </p:spTree>
    <p:extLst>
      <p:ext uri="{BB962C8B-B14F-4D97-AF65-F5344CB8AC3E}">
        <p14:creationId xmlns:p14="http://schemas.microsoft.com/office/powerpoint/2010/main" val="310144007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Brugerdefineret layout">
    <p:bg>
      <p:bgPr>
        <a:solidFill>
          <a:schemeClr val="accent5"/>
        </a:solidFill>
        <a:effectLst/>
      </p:bgPr>
    </p:bg>
    <p:spTree>
      <p:nvGrpSpPr>
        <p:cNvPr id="1" name=""/>
        <p:cNvGrpSpPr/>
        <p:nvPr/>
      </p:nvGrpSpPr>
      <p:grpSpPr>
        <a:xfrm>
          <a:off x="0" y="0"/>
          <a:ext cx="0" cy="0"/>
          <a:chOff x="0" y="0"/>
          <a:chExt cx="0" cy="0"/>
        </a:xfrm>
      </p:grpSpPr>
      <p:sp>
        <p:nvSpPr>
          <p:cNvPr id="7" name="Pladsholder til billede 6"/>
          <p:cNvSpPr>
            <a:spLocks noGrp="1"/>
          </p:cNvSpPr>
          <p:nvPr>
            <p:ph type="pic" sz="quarter" idx="10"/>
          </p:nvPr>
        </p:nvSpPr>
        <p:spPr>
          <a:xfrm>
            <a:off x="0" y="0"/>
            <a:ext cx="12192000" cy="6858000"/>
          </a:xfrm>
        </p:spPr>
        <p:txBody>
          <a:bodyPr/>
          <a:lstStyle/>
          <a:p>
            <a:r>
              <a:rPr lang="da-DK"/>
              <a:t>Klik på ikonet for at tilføje et billede</a:t>
            </a:r>
            <a:endParaRPr lang="da-DK" dirty="0"/>
          </a:p>
        </p:txBody>
      </p:sp>
      <p:sp>
        <p:nvSpPr>
          <p:cNvPr id="2" name="Titel 1"/>
          <p:cNvSpPr>
            <a:spLocks noGrp="1"/>
          </p:cNvSpPr>
          <p:nvPr>
            <p:ph type="title" hasCustomPrompt="1"/>
          </p:nvPr>
        </p:nvSpPr>
        <p:spPr>
          <a:xfrm>
            <a:off x="3276600" y="4479925"/>
            <a:ext cx="8519160" cy="1325563"/>
          </a:xfrm>
        </p:spPr>
        <p:txBody>
          <a:bodyPr/>
          <a:lstStyle>
            <a:lvl1pPr>
              <a:defRPr sz="6000"/>
            </a:lvl1pPr>
          </a:lstStyle>
          <a:p>
            <a:r>
              <a:rPr lang="da-DK" dirty="0"/>
              <a:t>Overskrift på billede</a:t>
            </a:r>
          </a:p>
        </p:txBody>
      </p:sp>
      <p:pic>
        <p:nvPicPr>
          <p:cNvPr id="6" name="Billede" descr="Billede"/>
          <p:cNvPicPr>
            <a:picLocks noChangeAspect="1"/>
          </p:cNvPicPr>
          <p:nvPr userDrawn="1"/>
        </p:nvPicPr>
        <p:blipFill>
          <a:blip r:embed="rId2"/>
          <a:stretch>
            <a:fillRect/>
          </a:stretch>
        </p:blipFill>
        <p:spPr>
          <a:xfrm rot="11370685" flipH="1">
            <a:off x="3726872" y="-1438703"/>
            <a:ext cx="3736077" cy="5760598"/>
          </a:xfrm>
          <a:prstGeom prst="rect">
            <a:avLst/>
          </a:prstGeom>
          <a:ln w="12700">
            <a:miter lim="400000"/>
          </a:ln>
        </p:spPr>
      </p:pic>
    </p:spTree>
    <p:extLst>
      <p:ext uri="{BB962C8B-B14F-4D97-AF65-F5344CB8AC3E}">
        <p14:creationId xmlns:p14="http://schemas.microsoft.com/office/powerpoint/2010/main" val="99976251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7_Brugerdefineret layout">
    <p:spTree>
      <p:nvGrpSpPr>
        <p:cNvPr id="1" name=""/>
        <p:cNvGrpSpPr/>
        <p:nvPr/>
      </p:nvGrpSpPr>
      <p:grpSpPr>
        <a:xfrm>
          <a:off x="0" y="0"/>
          <a:ext cx="0" cy="0"/>
          <a:chOff x="0" y="0"/>
          <a:chExt cx="0" cy="0"/>
        </a:xfrm>
      </p:grpSpPr>
      <p:pic>
        <p:nvPicPr>
          <p:cNvPr id="6" name="Billede" descr="Billede"/>
          <p:cNvPicPr>
            <a:picLocks noChangeAspect="1"/>
          </p:cNvPicPr>
          <p:nvPr userDrawn="1"/>
        </p:nvPicPr>
        <p:blipFill>
          <a:blip r:embed="rId2"/>
          <a:stretch>
            <a:fillRect/>
          </a:stretch>
        </p:blipFill>
        <p:spPr>
          <a:xfrm rot="19477963" flipH="1">
            <a:off x="8614792" y="208365"/>
            <a:ext cx="3157660" cy="3057011"/>
          </a:xfrm>
          <a:prstGeom prst="rect">
            <a:avLst/>
          </a:prstGeom>
          <a:ln w="12700">
            <a:miter lim="400000"/>
          </a:ln>
        </p:spPr>
      </p:pic>
      <p:sp>
        <p:nvSpPr>
          <p:cNvPr id="8" name="Pladsholder til tekst 7"/>
          <p:cNvSpPr>
            <a:spLocks noGrp="1"/>
          </p:cNvSpPr>
          <p:nvPr>
            <p:ph type="body" sz="quarter" idx="10" hasCustomPrompt="1"/>
          </p:nvPr>
        </p:nvSpPr>
        <p:spPr>
          <a:xfrm>
            <a:off x="1174190" y="1111531"/>
            <a:ext cx="7054850" cy="4572093"/>
          </a:xfrm>
        </p:spPr>
        <p:txBody>
          <a:bodyPr/>
          <a:lstStyle>
            <a:lvl1pPr marL="0" indent="0" algn="l" defTabSz="457200">
              <a:lnSpc>
                <a:spcPct val="110000"/>
              </a:lnSpc>
              <a:buNone/>
              <a:tabLst>
                <a:tab pos="139700" algn="l"/>
                <a:tab pos="457200" algn="l"/>
              </a:tabLst>
              <a:defRPr lang="da-DK" sz="3000" b="1">
                <a:solidFill>
                  <a:srgbClr val="FFFFFF"/>
                </a:solidFill>
                <a:latin typeface="Helvetica Neue"/>
                <a:ea typeface="Helvetica Neue"/>
                <a:cs typeface="Helvetica Neue"/>
                <a:sym typeface="Helvetica Neue"/>
              </a:defRPr>
            </a:lvl1pPr>
            <a:lvl5pPr>
              <a:defRPr/>
            </a:lvl5pPr>
          </a:lstStyle>
          <a:p>
            <a:pPr algn="l" defTabSz="457200">
              <a:lnSpc>
                <a:spcPct val="90000"/>
              </a:lnSpc>
              <a:tabLst>
                <a:tab pos="139700" algn="l"/>
                <a:tab pos="457200" algn="l"/>
              </a:tabLst>
              <a:defRPr sz="6600" b="1">
                <a:solidFill>
                  <a:srgbClr val="FFFFFF"/>
                </a:solidFill>
                <a:latin typeface="Helvetica Neue"/>
                <a:ea typeface="Helvetica Neue"/>
                <a:cs typeface="Helvetica Neue"/>
                <a:sym typeface="Helvetica Neue"/>
              </a:defRPr>
            </a:pPr>
            <a:r>
              <a:rPr lang="da-DK" sz="3200" dirty="0">
                <a:latin typeface="+mj-lt"/>
              </a:rPr>
              <a:t>Hvad kan du bruge din </a:t>
            </a:r>
            <a:r>
              <a:rPr lang="da-DK" sz="3200" dirty="0">
                <a:solidFill>
                  <a:srgbClr val="FFAF38"/>
                </a:solidFill>
                <a:latin typeface="+mj-lt"/>
              </a:rPr>
              <a:t>studievejleder</a:t>
            </a:r>
            <a:r>
              <a:rPr lang="da-DK" sz="3200" dirty="0">
                <a:latin typeface="+mj-lt"/>
              </a:rPr>
              <a:t> til?</a:t>
            </a:r>
          </a:p>
          <a:p>
            <a:pPr algn="l" defTabSz="457200">
              <a:lnSpc>
                <a:spcPct val="80000"/>
              </a:lnSpc>
              <a:tabLst>
                <a:tab pos="139700" algn="l"/>
                <a:tab pos="457200" algn="l"/>
              </a:tabLst>
              <a:defRPr sz="4800">
                <a:solidFill>
                  <a:srgbClr val="FFFFFF"/>
                </a:solidFill>
                <a:latin typeface="Raleway"/>
                <a:ea typeface="Raleway"/>
                <a:cs typeface="Raleway"/>
                <a:sym typeface="Raleway"/>
              </a:defRPr>
            </a:pPr>
            <a:endParaRPr lang="da-DK" sz="2800" dirty="0">
              <a:latin typeface="+mn-lt"/>
            </a:endParaRPr>
          </a:p>
          <a:p>
            <a:pPr algn="l" defTabSz="457200">
              <a:lnSpc>
                <a:spcPct val="110000"/>
              </a:lnSpc>
              <a:tabLst>
                <a:tab pos="139700" algn="l"/>
                <a:tab pos="457200" algn="l"/>
              </a:tabLst>
              <a:defRPr sz="3000">
                <a:solidFill>
                  <a:srgbClr val="FFFFFF"/>
                </a:solidFill>
                <a:latin typeface="Helvetica Neue"/>
                <a:ea typeface="Helvetica Neue"/>
                <a:cs typeface="Helvetica Neue"/>
                <a:sym typeface="Helvetica Neue"/>
              </a:defRPr>
            </a:pPr>
            <a:r>
              <a:rPr lang="da-DK" sz="1600" dirty="0" err="1">
                <a:latin typeface="+mn-lt"/>
              </a:rPr>
              <a:t>Lorem</a:t>
            </a:r>
            <a:r>
              <a:rPr lang="da-DK" sz="1600" dirty="0">
                <a:latin typeface="+mn-lt"/>
              </a:rPr>
              <a:t> </a:t>
            </a:r>
            <a:r>
              <a:rPr lang="da-DK" sz="1600" dirty="0" err="1">
                <a:latin typeface="+mn-lt"/>
              </a:rPr>
              <a:t>ipsum</a:t>
            </a:r>
            <a:r>
              <a:rPr lang="da-DK" sz="1600" dirty="0">
                <a:latin typeface="+mn-lt"/>
              </a:rPr>
              <a:t> </a:t>
            </a:r>
            <a:r>
              <a:rPr lang="da-DK" sz="1600" dirty="0" err="1">
                <a:latin typeface="+mn-lt"/>
              </a:rPr>
              <a:t>dolor</a:t>
            </a:r>
            <a:r>
              <a:rPr lang="da-DK" sz="1600" dirty="0">
                <a:latin typeface="+mn-lt"/>
              </a:rPr>
              <a:t> sit </a:t>
            </a:r>
            <a:r>
              <a:rPr lang="da-DK" sz="1600" dirty="0" err="1">
                <a:latin typeface="+mn-lt"/>
              </a:rPr>
              <a:t>amet</a:t>
            </a:r>
            <a:r>
              <a:rPr lang="da-DK" sz="1600" dirty="0">
                <a:latin typeface="+mn-lt"/>
              </a:rPr>
              <a:t>, </a:t>
            </a:r>
            <a:r>
              <a:rPr lang="da-DK" sz="1600" dirty="0" err="1">
                <a:latin typeface="+mn-lt"/>
              </a:rPr>
              <a:t>consectetur</a:t>
            </a:r>
            <a:r>
              <a:rPr lang="da-DK" sz="1600" dirty="0">
                <a:latin typeface="+mn-lt"/>
              </a:rPr>
              <a:t> </a:t>
            </a:r>
            <a:r>
              <a:rPr lang="da-DK" sz="1600" dirty="0" err="1">
                <a:latin typeface="+mn-lt"/>
              </a:rPr>
              <a:t>adipiscing</a:t>
            </a:r>
            <a:r>
              <a:rPr lang="da-DK" sz="1600" dirty="0">
                <a:latin typeface="+mn-lt"/>
              </a:rPr>
              <a:t> </a:t>
            </a:r>
            <a:r>
              <a:rPr lang="da-DK" sz="1600" dirty="0" err="1">
                <a:latin typeface="+mn-lt"/>
              </a:rPr>
              <a:t>elit</a:t>
            </a:r>
            <a:r>
              <a:rPr lang="da-DK" sz="1600" dirty="0">
                <a:latin typeface="+mn-lt"/>
              </a:rPr>
              <a:t>. </a:t>
            </a:r>
            <a:r>
              <a:rPr lang="da-DK" sz="1600" dirty="0" err="1">
                <a:latin typeface="+mn-lt"/>
              </a:rPr>
              <a:t>Fusce</a:t>
            </a:r>
            <a:r>
              <a:rPr lang="da-DK" sz="1600" dirty="0">
                <a:latin typeface="+mn-lt"/>
              </a:rPr>
              <a:t> </a:t>
            </a:r>
            <a:r>
              <a:rPr lang="da-DK" sz="1600" dirty="0" err="1">
                <a:latin typeface="+mn-lt"/>
              </a:rPr>
              <a:t>dignissim</a:t>
            </a:r>
            <a:r>
              <a:rPr lang="da-DK" sz="1600" dirty="0">
                <a:latin typeface="+mn-lt"/>
              </a:rPr>
              <a:t> </a:t>
            </a:r>
            <a:r>
              <a:rPr lang="da-DK" sz="1600" dirty="0" err="1">
                <a:latin typeface="+mn-lt"/>
              </a:rPr>
              <a:t>pulvinar</a:t>
            </a:r>
            <a:r>
              <a:rPr lang="da-DK" sz="1600" dirty="0">
                <a:latin typeface="+mn-lt"/>
              </a:rPr>
              <a:t> </a:t>
            </a:r>
            <a:r>
              <a:rPr lang="da-DK" sz="1600" dirty="0" err="1">
                <a:latin typeface="+mn-lt"/>
              </a:rPr>
              <a:t>sem</a:t>
            </a:r>
            <a:r>
              <a:rPr lang="da-DK" sz="1600" dirty="0">
                <a:latin typeface="+mn-lt"/>
              </a:rPr>
              <a:t>, nec </a:t>
            </a:r>
            <a:r>
              <a:rPr lang="da-DK" sz="1600" dirty="0" err="1">
                <a:latin typeface="+mn-lt"/>
              </a:rPr>
              <a:t>blandit</a:t>
            </a:r>
            <a:r>
              <a:rPr lang="da-DK" sz="1600" dirty="0">
                <a:latin typeface="+mn-lt"/>
              </a:rPr>
              <a:t> </a:t>
            </a:r>
            <a:r>
              <a:rPr lang="da-DK" sz="1600" dirty="0" err="1">
                <a:latin typeface="+mn-lt"/>
              </a:rPr>
              <a:t>nulla</a:t>
            </a:r>
            <a:r>
              <a:rPr lang="da-DK" sz="1600" dirty="0">
                <a:latin typeface="+mn-lt"/>
              </a:rPr>
              <a:t> dictum et. </a:t>
            </a:r>
            <a:r>
              <a:rPr lang="da-DK" sz="1600" dirty="0" err="1">
                <a:latin typeface="+mn-lt"/>
              </a:rPr>
              <a:t>Donec</a:t>
            </a:r>
            <a:r>
              <a:rPr lang="da-DK" sz="1600" dirty="0">
                <a:latin typeface="+mn-lt"/>
              </a:rPr>
              <a:t> </a:t>
            </a:r>
            <a:r>
              <a:rPr lang="da-DK" sz="1600" dirty="0" err="1">
                <a:latin typeface="+mn-lt"/>
              </a:rPr>
              <a:t>augue</a:t>
            </a:r>
            <a:r>
              <a:rPr lang="da-DK" sz="1600" dirty="0">
                <a:latin typeface="+mn-lt"/>
              </a:rPr>
              <a:t> </a:t>
            </a:r>
            <a:r>
              <a:rPr lang="da-DK" sz="1600" dirty="0" err="1">
                <a:latin typeface="+mn-lt"/>
              </a:rPr>
              <a:t>erat</a:t>
            </a:r>
            <a:r>
              <a:rPr lang="da-DK" sz="1600" dirty="0">
                <a:latin typeface="+mn-lt"/>
              </a:rPr>
              <a:t>, </a:t>
            </a:r>
            <a:r>
              <a:rPr lang="da-DK" sz="1600" dirty="0" err="1">
                <a:latin typeface="+mn-lt"/>
              </a:rPr>
              <a:t>hendrerit</a:t>
            </a:r>
            <a:r>
              <a:rPr lang="da-DK" sz="1600" dirty="0">
                <a:latin typeface="+mn-lt"/>
              </a:rPr>
              <a:t> in </a:t>
            </a:r>
            <a:r>
              <a:rPr lang="da-DK" sz="1600" dirty="0" err="1">
                <a:latin typeface="+mn-lt"/>
              </a:rPr>
              <a:t>nisl</a:t>
            </a:r>
            <a:r>
              <a:rPr lang="da-DK" sz="1600" dirty="0">
                <a:latin typeface="+mn-lt"/>
              </a:rPr>
              <a:t> in, </a:t>
            </a:r>
            <a:r>
              <a:rPr lang="da-DK" sz="1600" dirty="0" err="1">
                <a:latin typeface="+mn-lt"/>
              </a:rPr>
              <a:t>tempor</a:t>
            </a:r>
            <a:r>
              <a:rPr lang="da-DK" sz="1600" dirty="0">
                <a:latin typeface="+mn-lt"/>
              </a:rPr>
              <a:t> </a:t>
            </a:r>
            <a:r>
              <a:rPr lang="da-DK" sz="1600" dirty="0" err="1">
                <a:latin typeface="+mn-lt"/>
              </a:rPr>
              <a:t>lacinia</a:t>
            </a:r>
            <a:r>
              <a:rPr lang="da-DK" sz="1600" dirty="0">
                <a:latin typeface="+mn-lt"/>
              </a:rPr>
              <a:t> </a:t>
            </a:r>
            <a:r>
              <a:rPr lang="da-DK" sz="1600" dirty="0" err="1">
                <a:latin typeface="+mn-lt"/>
              </a:rPr>
              <a:t>orci</a:t>
            </a:r>
            <a:r>
              <a:rPr lang="da-DK" sz="1600" dirty="0">
                <a:latin typeface="+mn-lt"/>
              </a:rPr>
              <a:t>. </a:t>
            </a:r>
            <a:r>
              <a:rPr lang="da-DK" sz="1600" dirty="0" err="1">
                <a:latin typeface="+mn-lt"/>
              </a:rPr>
              <a:t>Maecenas</a:t>
            </a:r>
            <a:r>
              <a:rPr lang="da-DK" sz="1600" dirty="0">
                <a:latin typeface="+mn-lt"/>
              </a:rPr>
              <a:t> </a:t>
            </a:r>
            <a:r>
              <a:rPr lang="da-DK" sz="1600" dirty="0" err="1">
                <a:latin typeface="+mn-lt"/>
              </a:rPr>
              <a:t>luctus</a:t>
            </a:r>
            <a:r>
              <a:rPr lang="da-DK" sz="1600" dirty="0">
                <a:latin typeface="+mn-lt"/>
              </a:rPr>
              <a:t> </a:t>
            </a:r>
            <a:r>
              <a:rPr lang="da-DK" sz="1600" dirty="0" err="1">
                <a:latin typeface="+mn-lt"/>
              </a:rPr>
              <a:t>laoreet</a:t>
            </a:r>
            <a:r>
              <a:rPr lang="da-DK" sz="1600" dirty="0">
                <a:latin typeface="+mn-lt"/>
              </a:rPr>
              <a:t> </a:t>
            </a:r>
            <a:r>
              <a:rPr lang="da-DK" sz="1600" dirty="0" err="1">
                <a:latin typeface="+mn-lt"/>
              </a:rPr>
              <a:t>nulla</a:t>
            </a:r>
            <a:r>
              <a:rPr lang="da-DK" sz="1600" dirty="0">
                <a:latin typeface="+mn-lt"/>
              </a:rPr>
              <a:t> eget sodales. </a:t>
            </a:r>
            <a:r>
              <a:rPr lang="da-DK" sz="1600" dirty="0" err="1">
                <a:latin typeface="+mn-lt"/>
              </a:rPr>
              <a:t>Quisque</a:t>
            </a:r>
            <a:r>
              <a:rPr lang="da-DK" sz="1600" dirty="0">
                <a:latin typeface="+mn-lt"/>
              </a:rPr>
              <a:t> </a:t>
            </a:r>
            <a:r>
              <a:rPr lang="da-DK" sz="1600" dirty="0" err="1">
                <a:latin typeface="+mn-lt"/>
              </a:rPr>
              <a:t>fringilla</a:t>
            </a:r>
            <a:r>
              <a:rPr lang="da-DK" sz="1600" dirty="0">
                <a:latin typeface="+mn-lt"/>
              </a:rPr>
              <a:t> </a:t>
            </a:r>
            <a:r>
              <a:rPr lang="da-DK" sz="1600" dirty="0" err="1">
                <a:latin typeface="+mn-lt"/>
              </a:rPr>
              <a:t>venenatis</a:t>
            </a:r>
            <a:r>
              <a:rPr lang="da-DK" sz="1600" dirty="0">
                <a:latin typeface="+mn-lt"/>
              </a:rPr>
              <a:t> </a:t>
            </a:r>
            <a:r>
              <a:rPr lang="da-DK" sz="1600" dirty="0" err="1">
                <a:latin typeface="+mn-lt"/>
              </a:rPr>
              <a:t>turpis</a:t>
            </a:r>
            <a:r>
              <a:rPr lang="da-DK" sz="1600" dirty="0">
                <a:latin typeface="+mn-lt"/>
              </a:rPr>
              <a:t> ac </a:t>
            </a:r>
            <a:r>
              <a:rPr lang="da-DK" sz="1600" dirty="0" err="1">
                <a:latin typeface="+mn-lt"/>
              </a:rPr>
              <a:t>tempor</a:t>
            </a:r>
            <a:r>
              <a:rPr lang="da-DK" sz="1600" dirty="0">
                <a:latin typeface="+mn-lt"/>
              </a:rPr>
              <a:t>. </a:t>
            </a:r>
          </a:p>
          <a:p>
            <a:pPr algn="l" defTabSz="457200">
              <a:lnSpc>
                <a:spcPct val="110000"/>
              </a:lnSpc>
              <a:tabLst>
                <a:tab pos="139700" algn="l"/>
                <a:tab pos="457200" algn="l"/>
              </a:tabLst>
              <a:defRPr sz="3000">
                <a:solidFill>
                  <a:srgbClr val="FFFFFF"/>
                </a:solidFill>
                <a:latin typeface="Helvetica Neue"/>
                <a:ea typeface="Helvetica Neue"/>
                <a:cs typeface="Helvetica Neue"/>
                <a:sym typeface="Helvetica Neue"/>
              </a:defRPr>
            </a:pPr>
            <a:endParaRPr lang="da-DK" sz="1600" dirty="0">
              <a:latin typeface="+mn-lt"/>
            </a:endParaRPr>
          </a:p>
          <a:p>
            <a:pPr algn="l" defTabSz="457200">
              <a:lnSpc>
                <a:spcPct val="110000"/>
              </a:lnSpc>
              <a:tabLst>
                <a:tab pos="139700" algn="l"/>
                <a:tab pos="457200" algn="l"/>
              </a:tabLst>
              <a:defRPr sz="3000">
                <a:solidFill>
                  <a:srgbClr val="FFFFFF"/>
                </a:solidFill>
                <a:latin typeface="Helvetica Neue"/>
                <a:ea typeface="Helvetica Neue"/>
                <a:cs typeface="Helvetica Neue"/>
                <a:sym typeface="Helvetica Neue"/>
              </a:defRPr>
            </a:pPr>
            <a:r>
              <a:rPr lang="da-DK" sz="1600" dirty="0" err="1">
                <a:latin typeface="+mn-lt"/>
              </a:rPr>
              <a:t>Duis</a:t>
            </a:r>
            <a:r>
              <a:rPr lang="da-DK" sz="1600" dirty="0">
                <a:latin typeface="+mn-lt"/>
              </a:rPr>
              <a:t> </a:t>
            </a:r>
            <a:r>
              <a:rPr lang="da-DK" sz="1600" dirty="0" err="1">
                <a:latin typeface="+mn-lt"/>
              </a:rPr>
              <a:t>pellentesque</a:t>
            </a:r>
            <a:r>
              <a:rPr lang="da-DK" sz="1600" dirty="0">
                <a:latin typeface="+mn-lt"/>
              </a:rPr>
              <a:t> </a:t>
            </a:r>
            <a:r>
              <a:rPr lang="da-DK" sz="1600" dirty="0" err="1">
                <a:latin typeface="+mn-lt"/>
              </a:rPr>
              <a:t>consectetur</a:t>
            </a:r>
            <a:r>
              <a:rPr lang="da-DK" sz="1600" dirty="0">
                <a:latin typeface="+mn-lt"/>
              </a:rPr>
              <a:t> </a:t>
            </a:r>
            <a:r>
              <a:rPr lang="da-DK" sz="1600" dirty="0" err="1">
                <a:latin typeface="+mn-lt"/>
              </a:rPr>
              <a:t>vestibulum</a:t>
            </a:r>
            <a:r>
              <a:rPr lang="da-DK" sz="1600" dirty="0">
                <a:latin typeface="+mn-lt"/>
              </a:rPr>
              <a:t>. </a:t>
            </a:r>
            <a:r>
              <a:rPr lang="da-DK" sz="1600" dirty="0" err="1">
                <a:latin typeface="+mn-lt"/>
              </a:rPr>
              <a:t>Proin</a:t>
            </a:r>
            <a:r>
              <a:rPr lang="da-DK" sz="1600" dirty="0">
                <a:latin typeface="+mn-lt"/>
              </a:rPr>
              <a:t> </a:t>
            </a:r>
            <a:r>
              <a:rPr lang="da-DK" sz="1600" dirty="0" err="1">
                <a:latin typeface="+mn-lt"/>
              </a:rPr>
              <a:t>ullamcorper</a:t>
            </a:r>
            <a:r>
              <a:rPr lang="da-DK" sz="1600" dirty="0">
                <a:latin typeface="+mn-lt"/>
              </a:rPr>
              <a:t> </a:t>
            </a:r>
            <a:r>
              <a:rPr lang="da-DK" sz="1600" dirty="0" err="1">
                <a:latin typeface="+mn-lt"/>
              </a:rPr>
              <a:t>nibh</a:t>
            </a:r>
            <a:r>
              <a:rPr lang="da-DK" sz="1600" dirty="0">
                <a:latin typeface="+mn-lt"/>
              </a:rPr>
              <a:t> vel </a:t>
            </a:r>
            <a:r>
              <a:rPr lang="da-DK" sz="1600" dirty="0" err="1">
                <a:latin typeface="+mn-lt"/>
              </a:rPr>
              <a:t>sapien</a:t>
            </a:r>
            <a:r>
              <a:rPr lang="da-DK" sz="1600" dirty="0">
                <a:latin typeface="+mn-lt"/>
              </a:rPr>
              <a:t> dictum, et </a:t>
            </a:r>
            <a:r>
              <a:rPr lang="da-DK" sz="1600" dirty="0" err="1">
                <a:latin typeface="+mn-lt"/>
              </a:rPr>
              <a:t>porta</a:t>
            </a:r>
            <a:r>
              <a:rPr lang="da-DK" sz="1600" dirty="0">
                <a:latin typeface="+mn-lt"/>
              </a:rPr>
              <a:t> </a:t>
            </a:r>
            <a:r>
              <a:rPr lang="da-DK" sz="1600" dirty="0" err="1">
                <a:latin typeface="+mn-lt"/>
              </a:rPr>
              <a:t>nibh</a:t>
            </a:r>
            <a:r>
              <a:rPr lang="da-DK" sz="1600" dirty="0">
                <a:latin typeface="+mn-lt"/>
              </a:rPr>
              <a:t> </a:t>
            </a:r>
            <a:r>
              <a:rPr lang="da-DK" sz="1600" dirty="0" err="1">
                <a:latin typeface="+mn-lt"/>
              </a:rPr>
              <a:t>accumsan</a:t>
            </a:r>
            <a:r>
              <a:rPr lang="da-DK" sz="1600" dirty="0">
                <a:latin typeface="+mn-lt"/>
              </a:rPr>
              <a:t>. </a:t>
            </a:r>
            <a:r>
              <a:rPr lang="da-DK" sz="1600" dirty="0" err="1">
                <a:latin typeface="+mn-lt"/>
              </a:rPr>
              <a:t>Duis</a:t>
            </a:r>
            <a:r>
              <a:rPr lang="da-DK" sz="1600" dirty="0">
                <a:latin typeface="+mn-lt"/>
              </a:rPr>
              <a:t> </a:t>
            </a:r>
            <a:r>
              <a:rPr lang="da-DK" sz="1600" dirty="0" err="1">
                <a:latin typeface="+mn-lt"/>
              </a:rPr>
              <a:t>convallis</a:t>
            </a:r>
            <a:r>
              <a:rPr lang="da-DK" sz="1600" dirty="0">
                <a:latin typeface="+mn-lt"/>
              </a:rPr>
              <a:t> placerat tempus. </a:t>
            </a:r>
            <a:r>
              <a:rPr lang="da-DK" sz="1600" dirty="0" err="1">
                <a:latin typeface="+mn-lt"/>
              </a:rPr>
              <a:t>Vestibulum</a:t>
            </a:r>
            <a:r>
              <a:rPr lang="da-DK" sz="1600" dirty="0">
                <a:latin typeface="+mn-lt"/>
              </a:rPr>
              <a:t> </a:t>
            </a:r>
            <a:r>
              <a:rPr lang="da-DK" sz="1600" dirty="0" err="1">
                <a:latin typeface="+mn-lt"/>
              </a:rPr>
              <a:t>viverra</a:t>
            </a:r>
            <a:r>
              <a:rPr lang="da-DK" sz="1600" dirty="0">
                <a:latin typeface="+mn-lt"/>
              </a:rPr>
              <a:t> </a:t>
            </a:r>
            <a:r>
              <a:rPr lang="da-DK" sz="1600" dirty="0" err="1">
                <a:latin typeface="+mn-lt"/>
              </a:rPr>
              <a:t>quam</a:t>
            </a:r>
            <a:r>
              <a:rPr lang="da-DK" sz="1600" dirty="0">
                <a:latin typeface="+mn-lt"/>
              </a:rPr>
              <a:t> </a:t>
            </a:r>
            <a:r>
              <a:rPr lang="da-DK" sz="1600" dirty="0" err="1">
                <a:latin typeface="+mn-lt"/>
              </a:rPr>
              <a:t>congue</a:t>
            </a:r>
            <a:r>
              <a:rPr lang="da-DK" sz="1600" dirty="0">
                <a:latin typeface="+mn-lt"/>
              </a:rPr>
              <a:t> </a:t>
            </a:r>
            <a:r>
              <a:rPr lang="da-DK" sz="1600" dirty="0" err="1">
                <a:latin typeface="+mn-lt"/>
              </a:rPr>
              <a:t>pulvinar</a:t>
            </a:r>
            <a:r>
              <a:rPr lang="da-DK" sz="1600" dirty="0">
                <a:latin typeface="+mn-lt"/>
              </a:rPr>
              <a:t> </a:t>
            </a:r>
            <a:r>
              <a:rPr lang="da-DK" sz="1600" dirty="0" err="1">
                <a:latin typeface="+mn-lt"/>
              </a:rPr>
              <a:t>consectetur</a:t>
            </a:r>
            <a:r>
              <a:rPr lang="da-DK" sz="1600" dirty="0">
                <a:latin typeface="+mn-lt"/>
              </a:rPr>
              <a:t>. </a:t>
            </a:r>
            <a:r>
              <a:rPr lang="da-DK" sz="1600" dirty="0" err="1">
                <a:latin typeface="+mn-lt"/>
              </a:rPr>
              <a:t>Nulla</a:t>
            </a:r>
            <a:r>
              <a:rPr lang="da-DK" sz="1600" dirty="0">
                <a:latin typeface="+mn-lt"/>
              </a:rPr>
              <a:t> dictum ex a </a:t>
            </a:r>
            <a:r>
              <a:rPr lang="da-DK" sz="1600" dirty="0" err="1">
                <a:latin typeface="+mn-lt"/>
              </a:rPr>
              <a:t>magna</a:t>
            </a:r>
            <a:r>
              <a:rPr lang="da-DK" sz="1600" dirty="0">
                <a:latin typeface="+mn-lt"/>
              </a:rPr>
              <a:t> </a:t>
            </a:r>
            <a:r>
              <a:rPr lang="da-DK" sz="1600" dirty="0" err="1">
                <a:latin typeface="+mn-lt"/>
              </a:rPr>
              <a:t>lobortis</a:t>
            </a:r>
            <a:r>
              <a:rPr lang="da-DK" sz="1600" dirty="0">
                <a:latin typeface="+mn-lt"/>
              </a:rPr>
              <a:t>, </a:t>
            </a:r>
            <a:r>
              <a:rPr lang="da-DK" sz="1600" dirty="0" err="1">
                <a:latin typeface="+mn-lt"/>
              </a:rPr>
              <a:t>mollis</a:t>
            </a:r>
            <a:r>
              <a:rPr lang="da-DK" sz="1600" dirty="0">
                <a:latin typeface="+mn-lt"/>
              </a:rPr>
              <a:t> </a:t>
            </a:r>
            <a:r>
              <a:rPr lang="da-DK" sz="1600" dirty="0" err="1">
                <a:latin typeface="+mn-lt"/>
              </a:rPr>
              <a:t>viverra</a:t>
            </a:r>
            <a:r>
              <a:rPr lang="da-DK" sz="1600" dirty="0">
                <a:latin typeface="+mn-lt"/>
              </a:rPr>
              <a:t> </a:t>
            </a:r>
            <a:r>
              <a:rPr lang="da-DK" sz="1600" dirty="0" err="1">
                <a:latin typeface="+mn-lt"/>
              </a:rPr>
              <a:t>tortor</a:t>
            </a:r>
            <a:r>
              <a:rPr lang="da-DK" sz="1600" dirty="0">
                <a:latin typeface="+mn-lt"/>
              </a:rPr>
              <a:t> </a:t>
            </a:r>
            <a:r>
              <a:rPr lang="da-DK" sz="1600" dirty="0" err="1">
                <a:latin typeface="+mn-lt"/>
              </a:rPr>
              <a:t>facilisis</a:t>
            </a:r>
            <a:r>
              <a:rPr lang="da-DK" sz="1600" dirty="0">
                <a:latin typeface="+mn-lt"/>
              </a:rPr>
              <a:t>.</a:t>
            </a:r>
          </a:p>
          <a:p>
            <a:pPr lvl="4"/>
            <a:endParaRPr lang="da-DK" dirty="0"/>
          </a:p>
        </p:txBody>
      </p:sp>
    </p:spTree>
    <p:extLst>
      <p:ext uri="{BB962C8B-B14F-4D97-AF65-F5344CB8AC3E}">
        <p14:creationId xmlns:p14="http://schemas.microsoft.com/office/powerpoint/2010/main" val="96262350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1_Brugerdefineret layout">
    <p:bg>
      <p:bgRef idx="1002">
        <a:schemeClr val="bg1"/>
      </p:bgRef>
    </p:bg>
    <p:spTree>
      <p:nvGrpSpPr>
        <p:cNvPr id="1" name=""/>
        <p:cNvGrpSpPr/>
        <p:nvPr/>
      </p:nvGrpSpPr>
      <p:grpSpPr>
        <a:xfrm>
          <a:off x="0" y="0"/>
          <a:ext cx="0" cy="0"/>
          <a:chOff x="0" y="0"/>
          <a:chExt cx="0" cy="0"/>
        </a:xfrm>
      </p:grpSpPr>
      <p:sp>
        <p:nvSpPr>
          <p:cNvPr id="8" name="Pladsholder til tekst 7"/>
          <p:cNvSpPr>
            <a:spLocks noGrp="1"/>
          </p:cNvSpPr>
          <p:nvPr>
            <p:ph type="body" sz="quarter" idx="10" hasCustomPrompt="1"/>
          </p:nvPr>
        </p:nvSpPr>
        <p:spPr>
          <a:xfrm>
            <a:off x="1174190" y="1111531"/>
            <a:ext cx="7054850" cy="4572093"/>
          </a:xfrm>
        </p:spPr>
        <p:txBody>
          <a:bodyPr/>
          <a:lstStyle>
            <a:lvl1pPr marL="0" indent="0" algn="l" defTabSz="457200">
              <a:lnSpc>
                <a:spcPct val="110000"/>
              </a:lnSpc>
              <a:buNone/>
              <a:tabLst>
                <a:tab pos="139700" algn="l"/>
                <a:tab pos="457200" algn="l"/>
              </a:tabLst>
              <a:defRPr lang="da-DK" sz="3000" b="1">
                <a:solidFill>
                  <a:srgbClr val="FFFFFF"/>
                </a:solidFill>
                <a:latin typeface="Helvetica Neue"/>
                <a:ea typeface="Helvetica Neue"/>
                <a:cs typeface="Helvetica Neue"/>
                <a:sym typeface="Helvetica Neue"/>
              </a:defRPr>
            </a:lvl1pPr>
            <a:lvl5pPr>
              <a:defRPr/>
            </a:lvl5pPr>
          </a:lstStyle>
          <a:p>
            <a:pPr algn="l" defTabSz="457200">
              <a:lnSpc>
                <a:spcPct val="90000"/>
              </a:lnSpc>
              <a:tabLst>
                <a:tab pos="139700" algn="l"/>
                <a:tab pos="457200" algn="l"/>
              </a:tabLst>
              <a:defRPr sz="6600" b="1">
                <a:solidFill>
                  <a:srgbClr val="FFFFFF"/>
                </a:solidFill>
                <a:latin typeface="Helvetica Neue"/>
                <a:ea typeface="Helvetica Neue"/>
                <a:cs typeface="Helvetica Neue"/>
                <a:sym typeface="Helvetica Neue"/>
              </a:defRPr>
            </a:pPr>
            <a:r>
              <a:rPr lang="da-DK" sz="3200" dirty="0">
                <a:latin typeface="+mj-lt"/>
              </a:rPr>
              <a:t>Hvad kan du bruge din </a:t>
            </a:r>
            <a:r>
              <a:rPr lang="da-DK" sz="3200" dirty="0">
                <a:solidFill>
                  <a:srgbClr val="FFAF38"/>
                </a:solidFill>
                <a:latin typeface="+mj-lt"/>
              </a:rPr>
              <a:t>studievejleder</a:t>
            </a:r>
            <a:r>
              <a:rPr lang="da-DK" sz="3200" dirty="0">
                <a:latin typeface="+mj-lt"/>
              </a:rPr>
              <a:t> til?</a:t>
            </a:r>
          </a:p>
          <a:p>
            <a:pPr algn="l" defTabSz="457200">
              <a:lnSpc>
                <a:spcPct val="80000"/>
              </a:lnSpc>
              <a:tabLst>
                <a:tab pos="139700" algn="l"/>
                <a:tab pos="457200" algn="l"/>
              </a:tabLst>
              <a:defRPr sz="4800">
                <a:solidFill>
                  <a:srgbClr val="FFFFFF"/>
                </a:solidFill>
                <a:latin typeface="Raleway"/>
                <a:ea typeface="Raleway"/>
                <a:cs typeface="Raleway"/>
                <a:sym typeface="Raleway"/>
              </a:defRPr>
            </a:pPr>
            <a:endParaRPr lang="da-DK" sz="2800" dirty="0">
              <a:latin typeface="+mn-lt"/>
            </a:endParaRPr>
          </a:p>
          <a:p>
            <a:pPr algn="l" defTabSz="457200">
              <a:lnSpc>
                <a:spcPct val="110000"/>
              </a:lnSpc>
              <a:tabLst>
                <a:tab pos="139700" algn="l"/>
                <a:tab pos="457200" algn="l"/>
              </a:tabLst>
              <a:defRPr sz="3000">
                <a:solidFill>
                  <a:srgbClr val="FFFFFF"/>
                </a:solidFill>
                <a:latin typeface="Helvetica Neue"/>
                <a:ea typeface="Helvetica Neue"/>
                <a:cs typeface="Helvetica Neue"/>
                <a:sym typeface="Helvetica Neue"/>
              </a:defRPr>
            </a:pPr>
            <a:r>
              <a:rPr lang="da-DK" sz="1600" dirty="0" err="1">
                <a:latin typeface="+mn-lt"/>
              </a:rPr>
              <a:t>Lorem</a:t>
            </a:r>
            <a:r>
              <a:rPr lang="da-DK" sz="1600" dirty="0">
                <a:latin typeface="+mn-lt"/>
              </a:rPr>
              <a:t> </a:t>
            </a:r>
            <a:r>
              <a:rPr lang="da-DK" sz="1600" dirty="0" err="1">
                <a:latin typeface="+mn-lt"/>
              </a:rPr>
              <a:t>ipsum</a:t>
            </a:r>
            <a:r>
              <a:rPr lang="da-DK" sz="1600" dirty="0">
                <a:latin typeface="+mn-lt"/>
              </a:rPr>
              <a:t> </a:t>
            </a:r>
            <a:r>
              <a:rPr lang="da-DK" sz="1600" dirty="0" err="1">
                <a:latin typeface="+mn-lt"/>
              </a:rPr>
              <a:t>dolor</a:t>
            </a:r>
            <a:r>
              <a:rPr lang="da-DK" sz="1600" dirty="0">
                <a:latin typeface="+mn-lt"/>
              </a:rPr>
              <a:t> sit </a:t>
            </a:r>
            <a:r>
              <a:rPr lang="da-DK" sz="1600" dirty="0" err="1">
                <a:latin typeface="+mn-lt"/>
              </a:rPr>
              <a:t>amet</a:t>
            </a:r>
            <a:r>
              <a:rPr lang="da-DK" sz="1600" dirty="0">
                <a:latin typeface="+mn-lt"/>
              </a:rPr>
              <a:t>, </a:t>
            </a:r>
            <a:r>
              <a:rPr lang="da-DK" sz="1600" dirty="0" err="1">
                <a:latin typeface="+mn-lt"/>
              </a:rPr>
              <a:t>consectetur</a:t>
            </a:r>
            <a:r>
              <a:rPr lang="da-DK" sz="1600" dirty="0">
                <a:latin typeface="+mn-lt"/>
              </a:rPr>
              <a:t> </a:t>
            </a:r>
            <a:r>
              <a:rPr lang="da-DK" sz="1600" dirty="0" err="1">
                <a:latin typeface="+mn-lt"/>
              </a:rPr>
              <a:t>adipiscing</a:t>
            </a:r>
            <a:r>
              <a:rPr lang="da-DK" sz="1600" dirty="0">
                <a:latin typeface="+mn-lt"/>
              </a:rPr>
              <a:t> </a:t>
            </a:r>
            <a:r>
              <a:rPr lang="da-DK" sz="1600" dirty="0" err="1">
                <a:latin typeface="+mn-lt"/>
              </a:rPr>
              <a:t>elit</a:t>
            </a:r>
            <a:r>
              <a:rPr lang="da-DK" sz="1600" dirty="0">
                <a:latin typeface="+mn-lt"/>
              </a:rPr>
              <a:t>. </a:t>
            </a:r>
            <a:r>
              <a:rPr lang="da-DK" sz="1600" dirty="0" err="1">
                <a:latin typeface="+mn-lt"/>
              </a:rPr>
              <a:t>Fusce</a:t>
            </a:r>
            <a:r>
              <a:rPr lang="da-DK" sz="1600" dirty="0">
                <a:latin typeface="+mn-lt"/>
              </a:rPr>
              <a:t> </a:t>
            </a:r>
            <a:r>
              <a:rPr lang="da-DK" sz="1600" dirty="0" err="1">
                <a:latin typeface="+mn-lt"/>
              </a:rPr>
              <a:t>dignissim</a:t>
            </a:r>
            <a:r>
              <a:rPr lang="da-DK" sz="1600" dirty="0">
                <a:latin typeface="+mn-lt"/>
              </a:rPr>
              <a:t> </a:t>
            </a:r>
            <a:r>
              <a:rPr lang="da-DK" sz="1600" dirty="0" err="1">
                <a:latin typeface="+mn-lt"/>
              </a:rPr>
              <a:t>pulvinar</a:t>
            </a:r>
            <a:r>
              <a:rPr lang="da-DK" sz="1600" dirty="0">
                <a:latin typeface="+mn-lt"/>
              </a:rPr>
              <a:t> </a:t>
            </a:r>
            <a:r>
              <a:rPr lang="da-DK" sz="1600" dirty="0" err="1">
                <a:latin typeface="+mn-lt"/>
              </a:rPr>
              <a:t>sem</a:t>
            </a:r>
            <a:r>
              <a:rPr lang="da-DK" sz="1600" dirty="0">
                <a:latin typeface="+mn-lt"/>
              </a:rPr>
              <a:t>, nec </a:t>
            </a:r>
            <a:r>
              <a:rPr lang="da-DK" sz="1600" dirty="0" err="1">
                <a:latin typeface="+mn-lt"/>
              </a:rPr>
              <a:t>blandit</a:t>
            </a:r>
            <a:r>
              <a:rPr lang="da-DK" sz="1600" dirty="0">
                <a:latin typeface="+mn-lt"/>
              </a:rPr>
              <a:t> </a:t>
            </a:r>
            <a:r>
              <a:rPr lang="da-DK" sz="1600" dirty="0" err="1">
                <a:latin typeface="+mn-lt"/>
              </a:rPr>
              <a:t>nulla</a:t>
            </a:r>
            <a:r>
              <a:rPr lang="da-DK" sz="1600" dirty="0">
                <a:latin typeface="+mn-lt"/>
              </a:rPr>
              <a:t> dictum et. </a:t>
            </a:r>
            <a:r>
              <a:rPr lang="da-DK" sz="1600" dirty="0" err="1">
                <a:latin typeface="+mn-lt"/>
              </a:rPr>
              <a:t>Donec</a:t>
            </a:r>
            <a:r>
              <a:rPr lang="da-DK" sz="1600" dirty="0">
                <a:latin typeface="+mn-lt"/>
              </a:rPr>
              <a:t> </a:t>
            </a:r>
            <a:r>
              <a:rPr lang="da-DK" sz="1600" dirty="0" err="1">
                <a:latin typeface="+mn-lt"/>
              </a:rPr>
              <a:t>augue</a:t>
            </a:r>
            <a:r>
              <a:rPr lang="da-DK" sz="1600" dirty="0">
                <a:latin typeface="+mn-lt"/>
              </a:rPr>
              <a:t> </a:t>
            </a:r>
            <a:r>
              <a:rPr lang="da-DK" sz="1600" dirty="0" err="1">
                <a:latin typeface="+mn-lt"/>
              </a:rPr>
              <a:t>erat</a:t>
            </a:r>
            <a:r>
              <a:rPr lang="da-DK" sz="1600" dirty="0">
                <a:latin typeface="+mn-lt"/>
              </a:rPr>
              <a:t>, </a:t>
            </a:r>
            <a:r>
              <a:rPr lang="da-DK" sz="1600" dirty="0" err="1">
                <a:latin typeface="+mn-lt"/>
              </a:rPr>
              <a:t>hendrerit</a:t>
            </a:r>
            <a:r>
              <a:rPr lang="da-DK" sz="1600" dirty="0">
                <a:latin typeface="+mn-lt"/>
              </a:rPr>
              <a:t> in </a:t>
            </a:r>
            <a:r>
              <a:rPr lang="da-DK" sz="1600" dirty="0" err="1">
                <a:latin typeface="+mn-lt"/>
              </a:rPr>
              <a:t>nisl</a:t>
            </a:r>
            <a:r>
              <a:rPr lang="da-DK" sz="1600" dirty="0">
                <a:latin typeface="+mn-lt"/>
              </a:rPr>
              <a:t> in, </a:t>
            </a:r>
            <a:r>
              <a:rPr lang="da-DK" sz="1600" dirty="0" err="1">
                <a:latin typeface="+mn-lt"/>
              </a:rPr>
              <a:t>tempor</a:t>
            </a:r>
            <a:r>
              <a:rPr lang="da-DK" sz="1600" dirty="0">
                <a:latin typeface="+mn-lt"/>
              </a:rPr>
              <a:t> </a:t>
            </a:r>
            <a:r>
              <a:rPr lang="da-DK" sz="1600" dirty="0" err="1">
                <a:latin typeface="+mn-lt"/>
              </a:rPr>
              <a:t>lacinia</a:t>
            </a:r>
            <a:r>
              <a:rPr lang="da-DK" sz="1600" dirty="0">
                <a:latin typeface="+mn-lt"/>
              </a:rPr>
              <a:t> </a:t>
            </a:r>
            <a:r>
              <a:rPr lang="da-DK" sz="1600" dirty="0" err="1">
                <a:latin typeface="+mn-lt"/>
              </a:rPr>
              <a:t>orci</a:t>
            </a:r>
            <a:r>
              <a:rPr lang="da-DK" sz="1600" dirty="0">
                <a:latin typeface="+mn-lt"/>
              </a:rPr>
              <a:t>. </a:t>
            </a:r>
            <a:r>
              <a:rPr lang="da-DK" sz="1600" dirty="0" err="1">
                <a:latin typeface="+mn-lt"/>
              </a:rPr>
              <a:t>Maecenas</a:t>
            </a:r>
            <a:r>
              <a:rPr lang="da-DK" sz="1600" dirty="0">
                <a:latin typeface="+mn-lt"/>
              </a:rPr>
              <a:t> </a:t>
            </a:r>
            <a:r>
              <a:rPr lang="da-DK" sz="1600" dirty="0" err="1">
                <a:latin typeface="+mn-lt"/>
              </a:rPr>
              <a:t>luctus</a:t>
            </a:r>
            <a:r>
              <a:rPr lang="da-DK" sz="1600" dirty="0">
                <a:latin typeface="+mn-lt"/>
              </a:rPr>
              <a:t> </a:t>
            </a:r>
            <a:r>
              <a:rPr lang="da-DK" sz="1600" dirty="0" err="1">
                <a:latin typeface="+mn-lt"/>
              </a:rPr>
              <a:t>laoreet</a:t>
            </a:r>
            <a:r>
              <a:rPr lang="da-DK" sz="1600" dirty="0">
                <a:latin typeface="+mn-lt"/>
              </a:rPr>
              <a:t> </a:t>
            </a:r>
            <a:r>
              <a:rPr lang="da-DK" sz="1600" dirty="0" err="1">
                <a:latin typeface="+mn-lt"/>
              </a:rPr>
              <a:t>nulla</a:t>
            </a:r>
            <a:r>
              <a:rPr lang="da-DK" sz="1600" dirty="0">
                <a:latin typeface="+mn-lt"/>
              </a:rPr>
              <a:t> eget sodales. </a:t>
            </a:r>
            <a:r>
              <a:rPr lang="da-DK" sz="1600" dirty="0" err="1">
                <a:latin typeface="+mn-lt"/>
              </a:rPr>
              <a:t>Quisque</a:t>
            </a:r>
            <a:r>
              <a:rPr lang="da-DK" sz="1600" dirty="0">
                <a:latin typeface="+mn-lt"/>
              </a:rPr>
              <a:t> </a:t>
            </a:r>
            <a:r>
              <a:rPr lang="da-DK" sz="1600" dirty="0" err="1">
                <a:latin typeface="+mn-lt"/>
              </a:rPr>
              <a:t>fringilla</a:t>
            </a:r>
            <a:r>
              <a:rPr lang="da-DK" sz="1600" dirty="0">
                <a:latin typeface="+mn-lt"/>
              </a:rPr>
              <a:t> </a:t>
            </a:r>
            <a:r>
              <a:rPr lang="da-DK" sz="1600" dirty="0" err="1">
                <a:latin typeface="+mn-lt"/>
              </a:rPr>
              <a:t>venenatis</a:t>
            </a:r>
            <a:r>
              <a:rPr lang="da-DK" sz="1600" dirty="0">
                <a:latin typeface="+mn-lt"/>
              </a:rPr>
              <a:t> </a:t>
            </a:r>
            <a:r>
              <a:rPr lang="da-DK" sz="1600" dirty="0" err="1">
                <a:latin typeface="+mn-lt"/>
              </a:rPr>
              <a:t>turpis</a:t>
            </a:r>
            <a:r>
              <a:rPr lang="da-DK" sz="1600" dirty="0">
                <a:latin typeface="+mn-lt"/>
              </a:rPr>
              <a:t> ac </a:t>
            </a:r>
            <a:r>
              <a:rPr lang="da-DK" sz="1600" dirty="0" err="1">
                <a:latin typeface="+mn-lt"/>
              </a:rPr>
              <a:t>tempor</a:t>
            </a:r>
            <a:r>
              <a:rPr lang="da-DK" sz="1600" dirty="0">
                <a:latin typeface="+mn-lt"/>
              </a:rPr>
              <a:t>. </a:t>
            </a:r>
          </a:p>
          <a:p>
            <a:pPr algn="l" defTabSz="457200">
              <a:lnSpc>
                <a:spcPct val="110000"/>
              </a:lnSpc>
              <a:tabLst>
                <a:tab pos="139700" algn="l"/>
                <a:tab pos="457200" algn="l"/>
              </a:tabLst>
              <a:defRPr sz="3000">
                <a:solidFill>
                  <a:srgbClr val="FFFFFF"/>
                </a:solidFill>
                <a:latin typeface="Helvetica Neue"/>
                <a:ea typeface="Helvetica Neue"/>
                <a:cs typeface="Helvetica Neue"/>
                <a:sym typeface="Helvetica Neue"/>
              </a:defRPr>
            </a:pPr>
            <a:endParaRPr lang="da-DK" sz="1600" dirty="0">
              <a:latin typeface="+mn-lt"/>
            </a:endParaRPr>
          </a:p>
          <a:p>
            <a:pPr algn="l" defTabSz="457200">
              <a:lnSpc>
                <a:spcPct val="110000"/>
              </a:lnSpc>
              <a:tabLst>
                <a:tab pos="139700" algn="l"/>
                <a:tab pos="457200" algn="l"/>
              </a:tabLst>
              <a:defRPr sz="3000">
                <a:solidFill>
                  <a:srgbClr val="FFFFFF"/>
                </a:solidFill>
                <a:latin typeface="Helvetica Neue"/>
                <a:ea typeface="Helvetica Neue"/>
                <a:cs typeface="Helvetica Neue"/>
                <a:sym typeface="Helvetica Neue"/>
              </a:defRPr>
            </a:pPr>
            <a:r>
              <a:rPr lang="da-DK" sz="1600" dirty="0" err="1">
                <a:latin typeface="+mn-lt"/>
              </a:rPr>
              <a:t>Duis</a:t>
            </a:r>
            <a:r>
              <a:rPr lang="da-DK" sz="1600" dirty="0">
                <a:latin typeface="+mn-lt"/>
              </a:rPr>
              <a:t> </a:t>
            </a:r>
            <a:r>
              <a:rPr lang="da-DK" sz="1600" dirty="0" err="1">
                <a:latin typeface="+mn-lt"/>
              </a:rPr>
              <a:t>pellentesque</a:t>
            </a:r>
            <a:r>
              <a:rPr lang="da-DK" sz="1600" dirty="0">
                <a:latin typeface="+mn-lt"/>
              </a:rPr>
              <a:t> </a:t>
            </a:r>
            <a:r>
              <a:rPr lang="da-DK" sz="1600" dirty="0" err="1">
                <a:latin typeface="+mn-lt"/>
              </a:rPr>
              <a:t>consectetur</a:t>
            </a:r>
            <a:r>
              <a:rPr lang="da-DK" sz="1600" dirty="0">
                <a:latin typeface="+mn-lt"/>
              </a:rPr>
              <a:t> </a:t>
            </a:r>
            <a:r>
              <a:rPr lang="da-DK" sz="1600" dirty="0" err="1">
                <a:latin typeface="+mn-lt"/>
              </a:rPr>
              <a:t>vestibulum</a:t>
            </a:r>
            <a:r>
              <a:rPr lang="da-DK" sz="1600" dirty="0">
                <a:latin typeface="+mn-lt"/>
              </a:rPr>
              <a:t>. </a:t>
            </a:r>
            <a:r>
              <a:rPr lang="da-DK" sz="1600" dirty="0" err="1">
                <a:latin typeface="+mn-lt"/>
              </a:rPr>
              <a:t>Proin</a:t>
            </a:r>
            <a:r>
              <a:rPr lang="da-DK" sz="1600" dirty="0">
                <a:latin typeface="+mn-lt"/>
              </a:rPr>
              <a:t> </a:t>
            </a:r>
            <a:r>
              <a:rPr lang="da-DK" sz="1600" dirty="0" err="1">
                <a:latin typeface="+mn-lt"/>
              </a:rPr>
              <a:t>ullamcorper</a:t>
            </a:r>
            <a:r>
              <a:rPr lang="da-DK" sz="1600" dirty="0">
                <a:latin typeface="+mn-lt"/>
              </a:rPr>
              <a:t> </a:t>
            </a:r>
            <a:r>
              <a:rPr lang="da-DK" sz="1600" dirty="0" err="1">
                <a:latin typeface="+mn-lt"/>
              </a:rPr>
              <a:t>nibh</a:t>
            </a:r>
            <a:r>
              <a:rPr lang="da-DK" sz="1600" dirty="0">
                <a:latin typeface="+mn-lt"/>
              </a:rPr>
              <a:t> vel </a:t>
            </a:r>
            <a:r>
              <a:rPr lang="da-DK" sz="1600" dirty="0" err="1">
                <a:latin typeface="+mn-lt"/>
              </a:rPr>
              <a:t>sapien</a:t>
            </a:r>
            <a:r>
              <a:rPr lang="da-DK" sz="1600" dirty="0">
                <a:latin typeface="+mn-lt"/>
              </a:rPr>
              <a:t> dictum, et </a:t>
            </a:r>
            <a:r>
              <a:rPr lang="da-DK" sz="1600" dirty="0" err="1">
                <a:latin typeface="+mn-lt"/>
              </a:rPr>
              <a:t>porta</a:t>
            </a:r>
            <a:r>
              <a:rPr lang="da-DK" sz="1600" dirty="0">
                <a:latin typeface="+mn-lt"/>
              </a:rPr>
              <a:t> </a:t>
            </a:r>
            <a:r>
              <a:rPr lang="da-DK" sz="1600" dirty="0" err="1">
                <a:latin typeface="+mn-lt"/>
              </a:rPr>
              <a:t>nibh</a:t>
            </a:r>
            <a:r>
              <a:rPr lang="da-DK" sz="1600" dirty="0">
                <a:latin typeface="+mn-lt"/>
              </a:rPr>
              <a:t> </a:t>
            </a:r>
            <a:r>
              <a:rPr lang="da-DK" sz="1600" dirty="0" err="1">
                <a:latin typeface="+mn-lt"/>
              </a:rPr>
              <a:t>accumsan</a:t>
            </a:r>
            <a:r>
              <a:rPr lang="da-DK" sz="1600" dirty="0">
                <a:latin typeface="+mn-lt"/>
              </a:rPr>
              <a:t>. </a:t>
            </a:r>
            <a:r>
              <a:rPr lang="da-DK" sz="1600" dirty="0" err="1">
                <a:latin typeface="+mn-lt"/>
              </a:rPr>
              <a:t>Duis</a:t>
            </a:r>
            <a:r>
              <a:rPr lang="da-DK" sz="1600" dirty="0">
                <a:latin typeface="+mn-lt"/>
              </a:rPr>
              <a:t> </a:t>
            </a:r>
            <a:r>
              <a:rPr lang="da-DK" sz="1600" dirty="0" err="1">
                <a:latin typeface="+mn-lt"/>
              </a:rPr>
              <a:t>convallis</a:t>
            </a:r>
            <a:r>
              <a:rPr lang="da-DK" sz="1600" dirty="0">
                <a:latin typeface="+mn-lt"/>
              </a:rPr>
              <a:t> placerat tempus. </a:t>
            </a:r>
            <a:r>
              <a:rPr lang="da-DK" sz="1600" dirty="0" err="1">
                <a:latin typeface="+mn-lt"/>
              </a:rPr>
              <a:t>Vestibulum</a:t>
            </a:r>
            <a:r>
              <a:rPr lang="da-DK" sz="1600" dirty="0">
                <a:latin typeface="+mn-lt"/>
              </a:rPr>
              <a:t> </a:t>
            </a:r>
            <a:r>
              <a:rPr lang="da-DK" sz="1600" dirty="0" err="1">
                <a:latin typeface="+mn-lt"/>
              </a:rPr>
              <a:t>viverra</a:t>
            </a:r>
            <a:r>
              <a:rPr lang="da-DK" sz="1600" dirty="0">
                <a:latin typeface="+mn-lt"/>
              </a:rPr>
              <a:t> </a:t>
            </a:r>
            <a:r>
              <a:rPr lang="da-DK" sz="1600" dirty="0" err="1">
                <a:latin typeface="+mn-lt"/>
              </a:rPr>
              <a:t>quam</a:t>
            </a:r>
            <a:r>
              <a:rPr lang="da-DK" sz="1600" dirty="0">
                <a:latin typeface="+mn-lt"/>
              </a:rPr>
              <a:t> </a:t>
            </a:r>
            <a:r>
              <a:rPr lang="da-DK" sz="1600" dirty="0" err="1">
                <a:latin typeface="+mn-lt"/>
              </a:rPr>
              <a:t>congue</a:t>
            </a:r>
            <a:r>
              <a:rPr lang="da-DK" sz="1600" dirty="0">
                <a:latin typeface="+mn-lt"/>
              </a:rPr>
              <a:t> </a:t>
            </a:r>
            <a:r>
              <a:rPr lang="da-DK" sz="1600" dirty="0" err="1">
                <a:latin typeface="+mn-lt"/>
              </a:rPr>
              <a:t>pulvinar</a:t>
            </a:r>
            <a:r>
              <a:rPr lang="da-DK" sz="1600" dirty="0">
                <a:latin typeface="+mn-lt"/>
              </a:rPr>
              <a:t> </a:t>
            </a:r>
            <a:r>
              <a:rPr lang="da-DK" sz="1600" dirty="0" err="1">
                <a:latin typeface="+mn-lt"/>
              </a:rPr>
              <a:t>consectetur</a:t>
            </a:r>
            <a:r>
              <a:rPr lang="da-DK" sz="1600" dirty="0">
                <a:latin typeface="+mn-lt"/>
              </a:rPr>
              <a:t>. </a:t>
            </a:r>
            <a:r>
              <a:rPr lang="da-DK" sz="1600" dirty="0" err="1">
                <a:latin typeface="+mn-lt"/>
              </a:rPr>
              <a:t>Nulla</a:t>
            </a:r>
            <a:r>
              <a:rPr lang="da-DK" sz="1600" dirty="0">
                <a:latin typeface="+mn-lt"/>
              </a:rPr>
              <a:t> dictum ex a </a:t>
            </a:r>
            <a:r>
              <a:rPr lang="da-DK" sz="1600" dirty="0" err="1">
                <a:latin typeface="+mn-lt"/>
              </a:rPr>
              <a:t>magna</a:t>
            </a:r>
            <a:r>
              <a:rPr lang="da-DK" sz="1600" dirty="0">
                <a:latin typeface="+mn-lt"/>
              </a:rPr>
              <a:t> </a:t>
            </a:r>
            <a:r>
              <a:rPr lang="da-DK" sz="1600" dirty="0" err="1">
                <a:latin typeface="+mn-lt"/>
              </a:rPr>
              <a:t>lobortis</a:t>
            </a:r>
            <a:r>
              <a:rPr lang="da-DK" sz="1600" dirty="0">
                <a:latin typeface="+mn-lt"/>
              </a:rPr>
              <a:t>, </a:t>
            </a:r>
            <a:r>
              <a:rPr lang="da-DK" sz="1600" dirty="0" err="1">
                <a:latin typeface="+mn-lt"/>
              </a:rPr>
              <a:t>mollis</a:t>
            </a:r>
            <a:r>
              <a:rPr lang="da-DK" sz="1600" dirty="0">
                <a:latin typeface="+mn-lt"/>
              </a:rPr>
              <a:t> </a:t>
            </a:r>
            <a:r>
              <a:rPr lang="da-DK" sz="1600" dirty="0" err="1">
                <a:latin typeface="+mn-lt"/>
              </a:rPr>
              <a:t>viverra</a:t>
            </a:r>
            <a:r>
              <a:rPr lang="da-DK" sz="1600" dirty="0">
                <a:latin typeface="+mn-lt"/>
              </a:rPr>
              <a:t> </a:t>
            </a:r>
            <a:r>
              <a:rPr lang="da-DK" sz="1600" dirty="0" err="1">
                <a:latin typeface="+mn-lt"/>
              </a:rPr>
              <a:t>tortor</a:t>
            </a:r>
            <a:r>
              <a:rPr lang="da-DK" sz="1600" dirty="0">
                <a:latin typeface="+mn-lt"/>
              </a:rPr>
              <a:t> </a:t>
            </a:r>
            <a:r>
              <a:rPr lang="da-DK" sz="1600" dirty="0" err="1">
                <a:latin typeface="+mn-lt"/>
              </a:rPr>
              <a:t>facilisis</a:t>
            </a:r>
            <a:r>
              <a:rPr lang="da-DK" sz="1600" dirty="0">
                <a:latin typeface="+mn-lt"/>
              </a:rPr>
              <a:t>.</a:t>
            </a:r>
          </a:p>
          <a:p>
            <a:pPr lvl="4"/>
            <a:endParaRPr lang="da-DK" dirty="0"/>
          </a:p>
        </p:txBody>
      </p:sp>
    </p:spTree>
    <p:extLst>
      <p:ext uri="{BB962C8B-B14F-4D97-AF65-F5344CB8AC3E}">
        <p14:creationId xmlns:p14="http://schemas.microsoft.com/office/powerpoint/2010/main" val="3005419680"/>
      </p:ext>
    </p:extLst>
  </p:cSld>
  <p:clrMapOvr>
    <a:overrideClrMapping bg1="dk1" tx1="lt1" bg2="dk2" tx2="lt2" accent1="accent1" accent2="accent2" accent3="accent3" accent4="accent4" accent5="accent5" accent6="accent6" hlink="hlink" folHlink="folHlink"/>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22_Brugerdefineret layout">
    <p:bg>
      <p:bgPr>
        <a:solidFill>
          <a:srgbClr val="FFFFFF"/>
        </a:solidFill>
        <a:effectLst/>
      </p:bgPr>
    </p:bg>
    <p:spTree>
      <p:nvGrpSpPr>
        <p:cNvPr id="1" name=""/>
        <p:cNvGrpSpPr/>
        <p:nvPr/>
      </p:nvGrpSpPr>
      <p:grpSpPr>
        <a:xfrm>
          <a:off x="0" y="0"/>
          <a:ext cx="0" cy="0"/>
          <a:chOff x="0" y="0"/>
          <a:chExt cx="0" cy="0"/>
        </a:xfrm>
      </p:grpSpPr>
      <p:sp>
        <p:nvSpPr>
          <p:cNvPr id="9" name="Pladsholder til tekst 8"/>
          <p:cNvSpPr>
            <a:spLocks noGrp="1"/>
          </p:cNvSpPr>
          <p:nvPr>
            <p:ph type="body" sz="quarter" idx="10" hasCustomPrompt="1"/>
          </p:nvPr>
        </p:nvSpPr>
        <p:spPr>
          <a:xfrm>
            <a:off x="1174750" y="1435100"/>
            <a:ext cx="7521575" cy="4849813"/>
          </a:xfrm>
        </p:spPr>
        <p:txBody>
          <a:bodyPr/>
          <a:lstStyle>
            <a:lvl1pPr marL="0" indent="0" algn="l" defTabSz="457200">
              <a:lnSpc>
                <a:spcPct val="110000"/>
              </a:lnSpc>
              <a:buNone/>
              <a:tabLst>
                <a:tab pos="139700" algn="l"/>
                <a:tab pos="457200" algn="l"/>
              </a:tabLst>
              <a:defRPr lang="da-DK" sz="3000" b="1">
                <a:solidFill>
                  <a:srgbClr val="FFFFFF"/>
                </a:solidFill>
                <a:latin typeface="Helvetica Neue"/>
                <a:ea typeface="Helvetica Neue"/>
                <a:cs typeface="Helvetica Neue"/>
                <a:sym typeface="Helvetica Neue"/>
              </a:defRPr>
            </a:lvl1pPr>
            <a:lvl2pPr>
              <a:defRPr>
                <a:solidFill>
                  <a:schemeClr val="tx2"/>
                </a:solidFill>
              </a:defRPr>
            </a:lvl2pPr>
            <a:lvl3pPr>
              <a:defRPr>
                <a:solidFill>
                  <a:schemeClr val="tx2"/>
                </a:solidFill>
              </a:defRPr>
            </a:lvl3pPr>
            <a:lvl4pPr>
              <a:defRPr>
                <a:solidFill>
                  <a:schemeClr val="tx2"/>
                </a:solidFill>
              </a:defRPr>
            </a:lvl4pPr>
            <a:lvl5pPr marL="1828800" indent="0">
              <a:buNone/>
              <a:defRPr>
                <a:solidFill>
                  <a:schemeClr val="tx2"/>
                </a:solidFill>
              </a:defRPr>
            </a:lvl5pPr>
          </a:lstStyle>
          <a:p>
            <a:pPr algn="l" defTabSz="457200">
              <a:lnSpc>
                <a:spcPct val="90000"/>
              </a:lnSpc>
              <a:tabLst>
                <a:tab pos="139700" algn="l"/>
                <a:tab pos="457200" algn="l"/>
              </a:tabLst>
              <a:defRPr sz="6600" b="1">
                <a:solidFill>
                  <a:srgbClr val="FFFFFF"/>
                </a:solidFill>
                <a:latin typeface="Helvetica Neue"/>
                <a:ea typeface="Helvetica Neue"/>
                <a:cs typeface="Helvetica Neue"/>
                <a:sym typeface="Helvetica Neue"/>
              </a:defRPr>
            </a:pPr>
            <a:r>
              <a:rPr lang="da-DK" sz="3200" dirty="0">
                <a:solidFill>
                  <a:schemeClr val="tx1"/>
                </a:solidFill>
                <a:latin typeface="+mj-lt"/>
              </a:rPr>
              <a:t>Hvad kan du bruge din studievejleder til?</a:t>
            </a:r>
          </a:p>
          <a:p>
            <a:pPr algn="l" defTabSz="457200">
              <a:lnSpc>
                <a:spcPct val="80000"/>
              </a:lnSpc>
              <a:tabLst>
                <a:tab pos="139700" algn="l"/>
                <a:tab pos="457200" algn="l"/>
              </a:tabLst>
              <a:defRPr sz="4800">
                <a:solidFill>
                  <a:srgbClr val="FFFFFF"/>
                </a:solidFill>
                <a:latin typeface="Raleway"/>
                <a:ea typeface="Raleway"/>
                <a:cs typeface="Raleway"/>
                <a:sym typeface="Raleway"/>
              </a:defRPr>
            </a:pPr>
            <a:endParaRPr lang="da-DK" sz="2800" dirty="0">
              <a:solidFill>
                <a:schemeClr val="tx1"/>
              </a:solidFill>
              <a:latin typeface="+mn-lt"/>
            </a:endParaRPr>
          </a:p>
          <a:p>
            <a:pPr algn="l" defTabSz="457200">
              <a:lnSpc>
                <a:spcPct val="110000"/>
              </a:lnSpc>
              <a:tabLst>
                <a:tab pos="139700" algn="l"/>
                <a:tab pos="457200" algn="l"/>
              </a:tabLst>
              <a:defRPr sz="3000">
                <a:solidFill>
                  <a:srgbClr val="FFFFFF"/>
                </a:solidFill>
                <a:latin typeface="Helvetica Neue"/>
                <a:ea typeface="Helvetica Neue"/>
                <a:cs typeface="Helvetica Neue"/>
                <a:sym typeface="Helvetica Neue"/>
              </a:defRPr>
            </a:pPr>
            <a:r>
              <a:rPr lang="da-DK" sz="1600" dirty="0" err="1">
                <a:solidFill>
                  <a:schemeClr val="tx1"/>
                </a:solidFill>
                <a:latin typeface="+mn-lt"/>
              </a:rPr>
              <a:t>Lorem</a:t>
            </a:r>
            <a:r>
              <a:rPr lang="da-DK" sz="1600" dirty="0">
                <a:solidFill>
                  <a:schemeClr val="tx1"/>
                </a:solidFill>
                <a:latin typeface="+mn-lt"/>
              </a:rPr>
              <a:t> </a:t>
            </a:r>
            <a:r>
              <a:rPr lang="da-DK" sz="1600" dirty="0" err="1">
                <a:solidFill>
                  <a:schemeClr val="tx1"/>
                </a:solidFill>
                <a:latin typeface="+mn-lt"/>
              </a:rPr>
              <a:t>ipsum</a:t>
            </a:r>
            <a:r>
              <a:rPr lang="da-DK" sz="1600" dirty="0">
                <a:solidFill>
                  <a:schemeClr val="tx1"/>
                </a:solidFill>
                <a:latin typeface="+mn-lt"/>
              </a:rPr>
              <a:t> </a:t>
            </a:r>
            <a:r>
              <a:rPr lang="da-DK" sz="1600" dirty="0" err="1">
                <a:solidFill>
                  <a:schemeClr val="tx1"/>
                </a:solidFill>
                <a:latin typeface="+mn-lt"/>
              </a:rPr>
              <a:t>dolor</a:t>
            </a:r>
            <a:r>
              <a:rPr lang="da-DK" sz="1600" dirty="0">
                <a:solidFill>
                  <a:schemeClr val="tx1"/>
                </a:solidFill>
                <a:latin typeface="+mn-lt"/>
              </a:rPr>
              <a:t> sit </a:t>
            </a:r>
            <a:r>
              <a:rPr lang="da-DK" sz="1600" dirty="0" err="1">
                <a:solidFill>
                  <a:schemeClr val="tx1"/>
                </a:solidFill>
                <a:latin typeface="+mn-lt"/>
              </a:rPr>
              <a:t>amet</a:t>
            </a:r>
            <a:r>
              <a:rPr lang="da-DK" sz="1600" dirty="0">
                <a:solidFill>
                  <a:schemeClr val="tx1"/>
                </a:solidFill>
                <a:latin typeface="+mn-lt"/>
              </a:rPr>
              <a:t>, </a:t>
            </a:r>
            <a:r>
              <a:rPr lang="da-DK" sz="1600" dirty="0" err="1">
                <a:solidFill>
                  <a:schemeClr val="tx1"/>
                </a:solidFill>
                <a:latin typeface="+mn-lt"/>
              </a:rPr>
              <a:t>consectetur</a:t>
            </a:r>
            <a:r>
              <a:rPr lang="da-DK" sz="1600" dirty="0">
                <a:solidFill>
                  <a:schemeClr val="tx1"/>
                </a:solidFill>
                <a:latin typeface="+mn-lt"/>
              </a:rPr>
              <a:t> </a:t>
            </a:r>
            <a:r>
              <a:rPr lang="da-DK" sz="1600" dirty="0" err="1">
                <a:solidFill>
                  <a:schemeClr val="tx1"/>
                </a:solidFill>
                <a:latin typeface="+mn-lt"/>
              </a:rPr>
              <a:t>adipiscing</a:t>
            </a:r>
            <a:r>
              <a:rPr lang="da-DK" sz="1600" dirty="0">
                <a:solidFill>
                  <a:schemeClr val="tx1"/>
                </a:solidFill>
                <a:latin typeface="+mn-lt"/>
              </a:rPr>
              <a:t> </a:t>
            </a:r>
            <a:r>
              <a:rPr lang="da-DK" sz="1600" dirty="0" err="1">
                <a:solidFill>
                  <a:schemeClr val="tx1"/>
                </a:solidFill>
                <a:latin typeface="+mn-lt"/>
              </a:rPr>
              <a:t>elit</a:t>
            </a:r>
            <a:r>
              <a:rPr lang="da-DK" sz="1600" dirty="0">
                <a:solidFill>
                  <a:schemeClr val="tx1"/>
                </a:solidFill>
                <a:latin typeface="+mn-lt"/>
              </a:rPr>
              <a:t>. </a:t>
            </a:r>
            <a:r>
              <a:rPr lang="da-DK" sz="1600" dirty="0" err="1">
                <a:solidFill>
                  <a:schemeClr val="tx1"/>
                </a:solidFill>
                <a:latin typeface="+mn-lt"/>
              </a:rPr>
              <a:t>Fusce</a:t>
            </a:r>
            <a:r>
              <a:rPr lang="da-DK" sz="1600" dirty="0">
                <a:solidFill>
                  <a:schemeClr val="tx1"/>
                </a:solidFill>
                <a:latin typeface="+mn-lt"/>
              </a:rPr>
              <a:t> </a:t>
            </a:r>
            <a:r>
              <a:rPr lang="da-DK" sz="1600" dirty="0" err="1">
                <a:solidFill>
                  <a:schemeClr val="tx1"/>
                </a:solidFill>
                <a:latin typeface="+mn-lt"/>
              </a:rPr>
              <a:t>dignissim</a:t>
            </a:r>
            <a:r>
              <a:rPr lang="da-DK" sz="1600" dirty="0">
                <a:solidFill>
                  <a:schemeClr val="tx1"/>
                </a:solidFill>
                <a:latin typeface="+mn-lt"/>
              </a:rPr>
              <a:t> </a:t>
            </a:r>
            <a:r>
              <a:rPr lang="da-DK" sz="1600" dirty="0" err="1">
                <a:solidFill>
                  <a:schemeClr val="tx1"/>
                </a:solidFill>
                <a:latin typeface="+mn-lt"/>
              </a:rPr>
              <a:t>pulvinar</a:t>
            </a:r>
            <a:r>
              <a:rPr lang="da-DK" sz="1600" dirty="0">
                <a:solidFill>
                  <a:schemeClr val="tx1"/>
                </a:solidFill>
                <a:latin typeface="+mn-lt"/>
              </a:rPr>
              <a:t> </a:t>
            </a:r>
            <a:r>
              <a:rPr lang="da-DK" sz="1600" dirty="0" err="1">
                <a:solidFill>
                  <a:schemeClr val="tx1"/>
                </a:solidFill>
                <a:latin typeface="+mn-lt"/>
              </a:rPr>
              <a:t>sem</a:t>
            </a:r>
            <a:r>
              <a:rPr lang="da-DK" sz="1600" dirty="0">
                <a:solidFill>
                  <a:schemeClr val="tx1"/>
                </a:solidFill>
                <a:latin typeface="+mn-lt"/>
              </a:rPr>
              <a:t>, nec </a:t>
            </a:r>
            <a:r>
              <a:rPr lang="da-DK" sz="1600" dirty="0" err="1">
                <a:solidFill>
                  <a:schemeClr val="tx1"/>
                </a:solidFill>
                <a:latin typeface="+mn-lt"/>
              </a:rPr>
              <a:t>blandit</a:t>
            </a:r>
            <a:r>
              <a:rPr lang="da-DK" sz="1600" dirty="0">
                <a:solidFill>
                  <a:schemeClr val="tx1"/>
                </a:solidFill>
                <a:latin typeface="+mn-lt"/>
              </a:rPr>
              <a:t> </a:t>
            </a:r>
            <a:r>
              <a:rPr lang="da-DK" sz="1600" dirty="0" err="1">
                <a:solidFill>
                  <a:schemeClr val="tx1"/>
                </a:solidFill>
                <a:latin typeface="+mn-lt"/>
              </a:rPr>
              <a:t>nulla</a:t>
            </a:r>
            <a:r>
              <a:rPr lang="da-DK" sz="1600" dirty="0">
                <a:solidFill>
                  <a:schemeClr val="tx1"/>
                </a:solidFill>
                <a:latin typeface="+mn-lt"/>
              </a:rPr>
              <a:t> dictum et. </a:t>
            </a:r>
            <a:r>
              <a:rPr lang="da-DK" sz="1600" dirty="0" err="1">
                <a:solidFill>
                  <a:schemeClr val="tx1"/>
                </a:solidFill>
                <a:latin typeface="+mn-lt"/>
              </a:rPr>
              <a:t>Donec</a:t>
            </a:r>
            <a:r>
              <a:rPr lang="da-DK" sz="1600" dirty="0">
                <a:solidFill>
                  <a:schemeClr val="tx1"/>
                </a:solidFill>
                <a:latin typeface="+mn-lt"/>
              </a:rPr>
              <a:t> </a:t>
            </a:r>
            <a:r>
              <a:rPr lang="da-DK" sz="1600" dirty="0" err="1">
                <a:solidFill>
                  <a:schemeClr val="tx1"/>
                </a:solidFill>
                <a:latin typeface="+mn-lt"/>
              </a:rPr>
              <a:t>augue</a:t>
            </a:r>
            <a:r>
              <a:rPr lang="da-DK" sz="1600" dirty="0">
                <a:solidFill>
                  <a:schemeClr val="tx1"/>
                </a:solidFill>
                <a:latin typeface="+mn-lt"/>
              </a:rPr>
              <a:t> </a:t>
            </a:r>
            <a:r>
              <a:rPr lang="da-DK" sz="1600" dirty="0" err="1">
                <a:solidFill>
                  <a:schemeClr val="tx1"/>
                </a:solidFill>
                <a:latin typeface="+mn-lt"/>
              </a:rPr>
              <a:t>erat</a:t>
            </a:r>
            <a:r>
              <a:rPr lang="da-DK" sz="1600" dirty="0">
                <a:solidFill>
                  <a:schemeClr val="tx1"/>
                </a:solidFill>
                <a:latin typeface="+mn-lt"/>
              </a:rPr>
              <a:t>, </a:t>
            </a:r>
            <a:r>
              <a:rPr lang="da-DK" sz="1600" dirty="0" err="1">
                <a:solidFill>
                  <a:schemeClr val="tx1"/>
                </a:solidFill>
                <a:latin typeface="+mn-lt"/>
              </a:rPr>
              <a:t>hendrerit</a:t>
            </a:r>
            <a:r>
              <a:rPr lang="da-DK" sz="1600" dirty="0">
                <a:solidFill>
                  <a:schemeClr val="tx1"/>
                </a:solidFill>
                <a:latin typeface="+mn-lt"/>
              </a:rPr>
              <a:t> in </a:t>
            </a:r>
            <a:r>
              <a:rPr lang="da-DK" sz="1600" dirty="0" err="1">
                <a:solidFill>
                  <a:schemeClr val="tx1"/>
                </a:solidFill>
                <a:latin typeface="+mn-lt"/>
              </a:rPr>
              <a:t>nisl</a:t>
            </a:r>
            <a:r>
              <a:rPr lang="da-DK" sz="1600" dirty="0">
                <a:solidFill>
                  <a:schemeClr val="tx1"/>
                </a:solidFill>
                <a:latin typeface="+mn-lt"/>
              </a:rPr>
              <a:t> in, </a:t>
            </a:r>
            <a:r>
              <a:rPr lang="da-DK" sz="1600" dirty="0" err="1">
                <a:solidFill>
                  <a:schemeClr val="tx1"/>
                </a:solidFill>
                <a:latin typeface="+mn-lt"/>
              </a:rPr>
              <a:t>tempor</a:t>
            </a:r>
            <a:r>
              <a:rPr lang="da-DK" sz="1600" dirty="0">
                <a:solidFill>
                  <a:schemeClr val="tx1"/>
                </a:solidFill>
                <a:latin typeface="+mn-lt"/>
              </a:rPr>
              <a:t> </a:t>
            </a:r>
            <a:r>
              <a:rPr lang="da-DK" sz="1600" dirty="0" err="1">
                <a:solidFill>
                  <a:schemeClr val="tx1"/>
                </a:solidFill>
                <a:latin typeface="+mn-lt"/>
              </a:rPr>
              <a:t>lacinia</a:t>
            </a:r>
            <a:r>
              <a:rPr lang="da-DK" sz="1600" dirty="0">
                <a:solidFill>
                  <a:schemeClr val="tx1"/>
                </a:solidFill>
                <a:latin typeface="+mn-lt"/>
              </a:rPr>
              <a:t> </a:t>
            </a:r>
            <a:r>
              <a:rPr lang="da-DK" sz="1600" dirty="0" err="1">
                <a:solidFill>
                  <a:schemeClr val="tx1"/>
                </a:solidFill>
                <a:latin typeface="+mn-lt"/>
              </a:rPr>
              <a:t>orci</a:t>
            </a:r>
            <a:r>
              <a:rPr lang="da-DK" sz="1600" dirty="0">
                <a:solidFill>
                  <a:schemeClr val="tx1"/>
                </a:solidFill>
                <a:latin typeface="+mn-lt"/>
              </a:rPr>
              <a:t>. </a:t>
            </a:r>
            <a:r>
              <a:rPr lang="da-DK" sz="1600" dirty="0" err="1">
                <a:solidFill>
                  <a:schemeClr val="tx1"/>
                </a:solidFill>
                <a:latin typeface="+mn-lt"/>
              </a:rPr>
              <a:t>Maecenas</a:t>
            </a:r>
            <a:r>
              <a:rPr lang="da-DK" sz="1600" dirty="0">
                <a:solidFill>
                  <a:schemeClr val="tx1"/>
                </a:solidFill>
                <a:latin typeface="+mn-lt"/>
              </a:rPr>
              <a:t> </a:t>
            </a:r>
            <a:r>
              <a:rPr lang="da-DK" sz="1600" dirty="0" err="1">
                <a:solidFill>
                  <a:schemeClr val="tx1"/>
                </a:solidFill>
                <a:latin typeface="+mn-lt"/>
              </a:rPr>
              <a:t>luctus</a:t>
            </a:r>
            <a:r>
              <a:rPr lang="da-DK" sz="1600" dirty="0">
                <a:solidFill>
                  <a:schemeClr val="tx1"/>
                </a:solidFill>
                <a:latin typeface="+mn-lt"/>
              </a:rPr>
              <a:t> </a:t>
            </a:r>
            <a:r>
              <a:rPr lang="da-DK" sz="1600" dirty="0" err="1">
                <a:solidFill>
                  <a:schemeClr val="tx1"/>
                </a:solidFill>
                <a:latin typeface="+mn-lt"/>
              </a:rPr>
              <a:t>laoreet</a:t>
            </a:r>
            <a:r>
              <a:rPr lang="da-DK" sz="1600" dirty="0">
                <a:solidFill>
                  <a:schemeClr val="tx1"/>
                </a:solidFill>
                <a:latin typeface="+mn-lt"/>
              </a:rPr>
              <a:t> </a:t>
            </a:r>
            <a:r>
              <a:rPr lang="da-DK" sz="1600" dirty="0" err="1">
                <a:solidFill>
                  <a:schemeClr val="tx1"/>
                </a:solidFill>
                <a:latin typeface="+mn-lt"/>
              </a:rPr>
              <a:t>nulla</a:t>
            </a:r>
            <a:r>
              <a:rPr lang="da-DK" sz="1600" dirty="0">
                <a:solidFill>
                  <a:schemeClr val="tx1"/>
                </a:solidFill>
                <a:latin typeface="+mn-lt"/>
              </a:rPr>
              <a:t> eget sodales. </a:t>
            </a:r>
            <a:r>
              <a:rPr lang="da-DK" sz="1600" dirty="0" err="1">
                <a:solidFill>
                  <a:schemeClr val="tx1"/>
                </a:solidFill>
                <a:latin typeface="+mn-lt"/>
              </a:rPr>
              <a:t>Quisque</a:t>
            </a:r>
            <a:r>
              <a:rPr lang="da-DK" sz="1600" dirty="0">
                <a:solidFill>
                  <a:schemeClr val="tx1"/>
                </a:solidFill>
                <a:latin typeface="+mn-lt"/>
              </a:rPr>
              <a:t> </a:t>
            </a:r>
            <a:r>
              <a:rPr lang="da-DK" sz="1600" dirty="0" err="1">
                <a:solidFill>
                  <a:schemeClr val="tx1"/>
                </a:solidFill>
                <a:latin typeface="+mn-lt"/>
              </a:rPr>
              <a:t>fringilla</a:t>
            </a:r>
            <a:r>
              <a:rPr lang="da-DK" sz="1600" dirty="0">
                <a:solidFill>
                  <a:schemeClr val="tx1"/>
                </a:solidFill>
                <a:latin typeface="+mn-lt"/>
              </a:rPr>
              <a:t> </a:t>
            </a:r>
            <a:r>
              <a:rPr lang="da-DK" sz="1600" dirty="0" err="1">
                <a:solidFill>
                  <a:schemeClr val="tx1"/>
                </a:solidFill>
                <a:latin typeface="+mn-lt"/>
              </a:rPr>
              <a:t>venenatis</a:t>
            </a:r>
            <a:r>
              <a:rPr lang="da-DK" sz="1600" dirty="0">
                <a:solidFill>
                  <a:schemeClr val="tx1"/>
                </a:solidFill>
                <a:latin typeface="+mn-lt"/>
              </a:rPr>
              <a:t> </a:t>
            </a:r>
            <a:r>
              <a:rPr lang="da-DK" sz="1600" dirty="0" err="1">
                <a:solidFill>
                  <a:schemeClr val="tx1"/>
                </a:solidFill>
                <a:latin typeface="+mn-lt"/>
              </a:rPr>
              <a:t>turpis</a:t>
            </a:r>
            <a:r>
              <a:rPr lang="da-DK" sz="1600" dirty="0">
                <a:solidFill>
                  <a:schemeClr val="tx1"/>
                </a:solidFill>
                <a:latin typeface="+mn-lt"/>
              </a:rPr>
              <a:t> ac </a:t>
            </a:r>
            <a:r>
              <a:rPr lang="da-DK" sz="1600" dirty="0" err="1">
                <a:solidFill>
                  <a:schemeClr val="tx1"/>
                </a:solidFill>
                <a:latin typeface="+mn-lt"/>
              </a:rPr>
              <a:t>tempor</a:t>
            </a:r>
            <a:r>
              <a:rPr lang="da-DK" sz="1600" dirty="0">
                <a:solidFill>
                  <a:schemeClr val="tx1"/>
                </a:solidFill>
                <a:latin typeface="+mn-lt"/>
              </a:rPr>
              <a:t>. </a:t>
            </a:r>
          </a:p>
          <a:p>
            <a:pPr algn="l" defTabSz="457200">
              <a:lnSpc>
                <a:spcPct val="110000"/>
              </a:lnSpc>
              <a:tabLst>
                <a:tab pos="139700" algn="l"/>
                <a:tab pos="457200" algn="l"/>
              </a:tabLst>
              <a:defRPr sz="3000">
                <a:solidFill>
                  <a:srgbClr val="FFFFFF"/>
                </a:solidFill>
                <a:latin typeface="Helvetica Neue"/>
                <a:ea typeface="Helvetica Neue"/>
                <a:cs typeface="Helvetica Neue"/>
                <a:sym typeface="Helvetica Neue"/>
              </a:defRPr>
            </a:pPr>
            <a:endParaRPr lang="da-DK" sz="1600" dirty="0">
              <a:solidFill>
                <a:schemeClr val="tx1"/>
              </a:solidFill>
              <a:latin typeface="+mn-lt"/>
            </a:endParaRPr>
          </a:p>
          <a:p>
            <a:pPr algn="l" defTabSz="457200">
              <a:lnSpc>
                <a:spcPct val="110000"/>
              </a:lnSpc>
              <a:tabLst>
                <a:tab pos="139700" algn="l"/>
                <a:tab pos="457200" algn="l"/>
              </a:tabLst>
              <a:defRPr sz="3000">
                <a:solidFill>
                  <a:srgbClr val="FFFFFF"/>
                </a:solidFill>
                <a:latin typeface="Helvetica Neue"/>
                <a:ea typeface="Helvetica Neue"/>
                <a:cs typeface="Helvetica Neue"/>
                <a:sym typeface="Helvetica Neue"/>
              </a:defRPr>
            </a:pPr>
            <a:r>
              <a:rPr lang="da-DK" sz="1600" dirty="0" err="1">
                <a:solidFill>
                  <a:schemeClr val="tx1"/>
                </a:solidFill>
                <a:latin typeface="+mn-lt"/>
              </a:rPr>
              <a:t>Duis</a:t>
            </a:r>
            <a:r>
              <a:rPr lang="da-DK" sz="1600" dirty="0">
                <a:solidFill>
                  <a:schemeClr val="tx1"/>
                </a:solidFill>
                <a:latin typeface="+mn-lt"/>
              </a:rPr>
              <a:t> </a:t>
            </a:r>
            <a:r>
              <a:rPr lang="da-DK" sz="1600" dirty="0" err="1">
                <a:solidFill>
                  <a:schemeClr val="tx1"/>
                </a:solidFill>
                <a:latin typeface="+mn-lt"/>
              </a:rPr>
              <a:t>pellentesque</a:t>
            </a:r>
            <a:r>
              <a:rPr lang="da-DK" sz="1600" dirty="0">
                <a:solidFill>
                  <a:schemeClr val="tx1"/>
                </a:solidFill>
                <a:latin typeface="+mn-lt"/>
              </a:rPr>
              <a:t> </a:t>
            </a:r>
            <a:r>
              <a:rPr lang="da-DK" sz="1600" dirty="0" err="1">
                <a:solidFill>
                  <a:schemeClr val="tx1"/>
                </a:solidFill>
                <a:latin typeface="+mn-lt"/>
              </a:rPr>
              <a:t>consectetur</a:t>
            </a:r>
            <a:r>
              <a:rPr lang="da-DK" sz="1600" dirty="0">
                <a:solidFill>
                  <a:schemeClr val="tx1"/>
                </a:solidFill>
                <a:latin typeface="+mn-lt"/>
              </a:rPr>
              <a:t> </a:t>
            </a:r>
            <a:r>
              <a:rPr lang="da-DK" sz="1600" dirty="0" err="1">
                <a:solidFill>
                  <a:schemeClr val="tx1"/>
                </a:solidFill>
                <a:latin typeface="+mn-lt"/>
              </a:rPr>
              <a:t>vestibulum</a:t>
            </a:r>
            <a:r>
              <a:rPr lang="da-DK" sz="1600" dirty="0">
                <a:solidFill>
                  <a:schemeClr val="tx1"/>
                </a:solidFill>
                <a:latin typeface="+mn-lt"/>
              </a:rPr>
              <a:t>. </a:t>
            </a:r>
            <a:r>
              <a:rPr lang="da-DK" sz="1600" dirty="0" err="1">
                <a:solidFill>
                  <a:schemeClr val="tx1"/>
                </a:solidFill>
                <a:latin typeface="+mn-lt"/>
              </a:rPr>
              <a:t>Proin</a:t>
            </a:r>
            <a:r>
              <a:rPr lang="da-DK" sz="1600" dirty="0">
                <a:solidFill>
                  <a:schemeClr val="tx1"/>
                </a:solidFill>
                <a:latin typeface="+mn-lt"/>
              </a:rPr>
              <a:t> </a:t>
            </a:r>
            <a:r>
              <a:rPr lang="da-DK" sz="1600" dirty="0" err="1">
                <a:solidFill>
                  <a:schemeClr val="tx1"/>
                </a:solidFill>
                <a:latin typeface="+mn-lt"/>
              </a:rPr>
              <a:t>ullamcorper</a:t>
            </a:r>
            <a:r>
              <a:rPr lang="da-DK" sz="1600" dirty="0">
                <a:solidFill>
                  <a:schemeClr val="tx1"/>
                </a:solidFill>
                <a:latin typeface="+mn-lt"/>
              </a:rPr>
              <a:t> </a:t>
            </a:r>
            <a:r>
              <a:rPr lang="da-DK" sz="1600" dirty="0" err="1">
                <a:solidFill>
                  <a:schemeClr val="tx1"/>
                </a:solidFill>
                <a:latin typeface="+mn-lt"/>
              </a:rPr>
              <a:t>nibh</a:t>
            </a:r>
            <a:r>
              <a:rPr lang="da-DK" sz="1600" dirty="0">
                <a:solidFill>
                  <a:schemeClr val="tx1"/>
                </a:solidFill>
                <a:latin typeface="+mn-lt"/>
              </a:rPr>
              <a:t> vel </a:t>
            </a:r>
            <a:r>
              <a:rPr lang="da-DK" sz="1600" dirty="0" err="1">
                <a:solidFill>
                  <a:schemeClr val="tx1"/>
                </a:solidFill>
                <a:latin typeface="+mn-lt"/>
              </a:rPr>
              <a:t>sapien</a:t>
            </a:r>
            <a:r>
              <a:rPr lang="da-DK" sz="1600" dirty="0">
                <a:solidFill>
                  <a:schemeClr val="tx1"/>
                </a:solidFill>
                <a:latin typeface="+mn-lt"/>
              </a:rPr>
              <a:t> dictum, et </a:t>
            </a:r>
            <a:r>
              <a:rPr lang="da-DK" sz="1600" dirty="0" err="1">
                <a:solidFill>
                  <a:schemeClr val="tx1"/>
                </a:solidFill>
                <a:latin typeface="+mn-lt"/>
              </a:rPr>
              <a:t>porta</a:t>
            </a:r>
            <a:r>
              <a:rPr lang="da-DK" sz="1600" dirty="0">
                <a:solidFill>
                  <a:schemeClr val="tx1"/>
                </a:solidFill>
                <a:latin typeface="+mn-lt"/>
              </a:rPr>
              <a:t> </a:t>
            </a:r>
            <a:r>
              <a:rPr lang="da-DK" sz="1600" dirty="0" err="1">
                <a:solidFill>
                  <a:schemeClr val="tx1"/>
                </a:solidFill>
                <a:latin typeface="+mn-lt"/>
              </a:rPr>
              <a:t>nibh</a:t>
            </a:r>
            <a:r>
              <a:rPr lang="da-DK" sz="1600" dirty="0">
                <a:solidFill>
                  <a:schemeClr val="tx1"/>
                </a:solidFill>
                <a:latin typeface="+mn-lt"/>
              </a:rPr>
              <a:t> </a:t>
            </a:r>
            <a:r>
              <a:rPr lang="da-DK" sz="1600" dirty="0" err="1">
                <a:solidFill>
                  <a:schemeClr val="tx1"/>
                </a:solidFill>
                <a:latin typeface="+mn-lt"/>
              </a:rPr>
              <a:t>accumsan</a:t>
            </a:r>
            <a:r>
              <a:rPr lang="da-DK" sz="1600" dirty="0">
                <a:solidFill>
                  <a:schemeClr val="tx1"/>
                </a:solidFill>
                <a:latin typeface="+mn-lt"/>
              </a:rPr>
              <a:t>. </a:t>
            </a:r>
            <a:r>
              <a:rPr lang="da-DK" sz="1600" dirty="0" err="1">
                <a:solidFill>
                  <a:schemeClr val="tx1"/>
                </a:solidFill>
                <a:latin typeface="+mn-lt"/>
              </a:rPr>
              <a:t>Duis</a:t>
            </a:r>
            <a:r>
              <a:rPr lang="da-DK" sz="1600" dirty="0">
                <a:solidFill>
                  <a:schemeClr val="tx1"/>
                </a:solidFill>
                <a:latin typeface="+mn-lt"/>
              </a:rPr>
              <a:t> </a:t>
            </a:r>
            <a:r>
              <a:rPr lang="da-DK" sz="1600" dirty="0" err="1">
                <a:solidFill>
                  <a:schemeClr val="tx1"/>
                </a:solidFill>
                <a:latin typeface="+mn-lt"/>
              </a:rPr>
              <a:t>convallis</a:t>
            </a:r>
            <a:r>
              <a:rPr lang="da-DK" sz="1600" dirty="0">
                <a:solidFill>
                  <a:schemeClr val="tx1"/>
                </a:solidFill>
                <a:latin typeface="+mn-lt"/>
              </a:rPr>
              <a:t> placerat tempus. </a:t>
            </a:r>
            <a:r>
              <a:rPr lang="da-DK" sz="1600" dirty="0" err="1">
                <a:solidFill>
                  <a:schemeClr val="tx1"/>
                </a:solidFill>
                <a:latin typeface="+mn-lt"/>
              </a:rPr>
              <a:t>Vestibulum</a:t>
            </a:r>
            <a:r>
              <a:rPr lang="da-DK" sz="1600" dirty="0">
                <a:solidFill>
                  <a:schemeClr val="tx1"/>
                </a:solidFill>
                <a:latin typeface="+mn-lt"/>
              </a:rPr>
              <a:t> </a:t>
            </a:r>
            <a:r>
              <a:rPr lang="da-DK" sz="1600" dirty="0" err="1">
                <a:solidFill>
                  <a:schemeClr val="tx1"/>
                </a:solidFill>
                <a:latin typeface="+mn-lt"/>
              </a:rPr>
              <a:t>viverra</a:t>
            </a:r>
            <a:r>
              <a:rPr lang="da-DK" sz="1600" dirty="0">
                <a:solidFill>
                  <a:schemeClr val="tx1"/>
                </a:solidFill>
                <a:latin typeface="+mn-lt"/>
              </a:rPr>
              <a:t> </a:t>
            </a:r>
            <a:r>
              <a:rPr lang="da-DK" sz="1600" dirty="0" err="1">
                <a:solidFill>
                  <a:schemeClr val="tx1"/>
                </a:solidFill>
                <a:latin typeface="+mn-lt"/>
              </a:rPr>
              <a:t>quam</a:t>
            </a:r>
            <a:r>
              <a:rPr lang="da-DK" sz="1600" dirty="0">
                <a:solidFill>
                  <a:schemeClr val="tx1"/>
                </a:solidFill>
                <a:latin typeface="+mn-lt"/>
              </a:rPr>
              <a:t> </a:t>
            </a:r>
            <a:r>
              <a:rPr lang="da-DK" sz="1600" dirty="0" err="1">
                <a:solidFill>
                  <a:schemeClr val="tx1"/>
                </a:solidFill>
                <a:latin typeface="+mn-lt"/>
              </a:rPr>
              <a:t>congue</a:t>
            </a:r>
            <a:r>
              <a:rPr lang="da-DK" sz="1600" dirty="0">
                <a:solidFill>
                  <a:schemeClr val="tx1"/>
                </a:solidFill>
                <a:latin typeface="+mn-lt"/>
              </a:rPr>
              <a:t> </a:t>
            </a:r>
            <a:r>
              <a:rPr lang="da-DK" sz="1600" dirty="0" err="1">
                <a:solidFill>
                  <a:schemeClr val="tx1"/>
                </a:solidFill>
                <a:latin typeface="+mn-lt"/>
              </a:rPr>
              <a:t>pulvinar</a:t>
            </a:r>
            <a:r>
              <a:rPr lang="da-DK" sz="1600" dirty="0">
                <a:solidFill>
                  <a:schemeClr val="tx1"/>
                </a:solidFill>
                <a:latin typeface="+mn-lt"/>
              </a:rPr>
              <a:t> </a:t>
            </a:r>
            <a:r>
              <a:rPr lang="da-DK" sz="1600" dirty="0" err="1">
                <a:solidFill>
                  <a:schemeClr val="tx1"/>
                </a:solidFill>
                <a:latin typeface="+mn-lt"/>
              </a:rPr>
              <a:t>consectetur</a:t>
            </a:r>
            <a:r>
              <a:rPr lang="da-DK" sz="1600" dirty="0">
                <a:solidFill>
                  <a:schemeClr val="tx1"/>
                </a:solidFill>
                <a:latin typeface="+mn-lt"/>
              </a:rPr>
              <a:t>. </a:t>
            </a:r>
            <a:r>
              <a:rPr lang="da-DK" sz="1600" dirty="0" err="1">
                <a:solidFill>
                  <a:schemeClr val="tx1"/>
                </a:solidFill>
                <a:latin typeface="+mn-lt"/>
              </a:rPr>
              <a:t>Nulla</a:t>
            </a:r>
            <a:r>
              <a:rPr lang="da-DK" sz="1600" dirty="0">
                <a:solidFill>
                  <a:schemeClr val="tx1"/>
                </a:solidFill>
                <a:latin typeface="+mn-lt"/>
              </a:rPr>
              <a:t> dictum ex a </a:t>
            </a:r>
            <a:r>
              <a:rPr lang="da-DK" sz="1600" dirty="0" err="1">
                <a:solidFill>
                  <a:schemeClr val="tx1"/>
                </a:solidFill>
                <a:latin typeface="+mn-lt"/>
              </a:rPr>
              <a:t>magna</a:t>
            </a:r>
            <a:r>
              <a:rPr lang="da-DK" sz="1600" dirty="0">
                <a:solidFill>
                  <a:schemeClr val="tx1"/>
                </a:solidFill>
                <a:latin typeface="+mn-lt"/>
              </a:rPr>
              <a:t> </a:t>
            </a:r>
            <a:r>
              <a:rPr lang="da-DK" sz="1600" dirty="0" err="1">
                <a:solidFill>
                  <a:schemeClr val="tx1"/>
                </a:solidFill>
                <a:latin typeface="+mn-lt"/>
              </a:rPr>
              <a:t>lobortis</a:t>
            </a:r>
            <a:r>
              <a:rPr lang="da-DK" sz="1600" dirty="0">
                <a:solidFill>
                  <a:schemeClr val="tx1"/>
                </a:solidFill>
                <a:latin typeface="+mn-lt"/>
              </a:rPr>
              <a:t>, </a:t>
            </a:r>
            <a:r>
              <a:rPr lang="da-DK" sz="1600" dirty="0" err="1">
                <a:solidFill>
                  <a:schemeClr val="tx1"/>
                </a:solidFill>
                <a:latin typeface="+mn-lt"/>
              </a:rPr>
              <a:t>mollis</a:t>
            </a:r>
            <a:r>
              <a:rPr lang="da-DK" sz="1600" dirty="0">
                <a:solidFill>
                  <a:schemeClr val="tx1"/>
                </a:solidFill>
                <a:latin typeface="+mn-lt"/>
              </a:rPr>
              <a:t> </a:t>
            </a:r>
            <a:r>
              <a:rPr lang="da-DK" sz="1600" dirty="0" err="1">
                <a:solidFill>
                  <a:schemeClr val="tx1"/>
                </a:solidFill>
                <a:latin typeface="+mn-lt"/>
              </a:rPr>
              <a:t>viverra</a:t>
            </a:r>
            <a:r>
              <a:rPr lang="da-DK" sz="1600" dirty="0">
                <a:solidFill>
                  <a:schemeClr val="tx1"/>
                </a:solidFill>
                <a:latin typeface="+mn-lt"/>
              </a:rPr>
              <a:t> </a:t>
            </a:r>
            <a:r>
              <a:rPr lang="da-DK" sz="1600" dirty="0" err="1">
                <a:solidFill>
                  <a:schemeClr val="tx1"/>
                </a:solidFill>
                <a:latin typeface="+mn-lt"/>
              </a:rPr>
              <a:t>tortor</a:t>
            </a:r>
            <a:r>
              <a:rPr lang="da-DK" sz="1600" dirty="0">
                <a:solidFill>
                  <a:schemeClr val="tx1"/>
                </a:solidFill>
                <a:latin typeface="+mn-lt"/>
              </a:rPr>
              <a:t> </a:t>
            </a:r>
            <a:r>
              <a:rPr lang="da-DK" sz="1600" dirty="0" err="1">
                <a:solidFill>
                  <a:schemeClr val="tx1"/>
                </a:solidFill>
                <a:latin typeface="+mn-lt"/>
              </a:rPr>
              <a:t>facilisis</a:t>
            </a:r>
            <a:r>
              <a:rPr lang="da-DK" sz="1600" dirty="0">
                <a:solidFill>
                  <a:schemeClr val="tx1"/>
                </a:solidFill>
                <a:latin typeface="+mn-lt"/>
              </a:rPr>
              <a:t>.</a:t>
            </a:r>
          </a:p>
          <a:p>
            <a:pPr lvl="4"/>
            <a:endParaRPr lang="da-DK" dirty="0"/>
          </a:p>
        </p:txBody>
      </p:sp>
    </p:spTree>
    <p:extLst>
      <p:ext uri="{BB962C8B-B14F-4D97-AF65-F5344CB8AC3E}">
        <p14:creationId xmlns:p14="http://schemas.microsoft.com/office/powerpoint/2010/main" val="348293166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7_Brugerdefineret layout">
    <p:bg>
      <p:bgPr>
        <a:solidFill>
          <a:schemeClr val="tx2"/>
        </a:solidFill>
        <a:effectLst/>
      </p:bgPr>
    </p:bg>
    <p:spTree>
      <p:nvGrpSpPr>
        <p:cNvPr id="1" name=""/>
        <p:cNvGrpSpPr/>
        <p:nvPr/>
      </p:nvGrpSpPr>
      <p:grpSpPr>
        <a:xfrm>
          <a:off x="0" y="0"/>
          <a:ext cx="0" cy="0"/>
          <a:chOff x="0" y="0"/>
          <a:chExt cx="0" cy="0"/>
        </a:xfrm>
      </p:grpSpPr>
      <p:pic>
        <p:nvPicPr>
          <p:cNvPr id="6" name="Billede" descr="Billede"/>
          <p:cNvPicPr>
            <a:picLocks noChangeAspect="1"/>
          </p:cNvPicPr>
          <p:nvPr userDrawn="1"/>
        </p:nvPicPr>
        <p:blipFill>
          <a:blip r:embed="rId2"/>
          <a:stretch>
            <a:fillRect/>
          </a:stretch>
        </p:blipFill>
        <p:spPr>
          <a:xfrm rot="19477963" flipH="1">
            <a:off x="8614792" y="208365"/>
            <a:ext cx="3157660" cy="3057011"/>
          </a:xfrm>
          <a:prstGeom prst="rect">
            <a:avLst/>
          </a:prstGeom>
          <a:ln w="12700">
            <a:miter lim="400000"/>
          </a:ln>
        </p:spPr>
      </p:pic>
      <p:sp>
        <p:nvSpPr>
          <p:cNvPr id="5" name="Pladsholder til tekst 4"/>
          <p:cNvSpPr>
            <a:spLocks noGrp="1"/>
          </p:cNvSpPr>
          <p:nvPr>
            <p:ph type="body" sz="quarter" idx="10" hasCustomPrompt="1"/>
          </p:nvPr>
        </p:nvSpPr>
        <p:spPr>
          <a:xfrm>
            <a:off x="627063" y="636588"/>
            <a:ext cx="7108825" cy="5567362"/>
          </a:xfrm>
        </p:spPr>
        <p:txBody>
          <a:bodyPr/>
          <a:lstStyle>
            <a:lvl1pPr marL="0" indent="0" algn="l" defTabSz="457200">
              <a:lnSpc>
                <a:spcPct val="110000"/>
              </a:lnSpc>
              <a:buNone/>
              <a:tabLst>
                <a:tab pos="139700" algn="l"/>
                <a:tab pos="457200" algn="l"/>
              </a:tabLst>
              <a:defRPr lang="da-DK" sz="3000" b="1">
                <a:solidFill>
                  <a:srgbClr val="FFFFFF"/>
                </a:solidFill>
                <a:latin typeface="Helvetica Neue"/>
                <a:ea typeface="Helvetica Neue"/>
                <a:cs typeface="Helvetica Neue"/>
                <a:sym typeface="Helvetica Neue"/>
              </a:defRPr>
            </a:lvl1pPr>
          </a:lstStyle>
          <a:p>
            <a:pPr algn="l" defTabSz="457200">
              <a:lnSpc>
                <a:spcPct val="90000"/>
              </a:lnSpc>
              <a:tabLst>
                <a:tab pos="139700" algn="l"/>
                <a:tab pos="457200" algn="l"/>
              </a:tabLst>
              <a:defRPr sz="6600" b="1">
                <a:solidFill>
                  <a:srgbClr val="FFFFFF"/>
                </a:solidFill>
                <a:latin typeface="Helvetica Neue"/>
                <a:ea typeface="Helvetica Neue"/>
                <a:cs typeface="Helvetica Neue"/>
                <a:sym typeface="Helvetica Neue"/>
              </a:defRPr>
            </a:pPr>
            <a:r>
              <a:rPr lang="da-DK" sz="3200" dirty="0">
                <a:latin typeface="+mj-lt"/>
              </a:rPr>
              <a:t>Hvad kan du bruge din </a:t>
            </a:r>
            <a:r>
              <a:rPr lang="da-DK" sz="3200" dirty="0">
                <a:solidFill>
                  <a:srgbClr val="FFAF38"/>
                </a:solidFill>
                <a:latin typeface="+mj-lt"/>
              </a:rPr>
              <a:t>studievejleder</a:t>
            </a:r>
            <a:r>
              <a:rPr lang="da-DK" sz="3200" dirty="0">
                <a:latin typeface="+mj-lt"/>
              </a:rPr>
              <a:t> til?</a:t>
            </a:r>
          </a:p>
          <a:p>
            <a:pPr algn="l" defTabSz="457200">
              <a:lnSpc>
                <a:spcPct val="80000"/>
              </a:lnSpc>
              <a:tabLst>
                <a:tab pos="139700" algn="l"/>
                <a:tab pos="457200" algn="l"/>
              </a:tabLst>
              <a:defRPr sz="4800">
                <a:solidFill>
                  <a:srgbClr val="FFFFFF"/>
                </a:solidFill>
                <a:latin typeface="Raleway"/>
                <a:ea typeface="Raleway"/>
                <a:cs typeface="Raleway"/>
                <a:sym typeface="Raleway"/>
              </a:defRPr>
            </a:pPr>
            <a:endParaRPr lang="da-DK" sz="2800" dirty="0">
              <a:latin typeface="+mn-lt"/>
            </a:endParaRPr>
          </a:p>
          <a:p>
            <a:pPr algn="l" defTabSz="457200">
              <a:lnSpc>
                <a:spcPct val="110000"/>
              </a:lnSpc>
              <a:tabLst>
                <a:tab pos="139700" algn="l"/>
                <a:tab pos="457200" algn="l"/>
              </a:tabLst>
              <a:defRPr sz="3000">
                <a:solidFill>
                  <a:srgbClr val="FFFFFF"/>
                </a:solidFill>
                <a:latin typeface="Helvetica Neue"/>
                <a:ea typeface="Helvetica Neue"/>
                <a:cs typeface="Helvetica Neue"/>
                <a:sym typeface="Helvetica Neue"/>
              </a:defRPr>
            </a:pPr>
            <a:r>
              <a:rPr lang="da-DK" sz="1600" dirty="0" err="1">
                <a:latin typeface="+mn-lt"/>
              </a:rPr>
              <a:t>Lorem</a:t>
            </a:r>
            <a:r>
              <a:rPr lang="da-DK" sz="1600" dirty="0">
                <a:latin typeface="+mn-lt"/>
              </a:rPr>
              <a:t> </a:t>
            </a:r>
            <a:r>
              <a:rPr lang="da-DK" sz="1600" dirty="0" err="1">
                <a:latin typeface="+mn-lt"/>
              </a:rPr>
              <a:t>ipsum</a:t>
            </a:r>
            <a:r>
              <a:rPr lang="da-DK" sz="1600" dirty="0">
                <a:latin typeface="+mn-lt"/>
              </a:rPr>
              <a:t> </a:t>
            </a:r>
            <a:r>
              <a:rPr lang="da-DK" sz="1600" dirty="0" err="1">
                <a:latin typeface="+mn-lt"/>
              </a:rPr>
              <a:t>dolor</a:t>
            </a:r>
            <a:r>
              <a:rPr lang="da-DK" sz="1600" dirty="0">
                <a:latin typeface="+mn-lt"/>
              </a:rPr>
              <a:t> sit </a:t>
            </a:r>
            <a:r>
              <a:rPr lang="da-DK" sz="1600" dirty="0" err="1">
                <a:latin typeface="+mn-lt"/>
              </a:rPr>
              <a:t>amet</a:t>
            </a:r>
            <a:r>
              <a:rPr lang="da-DK" sz="1600" dirty="0">
                <a:latin typeface="+mn-lt"/>
              </a:rPr>
              <a:t>, </a:t>
            </a:r>
            <a:r>
              <a:rPr lang="da-DK" sz="1600" dirty="0" err="1">
                <a:latin typeface="+mn-lt"/>
              </a:rPr>
              <a:t>consectetur</a:t>
            </a:r>
            <a:r>
              <a:rPr lang="da-DK" sz="1600" dirty="0">
                <a:latin typeface="+mn-lt"/>
              </a:rPr>
              <a:t> </a:t>
            </a:r>
            <a:r>
              <a:rPr lang="da-DK" sz="1600" dirty="0" err="1">
                <a:latin typeface="+mn-lt"/>
              </a:rPr>
              <a:t>adipiscing</a:t>
            </a:r>
            <a:r>
              <a:rPr lang="da-DK" sz="1600" dirty="0">
                <a:latin typeface="+mn-lt"/>
              </a:rPr>
              <a:t> </a:t>
            </a:r>
            <a:r>
              <a:rPr lang="da-DK" sz="1600" dirty="0" err="1">
                <a:latin typeface="+mn-lt"/>
              </a:rPr>
              <a:t>elit</a:t>
            </a:r>
            <a:r>
              <a:rPr lang="da-DK" sz="1600" dirty="0">
                <a:latin typeface="+mn-lt"/>
              </a:rPr>
              <a:t>. </a:t>
            </a:r>
            <a:r>
              <a:rPr lang="da-DK" sz="1600" dirty="0" err="1">
                <a:latin typeface="+mn-lt"/>
              </a:rPr>
              <a:t>Fusce</a:t>
            </a:r>
            <a:r>
              <a:rPr lang="da-DK" sz="1600" dirty="0">
                <a:latin typeface="+mn-lt"/>
              </a:rPr>
              <a:t> </a:t>
            </a:r>
            <a:r>
              <a:rPr lang="da-DK" sz="1600" dirty="0" err="1">
                <a:latin typeface="+mn-lt"/>
              </a:rPr>
              <a:t>dignissim</a:t>
            </a:r>
            <a:r>
              <a:rPr lang="da-DK" sz="1600" dirty="0">
                <a:latin typeface="+mn-lt"/>
              </a:rPr>
              <a:t> </a:t>
            </a:r>
            <a:r>
              <a:rPr lang="da-DK" sz="1600" dirty="0" err="1">
                <a:latin typeface="+mn-lt"/>
              </a:rPr>
              <a:t>pulvinar</a:t>
            </a:r>
            <a:r>
              <a:rPr lang="da-DK" sz="1600" dirty="0">
                <a:latin typeface="+mn-lt"/>
              </a:rPr>
              <a:t> </a:t>
            </a:r>
            <a:r>
              <a:rPr lang="da-DK" sz="1600" dirty="0" err="1">
                <a:latin typeface="+mn-lt"/>
              </a:rPr>
              <a:t>sem</a:t>
            </a:r>
            <a:r>
              <a:rPr lang="da-DK" sz="1600" dirty="0">
                <a:latin typeface="+mn-lt"/>
              </a:rPr>
              <a:t>, nec </a:t>
            </a:r>
            <a:r>
              <a:rPr lang="da-DK" sz="1600" dirty="0" err="1">
                <a:latin typeface="+mn-lt"/>
              </a:rPr>
              <a:t>blandit</a:t>
            </a:r>
            <a:r>
              <a:rPr lang="da-DK" sz="1600" dirty="0">
                <a:latin typeface="+mn-lt"/>
              </a:rPr>
              <a:t> </a:t>
            </a:r>
            <a:r>
              <a:rPr lang="da-DK" sz="1600" dirty="0" err="1">
                <a:latin typeface="+mn-lt"/>
              </a:rPr>
              <a:t>nulla</a:t>
            </a:r>
            <a:r>
              <a:rPr lang="da-DK" sz="1600" dirty="0">
                <a:latin typeface="+mn-lt"/>
              </a:rPr>
              <a:t> dictum et. </a:t>
            </a:r>
            <a:r>
              <a:rPr lang="da-DK" sz="1600" dirty="0" err="1">
                <a:latin typeface="+mn-lt"/>
              </a:rPr>
              <a:t>Donec</a:t>
            </a:r>
            <a:r>
              <a:rPr lang="da-DK" sz="1600" dirty="0">
                <a:latin typeface="+mn-lt"/>
              </a:rPr>
              <a:t> </a:t>
            </a:r>
            <a:r>
              <a:rPr lang="da-DK" sz="1600" dirty="0" err="1">
                <a:latin typeface="+mn-lt"/>
              </a:rPr>
              <a:t>augue</a:t>
            </a:r>
            <a:r>
              <a:rPr lang="da-DK" sz="1600" dirty="0">
                <a:latin typeface="+mn-lt"/>
              </a:rPr>
              <a:t> </a:t>
            </a:r>
            <a:r>
              <a:rPr lang="da-DK" sz="1600" dirty="0" err="1">
                <a:latin typeface="+mn-lt"/>
              </a:rPr>
              <a:t>erat</a:t>
            </a:r>
            <a:r>
              <a:rPr lang="da-DK" sz="1600" dirty="0">
                <a:latin typeface="+mn-lt"/>
              </a:rPr>
              <a:t>, </a:t>
            </a:r>
            <a:r>
              <a:rPr lang="da-DK" sz="1600" dirty="0" err="1">
                <a:latin typeface="+mn-lt"/>
              </a:rPr>
              <a:t>hendrerit</a:t>
            </a:r>
            <a:r>
              <a:rPr lang="da-DK" sz="1600" dirty="0">
                <a:latin typeface="+mn-lt"/>
              </a:rPr>
              <a:t> in </a:t>
            </a:r>
            <a:r>
              <a:rPr lang="da-DK" sz="1600" dirty="0" err="1">
                <a:latin typeface="+mn-lt"/>
              </a:rPr>
              <a:t>nisl</a:t>
            </a:r>
            <a:r>
              <a:rPr lang="da-DK" sz="1600" dirty="0">
                <a:latin typeface="+mn-lt"/>
              </a:rPr>
              <a:t> in, </a:t>
            </a:r>
            <a:r>
              <a:rPr lang="da-DK" sz="1600" dirty="0" err="1">
                <a:latin typeface="+mn-lt"/>
              </a:rPr>
              <a:t>tempor</a:t>
            </a:r>
            <a:r>
              <a:rPr lang="da-DK" sz="1600" dirty="0">
                <a:latin typeface="+mn-lt"/>
              </a:rPr>
              <a:t> </a:t>
            </a:r>
            <a:r>
              <a:rPr lang="da-DK" sz="1600" dirty="0" err="1">
                <a:latin typeface="+mn-lt"/>
              </a:rPr>
              <a:t>lacinia</a:t>
            </a:r>
            <a:r>
              <a:rPr lang="da-DK" sz="1600" dirty="0">
                <a:latin typeface="+mn-lt"/>
              </a:rPr>
              <a:t> </a:t>
            </a:r>
            <a:r>
              <a:rPr lang="da-DK" sz="1600" dirty="0" err="1">
                <a:latin typeface="+mn-lt"/>
              </a:rPr>
              <a:t>orci</a:t>
            </a:r>
            <a:r>
              <a:rPr lang="da-DK" sz="1600" dirty="0">
                <a:latin typeface="+mn-lt"/>
              </a:rPr>
              <a:t>. </a:t>
            </a:r>
            <a:r>
              <a:rPr lang="da-DK" sz="1600" dirty="0" err="1">
                <a:latin typeface="+mn-lt"/>
              </a:rPr>
              <a:t>Maecenas</a:t>
            </a:r>
            <a:r>
              <a:rPr lang="da-DK" sz="1600" dirty="0">
                <a:latin typeface="+mn-lt"/>
              </a:rPr>
              <a:t> </a:t>
            </a:r>
            <a:r>
              <a:rPr lang="da-DK" sz="1600" dirty="0" err="1">
                <a:latin typeface="+mn-lt"/>
              </a:rPr>
              <a:t>luctus</a:t>
            </a:r>
            <a:r>
              <a:rPr lang="da-DK" sz="1600" dirty="0">
                <a:latin typeface="+mn-lt"/>
              </a:rPr>
              <a:t> </a:t>
            </a:r>
            <a:r>
              <a:rPr lang="da-DK" sz="1600" dirty="0" err="1">
                <a:latin typeface="+mn-lt"/>
              </a:rPr>
              <a:t>laoreet</a:t>
            </a:r>
            <a:r>
              <a:rPr lang="da-DK" sz="1600" dirty="0">
                <a:latin typeface="+mn-lt"/>
              </a:rPr>
              <a:t> </a:t>
            </a:r>
            <a:r>
              <a:rPr lang="da-DK" sz="1600" dirty="0" err="1">
                <a:latin typeface="+mn-lt"/>
              </a:rPr>
              <a:t>nulla</a:t>
            </a:r>
            <a:r>
              <a:rPr lang="da-DK" sz="1600" dirty="0">
                <a:latin typeface="+mn-lt"/>
              </a:rPr>
              <a:t> eget sodales. </a:t>
            </a:r>
            <a:r>
              <a:rPr lang="da-DK" sz="1600" dirty="0" err="1">
                <a:latin typeface="+mn-lt"/>
              </a:rPr>
              <a:t>Quisque</a:t>
            </a:r>
            <a:r>
              <a:rPr lang="da-DK" sz="1600" dirty="0">
                <a:latin typeface="+mn-lt"/>
              </a:rPr>
              <a:t> </a:t>
            </a:r>
            <a:r>
              <a:rPr lang="da-DK" sz="1600" dirty="0" err="1">
                <a:latin typeface="+mn-lt"/>
              </a:rPr>
              <a:t>fringilla</a:t>
            </a:r>
            <a:r>
              <a:rPr lang="da-DK" sz="1600" dirty="0">
                <a:latin typeface="+mn-lt"/>
              </a:rPr>
              <a:t> </a:t>
            </a:r>
            <a:r>
              <a:rPr lang="da-DK" sz="1600" dirty="0" err="1">
                <a:latin typeface="+mn-lt"/>
              </a:rPr>
              <a:t>venenatis</a:t>
            </a:r>
            <a:r>
              <a:rPr lang="da-DK" sz="1600" dirty="0">
                <a:latin typeface="+mn-lt"/>
              </a:rPr>
              <a:t> </a:t>
            </a:r>
            <a:r>
              <a:rPr lang="da-DK" sz="1600" dirty="0" err="1">
                <a:latin typeface="+mn-lt"/>
              </a:rPr>
              <a:t>turpis</a:t>
            </a:r>
            <a:r>
              <a:rPr lang="da-DK" sz="1600" dirty="0">
                <a:latin typeface="+mn-lt"/>
              </a:rPr>
              <a:t> ac </a:t>
            </a:r>
            <a:r>
              <a:rPr lang="da-DK" sz="1600" dirty="0" err="1">
                <a:latin typeface="+mn-lt"/>
              </a:rPr>
              <a:t>tempor</a:t>
            </a:r>
            <a:r>
              <a:rPr lang="da-DK" sz="1600" dirty="0">
                <a:latin typeface="+mn-lt"/>
              </a:rPr>
              <a:t>. </a:t>
            </a:r>
          </a:p>
          <a:p>
            <a:pPr algn="l" defTabSz="457200">
              <a:lnSpc>
                <a:spcPct val="110000"/>
              </a:lnSpc>
              <a:tabLst>
                <a:tab pos="139700" algn="l"/>
                <a:tab pos="457200" algn="l"/>
              </a:tabLst>
              <a:defRPr sz="3000">
                <a:solidFill>
                  <a:srgbClr val="FFFFFF"/>
                </a:solidFill>
                <a:latin typeface="Helvetica Neue"/>
                <a:ea typeface="Helvetica Neue"/>
                <a:cs typeface="Helvetica Neue"/>
                <a:sym typeface="Helvetica Neue"/>
              </a:defRPr>
            </a:pPr>
            <a:endParaRPr lang="da-DK" sz="1600" dirty="0">
              <a:latin typeface="+mn-lt"/>
            </a:endParaRPr>
          </a:p>
          <a:p>
            <a:pPr algn="l" defTabSz="457200">
              <a:lnSpc>
                <a:spcPct val="110000"/>
              </a:lnSpc>
              <a:tabLst>
                <a:tab pos="139700" algn="l"/>
                <a:tab pos="457200" algn="l"/>
              </a:tabLst>
              <a:defRPr sz="3000">
                <a:solidFill>
                  <a:srgbClr val="FFFFFF"/>
                </a:solidFill>
                <a:latin typeface="Helvetica Neue"/>
                <a:ea typeface="Helvetica Neue"/>
                <a:cs typeface="Helvetica Neue"/>
                <a:sym typeface="Helvetica Neue"/>
              </a:defRPr>
            </a:pPr>
            <a:r>
              <a:rPr lang="da-DK" sz="1600" dirty="0" err="1">
                <a:latin typeface="+mn-lt"/>
              </a:rPr>
              <a:t>Duis</a:t>
            </a:r>
            <a:r>
              <a:rPr lang="da-DK" sz="1600" dirty="0">
                <a:latin typeface="+mn-lt"/>
              </a:rPr>
              <a:t> </a:t>
            </a:r>
            <a:r>
              <a:rPr lang="da-DK" sz="1600" dirty="0" err="1">
                <a:latin typeface="+mn-lt"/>
              </a:rPr>
              <a:t>pellentesque</a:t>
            </a:r>
            <a:r>
              <a:rPr lang="da-DK" sz="1600" dirty="0">
                <a:latin typeface="+mn-lt"/>
              </a:rPr>
              <a:t> </a:t>
            </a:r>
            <a:r>
              <a:rPr lang="da-DK" sz="1600" dirty="0" err="1">
                <a:latin typeface="+mn-lt"/>
              </a:rPr>
              <a:t>consectetur</a:t>
            </a:r>
            <a:r>
              <a:rPr lang="da-DK" sz="1600" dirty="0">
                <a:latin typeface="+mn-lt"/>
              </a:rPr>
              <a:t> </a:t>
            </a:r>
            <a:r>
              <a:rPr lang="da-DK" sz="1600" dirty="0" err="1">
                <a:latin typeface="+mn-lt"/>
              </a:rPr>
              <a:t>vestibulum</a:t>
            </a:r>
            <a:r>
              <a:rPr lang="da-DK" sz="1600" dirty="0">
                <a:latin typeface="+mn-lt"/>
              </a:rPr>
              <a:t>. </a:t>
            </a:r>
            <a:r>
              <a:rPr lang="da-DK" sz="1600" dirty="0" err="1">
                <a:latin typeface="+mn-lt"/>
              </a:rPr>
              <a:t>Proin</a:t>
            </a:r>
            <a:r>
              <a:rPr lang="da-DK" sz="1600" dirty="0">
                <a:latin typeface="+mn-lt"/>
              </a:rPr>
              <a:t> </a:t>
            </a:r>
            <a:r>
              <a:rPr lang="da-DK" sz="1600" dirty="0" err="1">
                <a:latin typeface="+mn-lt"/>
              </a:rPr>
              <a:t>ullamcorper</a:t>
            </a:r>
            <a:r>
              <a:rPr lang="da-DK" sz="1600" dirty="0">
                <a:latin typeface="+mn-lt"/>
              </a:rPr>
              <a:t> </a:t>
            </a:r>
            <a:r>
              <a:rPr lang="da-DK" sz="1600" dirty="0" err="1">
                <a:latin typeface="+mn-lt"/>
              </a:rPr>
              <a:t>nibh</a:t>
            </a:r>
            <a:r>
              <a:rPr lang="da-DK" sz="1600" dirty="0">
                <a:latin typeface="+mn-lt"/>
              </a:rPr>
              <a:t> vel </a:t>
            </a:r>
            <a:r>
              <a:rPr lang="da-DK" sz="1600" dirty="0" err="1">
                <a:latin typeface="+mn-lt"/>
              </a:rPr>
              <a:t>sapien</a:t>
            </a:r>
            <a:r>
              <a:rPr lang="da-DK" sz="1600" dirty="0">
                <a:latin typeface="+mn-lt"/>
              </a:rPr>
              <a:t> dictum, et </a:t>
            </a:r>
            <a:r>
              <a:rPr lang="da-DK" sz="1600" dirty="0" err="1">
                <a:latin typeface="+mn-lt"/>
              </a:rPr>
              <a:t>porta</a:t>
            </a:r>
            <a:r>
              <a:rPr lang="da-DK" sz="1600" dirty="0">
                <a:latin typeface="+mn-lt"/>
              </a:rPr>
              <a:t> </a:t>
            </a:r>
            <a:r>
              <a:rPr lang="da-DK" sz="1600" dirty="0" err="1">
                <a:latin typeface="+mn-lt"/>
              </a:rPr>
              <a:t>nibh</a:t>
            </a:r>
            <a:r>
              <a:rPr lang="da-DK" sz="1600" dirty="0">
                <a:latin typeface="+mn-lt"/>
              </a:rPr>
              <a:t> </a:t>
            </a:r>
            <a:r>
              <a:rPr lang="da-DK" sz="1600" dirty="0" err="1">
                <a:latin typeface="+mn-lt"/>
              </a:rPr>
              <a:t>accumsan</a:t>
            </a:r>
            <a:r>
              <a:rPr lang="da-DK" sz="1600" dirty="0">
                <a:latin typeface="+mn-lt"/>
              </a:rPr>
              <a:t>. </a:t>
            </a:r>
            <a:r>
              <a:rPr lang="da-DK" sz="1600" dirty="0" err="1">
                <a:latin typeface="+mn-lt"/>
              </a:rPr>
              <a:t>Duis</a:t>
            </a:r>
            <a:r>
              <a:rPr lang="da-DK" sz="1600" dirty="0">
                <a:latin typeface="+mn-lt"/>
              </a:rPr>
              <a:t> </a:t>
            </a:r>
            <a:r>
              <a:rPr lang="da-DK" sz="1600" dirty="0" err="1">
                <a:latin typeface="+mn-lt"/>
              </a:rPr>
              <a:t>convallis</a:t>
            </a:r>
            <a:r>
              <a:rPr lang="da-DK" sz="1600" dirty="0">
                <a:latin typeface="+mn-lt"/>
              </a:rPr>
              <a:t> placerat tempus. </a:t>
            </a:r>
            <a:r>
              <a:rPr lang="da-DK" sz="1600" dirty="0" err="1">
                <a:latin typeface="+mn-lt"/>
              </a:rPr>
              <a:t>Vestibulum</a:t>
            </a:r>
            <a:r>
              <a:rPr lang="da-DK" sz="1600" dirty="0">
                <a:latin typeface="+mn-lt"/>
              </a:rPr>
              <a:t> </a:t>
            </a:r>
            <a:r>
              <a:rPr lang="da-DK" sz="1600" dirty="0" err="1">
                <a:latin typeface="+mn-lt"/>
              </a:rPr>
              <a:t>viverra</a:t>
            </a:r>
            <a:r>
              <a:rPr lang="da-DK" sz="1600" dirty="0">
                <a:latin typeface="+mn-lt"/>
              </a:rPr>
              <a:t> </a:t>
            </a:r>
            <a:r>
              <a:rPr lang="da-DK" sz="1600" dirty="0" err="1">
                <a:latin typeface="+mn-lt"/>
              </a:rPr>
              <a:t>quam</a:t>
            </a:r>
            <a:r>
              <a:rPr lang="da-DK" sz="1600" dirty="0">
                <a:latin typeface="+mn-lt"/>
              </a:rPr>
              <a:t> </a:t>
            </a:r>
            <a:r>
              <a:rPr lang="da-DK" sz="1600" dirty="0" err="1">
                <a:latin typeface="+mn-lt"/>
              </a:rPr>
              <a:t>congue</a:t>
            </a:r>
            <a:r>
              <a:rPr lang="da-DK" sz="1600" dirty="0">
                <a:latin typeface="+mn-lt"/>
              </a:rPr>
              <a:t> </a:t>
            </a:r>
            <a:r>
              <a:rPr lang="da-DK" sz="1600" dirty="0" err="1">
                <a:latin typeface="+mn-lt"/>
              </a:rPr>
              <a:t>pulvinar</a:t>
            </a:r>
            <a:r>
              <a:rPr lang="da-DK" sz="1600" dirty="0">
                <a:latin typeface="+mn-lt"/>
              </a:rPr>
              <a:t> </a:t>
            </a:r>
            <a:r>
              <a:rPr lang="da-DK" sz="1600" dirty="0" err="1">
                <a:latin typeface="+mn-lt"/>
              </a:rPr>
              <a:t>consectetur</a:t>
            </a:r>
            <a:r>
              <a:rPr lang="da-DK" sz="1600" dirty="0">
                <a:latin typeface="+mn-lt"/>
              </a:rPr>
              <a:t>. </a:t>
            </a:r>
            <a:r>
              <a:rPr lang="da-DK" sz="1600" dirty="0" err="1">
                <a:latin typeface="+mn-lt"/>
              </a:rPr>
              <a:t>Nulla</a:t>
            </a:r>
            <a:r>
              <a:rPr lang="da-DK" sz="1600" dirty="0">
                <a:latin typeface="+mn-lt"/>
              </a:rPr>
              <a:t> dictum ex a </a:t>
            </a:r>
            <a:r>
              <a:rPr lang="da-DK" sz="1600" dirty="0" err="1">
                <a:latin typeface="+mn-lt"/>
              </a:rPr>
              <a:t>magna</a:t>
            </a:r>
            <a:r>
              <a:rPr lang="da-DK" sz="1600" dirty="0">
                <a:latin typeface="+mn-lt"/>
              </a:rPr>
              <a:t> </a:t>
            </a:r>
            <a:r>
              <a:rPr lang="da-DK" sz="1600" dirty="0" err="1">
                <a:latin typeface="+mn-lt"/>
              </a:rPr>
              <a:t>lobortis</a:t>
            </a:r>
            <a:r>
              <a:rPr lang="da-DK" sz="1600" dirty="0">
                <a:latin typeface="+mn-lt"/>
              </a:rPr>
              <a:t>, </a:t>
            </a:r>
            <a:r>
              <a:rPr lang="da-DK" sz="1600" dirty="0" err="1">
                <a:latin typeface="+mn-lt"/>
              </a:rPr>
              <a:t>mollis</a:t>
            </a:r>
            <a:r>
              <a:rPr lang="da-DK" sz="1600" dirty="0">
                <a:latin typeface="+mn-lt"/>
              </a:rPr>
              <a:t> </a:t>
            </a:r>
            <a:r>
              <a:rPr lang="da-DK" sz="1600" dirty="0" err="1">
                <a:latin typeface="+mn-lt"/>
              </a:rPr>
              <a:t>viverra</a:t>
            </a:r>
            <a:r>
              <a:rPr lang="da-DK" sz="1600" dirty="0">
                <a:latin typeface="+mn-lt"/>
              </a:rPr>
              <a:t> </a:t>
            </a:r>
            <a:r>
              <a:rPr lang="da-DK" sz="1600" dirty="0" err="1">
                <a:latin typeface="+mn-lt"/>
              </a:rPr>
              <a:t>tortor</a:t>
            </a:r>
            <a:r>
              <a:rPr lang="da-DK" sz="1600" dirty="0">
                <a:latin typeface="+mn-lt"/>
              </a:rPr>
              <a:t> </a:t>
            </a:r>
            <a:r>
              <a:rPr lang="da-DK" sz="1600" dirty="0" err="1">
                <a:latin typeface="+mn-lt"/>
              </a:rPr>
              <a:t>facilisis</a:t>
            </a:r>
            <a:r>
              <a:rPr lang="da-DK" sz="1600" dirty="0">
                <a:latin typeface="+mn-lt"/>
              </a:rPr>
              <a:t>.</a:t>
            </a:r>
          </a:p>
        </p:txBody>
      </p:sp>
    </p:spTree>
    <p:extLst>
      <p:ext uri="{BB962C8B-B14F-4D97-AF65-F5344CB8AC3E}">
        <p14:creationId xmlns:p14="http://schemas.microsoft.com/office/powerpoint/2010/main" val="80178106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3_Brugerdefineret layout">
    <p:spTree>
      <p:nvGrpSpPr>
        <p:cNvPr id="1" name=""/>
        <p:cNvGrpSpPr/>
        <p:nvPr/>
      </p:nvGrpSpPr>
      <p:grpSpPr>
        <a:xfrm>
          <a:off x="0" y="0"/>
          <a:ext cx="0" cy="0"/>
          <a:chOff x="0" y="0"/>
          <a:chExt cx="0" cy="0"/>
        </a:xfrm>
      </p:grpSpPr>
      <p:sp>
        <p:nvSpPr>
          <p:cNvPr id="4" name="Rektangel"/>
          <p:cNvSpPr/>
          <p:nvPr userDrawn="1"/>
        </p:nvSpPr>
        <p:spPr>
          <a:xfrm>
            <a:off x="-1267236" y="-562398"/>
            <a:ext cx="6278879" cy="7925419"/>
          </a:xfrm>
          <a:prstGeom prst="rect">
            <a:avLst/>
          </a:prstGeom>
          <a:solidFill>
            <a:srgbClr val="2E7D82">
              <a:alpha val="24698"/>
            </a:srgbClr>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pic>
        <p:nvPicPr>
          <p:cNvPr id="5" name="Billede" descr="Billede"/>
          <p:cNvPicPr>
            <a:picLocks noChangeAspect="1"/>
          </p:cNvPicPr>
          <p:nvPr userDrawn="1"/>
        </p:nvPicPr>
        <p:blipFill>
          <a:blip r:embed="rId2"/>
          <a:stretch>
            <a:fillRect/>
          </a:stretch>
        </p:blipFill>
        <p:spPr>
          <a:xfrm rot="2580000">
            <a:off x="1104407" y="2292577"/>
            <a:ext cx="2282884" cy="2394762"/>
          </a:xfrm>
          <a:prstGeom prst="rect">
            <a:avLst/>
          </a:prstGeom>
          <a:ln w="12700">
            <a:miter lim="400000"/>
          </a:ln>
        </p:spPr>
      </p:pic>
      <p:sp>
        <p:nvSpPr>
          <p:cNvPr id="2" name="Tekstfelt 1"/>
          <p:cNvSpPr txBox="1"/>
          <p:nvPr userDrawn="1"/>
        </p:nvSpPr>
        <p:spPr>
          <a:xfrm>
            <a:off x="2271395" y="1645287"/>
            <a:ext cx="2804160" cy="381000"/>
          </a:xfrm>
          <a:prstGeom prst="rect">
            <a:avLst/>
          </a:prstGeom>
          <a:noFill/>
        </p:spPr>
        <p:txBody>
          <a:bodyPr wrap="square" rtlCol="0">
            <a:spAutoFit/>
          </a:bodyPr>
          <a:lstStyle/>
          <a:p>
            <a:r>
              <a:rPr lang="da-DK" dirty="0">
                <a:solidFill>
                  <a:schemeClr val="accent1"/>
                </a:solidFill>
              </a:rPr>
              <a:t>Vejleder</a:t>
            </a:r>
          </a:p>
        </p:txBody>
      </p:sp>
      <p:sp>
        <p:nvSpPr>
          <p:cNvPr id="8" name="Tekstfelt 7"/>
          <p:cNvSpPr txBox="1"/>
          <p:nvPr userDrawn="1"/>
        </p:nvSpPr>
        <p:spPr>
          <a:xfrm>
            <a:off x="2271395" y="5072411"/>
            <a:ext cx="2804160" cy="381000"/>
          </a:xfrm>
          <a:prstGeom prst="rect">
            <a:avLst/>
          </a:prstGeom>
          <a:noFill/>
        </p:spPr>
        <p:txBody>
          <a:bodyPr wrap="square" rtlCol="0">
            <a:spAutoFit/>
          </a:bodyPr>
          <a:lstStyle/>
          <a:p>
            <a:r>
              <a:rPr lang="da-DK" dirty="0">
                <a:solidFill>
                  <a:schemeClr val="accent1"/>
                </a:solidFill>
              </a:rPr>
              <a:t>Studievalg</a:t>
            </a:r>
          </a:p>
        </p:txBody>
      </p:sp>
      <p:sp>
        <p:nvSpPr>
          <p:cNvPr id="6" name="Pladsholder til tekst 5"/>
          <p:cNvSpPr>
            <a:spLocks noGrp="1"/>
          </p:cNvSpPr>
          <p:nvPr>
            <p:ph type="body" sz="quarter" idx="10" hasCustomPrompt="1"/>
          </p:nvPr>
        </p:nvSpPr>
        <p:spPr>
          <a:xfrm>
            <a:off x="5683250" y="798513"/>
            <a:ext cx="5845175" cy="5530850"/>
          </a:xfrm>
        </p:spPr>
        <p:txBody>
          <a:bodyPr/>
          <a:lstStyle>
            <a:lvl1pPr marL="0" indent="0" algn="l" defTabSz="457200">
              <a:lnSpc>
                <a:spcPct val="110000"/>
              </a:lnSpc>
              <a:buNone/>
              <a:tabLst>
                <a:tab pos="139700" algn="l"/>
                <a:tab pos="457200" algn="l"/>
              </a:tabLst>
              <a:defRPr lang="da-DK" sz="3000" b="1">
                <a:solidFill>
                  <a:srgbClr val="FFFFFF"/>
                </a:solidFill>
                <a:latin typeface="Helvetica Neue"/>
                <a:ea typeface="Helvetica Neue"/>
                <a:cs typeface="Helvetica Neue"/>
                <a:sym typeface="Helvetica Neue"/>
              </a:defRPr>
            </a:lvl1pPr>
            <a:lvl5pPr marL="1828800" indent="0">
              <a:buNone/>
              <a:defRPr/>
            </a:lvl5pPr>
          </a:lstStyle>
          <a:p>
            <a:pPr algn="l" defTabSz="457200">
              <a:lnSpc>
                <a:spcPct val="90000"/>
              </a:lnSpc>
              <a:tabLst>
                <a:tab pos="139700" algn="l"/>
                <a:tab pos="457200" algn="l"/>
              </a:tabLst>
              <a:defRPr sz="6600" b="1">
                <a:solidFill>
                  <a:srgbClr val="FFFFFF"/>
                </a:solidFill>
                <a:latin typeface="Helvetica Neue"/>
                <a:ea typeface="Helvetica Neue"/>
                <a:cs typeface="Helvetica Neue"/>
                <a:sym typeface="Helvetica Neue"/>
              </a:defRPr>
            </a:pPr>
            <a:r>
              <a:rPr lang="da-DK" sz="3200" dirty="0">
                <a:latin typeface="+mj-lt"/>
              </a:rPr>
              <a:t>Hvad kan du bruge din </a:t>
            </a:r>
            <a:r>
              <a:rPr lang="da-DK" sz="3200" dirty="0">
                <a:solidFill>
                  <a:srgbClr val="FFAF38"/>
                </a:solidFill>
                <a:latin typeface="+mj-lt"/>
              </a:rPr>
              <a:t>studievejleder</a:t>
            </a:r>
            <a:r>
              <a:rPr lang="da-DK" sz="3200" dirty="0">
                <a:latin typeface="+mj-lt"/>
              </a:rPr>
              <a:t> til?</a:t>
            </a:r>
          </a:p>
          <a:p>
            <a:pPr algn="l" defTabSz="457200">
              <a:lnSpc>
                <a:spcPct val="80000"/>
              </a:lnSpc>
              <a:tabLst>
                <a:tab pos="139700" algn="l"/>
                <a:tab pos="457200" algn="l"/>
              </a:tabLst>
              <a:defRPr sz="4800">
                <a:solidFill>
                  <a:srgbClr val="FFFFFF"/>
                </a:solidFill>
                <a:latin typeface="Raleway"/>
                <a:ea typeface="Raleway"/>
                <a:cs typeface="Raleway"/>
                <a:sym typeface="Raleway"/>
              </a:defRPr>
            </a:pPr>
            <a:endParaRPr lang="da-DK" sz="2800" dirty="0">
              <a:latin typeface="+mn-lt"/>
            </a:endParaRPr>
          </a:p>
          <a:p>
            <a:pPr algn="l" defTabSz="457200">
              <a:lnSpc>
                <a:spcPct val="110000"/>
              </a:lnSpc>
              <a:tabLst>
                <a:tab pos="139700" algn="l"/>
                <a:tab pos="457200" algn="l"/>
              </a:tabLst>
              <a:defRPr sz="3000">
                <a:solidFill>
                  <a:srgbClr val="FFFFFF"/>
                </a:solidFill>
                <a:latin typeface="Helvetica Neue"/>
                <a:ea typeface="Helvetica Neue"/>
                <a:cs typeface="Helvetica Neue"/>
                <a:sym typeface="Helvetica Neue"/>
              </a:defRPr>
            </a:pPr>
            <a:r>
              <a:rPr lang="da-DK" sz="1600" dirty="0" err="1">
                <a:latin typeface="+mn-lt"/>
              </a:rPr>
              <a:t>Lorem</a:t>
            </a:r>
            <a:r>
              <a:rPr lang="da-DK" sz="1600" dirty="0">
                <a:latin typeface="+mn-lt"/>
              </a:rPr>
              <a:t> </a:t>
            </a:r>
            <a:r>
              <a:rPr lang="da-DK" sz="1600" dirty="0" err="1">
                <a:latin typeface="+mn-lt"/>
              </a:rPr>
              <a:t>ipsum</a:t>
            </a:r>
            <a:r>
              <a:rPr lang="da-DK" sz="1600" dirty="0">
                <a:latin typeface="+mn-lt"/>
              </a:rPr>
              <a:t> </a:t>
            </a:r>
            <a:r>
              <a:rPr lang="da-DK" sz="1600" dirty="0" err="1">
                <a:latin typeface="+mn-lt"/>
              </a:rPr>
              <a:t>dolor</a:t>
            </a:r>
            <a:r>
              <a:rPr lang="da-DK" sz="1600" dirty="0">
                <a:latin typeface="+mn-lt"/>
              </a:rPr>
              <a:t> sit </a:t>
            </a:r>
            <a:r>
              <a:rPr lang="da-DK" sz="1600" dirty="0" err="1">
                <a:latin typeface="+mn-lt"/>
              </a:rPr>
              <a:t>amet</a:t>
            </a:r>
            <a:r>
              <a:rPr lang="da-DK" sz="1600" dirty="0">
                <a:latin typeface="+mn-lt"/>
              </a:rPr>
              <a:t>, </a:t>
            </a:r>
            <a:r>
              <a:rPr lang="da-DK" sz="1600" dirty="0" err="1">
                <a:latin typeface="+mn-lt"/>
              </a:rPr>
              <a:t>consectetur</a:t>
            </a:r>
            <a:r>
              <a:rPr lang="da-DK" sz="1600" dirty="0">
                <a:latin typeface="+mn-lt"/>
              </a:rPr>
              <a:t> </a:t>
            </a:r>
            <a:r>
              <a:rPr lang="da-DK" sz="1600" dirty="0" err="1">
                <a:latin typeface="+mn-lt"/>
              </a:rPr>
              <a:t>adipiscing</a:t>
            </a:r>
            <a:r>
              <a:rPr lang="da-DK" sz="1600" dirty="0">
                <a:latin typeface="+mn-lt"/>
              </a:rPr>
              <a:t> </a:t>
            </a:r>
            <a:r>
              <a:rPr lang="da-DK" sz="1600" dirty="0" err="1">
                <a:latin typeface="+mn-lt"/>
              </a:rPr>
              <a:t>elit</a:t>
            </a:r>
            <a:r>
              <a:rPr lang="da-DK" sz="1600" dirty="0">
                <a:latin typeface="+mn-lt"/>
              </a:rPr>
              <a:t>. </a:t>
            </a:r>
            <a:r>
              <a:rPr lang="da-DK" sz="1600" dirty="0" err="1">
                <a:latin typeface="+mn-lt"/>
              </a:rPr>
              <a:t>Fusce</a:t>
            </a:r>
            <a:r>
              <a:rPr lang="da-DK" sz="1600" dirty="0">
                <a:latin typeface="+mn-lt"/>
              </a:rPr>
              <a:t> </a:t>
            </a:r>
            <a:r>
              <a:rPr lang="da-DK" sz="1600" dirty="0" err="1">
                <a:latin typeface="+mn-lt"/>
              </a:rPr>
              <a:t>dignissim</a:t>
            </a:r>
            <a:r>
              <a:rPr lang="da-DK" sz="1600" dirty="0">
                <a:latin typeface="+mn-lt"/>
              </a:rPr>
              <a:t> </a:t>
            </a:r>
            <a:r>
              <a:rPr lang="da-DK" sz="1600" dirty="0" err="1">
                <a:latin typeface="+mn-lt"/>
              </a:rPr>
              <a:t>pulvinar</a:t>
            </a:r>
            <a:r>
              <a:rPr lang="da-DK" sz="1600" dirty="0">
                <a:latin typeface="+mn-lt"/>
              </a:rPr>
              <a:t> </a:t>
            </a:r>
            <a:r>
              <a:rPr lang="da-DK" sz="1600" dirty="0" err="1">
                <a:latin typeface="+mn-lt"/>
              </a:rPr>
              <a:t>sem</a:t>
            </a:r>
            <a:r>
              <a:rPr lang="da-DK" sz="1600" dirty="0">
                <a:latin typeface="+mn-lt"/>
              </a:rPr>
              <a:t>, nec </a:t>
            </a:r>
            <a:r>
              <a:rPr lang="da-DK" sz="1600" dirty="0" err="1">
                <a:latin typeface="+mn-lt"/>
              </a:rPr>
              <a:t>blandit</a:t>
            </a:r>
            <a:r>
              <a:rPr lang="da-DK" sz="1600" dirty="0">
                <a:latin typeface="+mn-lt"/>
              </a:rPr>
              <a:t> </a:t>
            </a:r>
            <a:r>
              <a:rPr lang="da-DK" sz="1600" dirty="0" err="1">
                <a:latin typeface="+mn-lt"/>
              </a:rPr>
              <a:t>nulla</a:t>
            </a:r>
            <a:r>
              <a:rPr lang="da-DK" sz="1600" dirty="0">
                <a:latin typeface="+mn-lt"/>
              </a:rPr>
              <a:t> dictum et. </a:t>
            </a:r>
            <a:r>
              <a:rPr lang="da-DK" sz="1600" dirty="0" err="1">
                <a:latin typeface="+mn-lt"/>
              </a:rPr>
              <a:t>Donec</a:t>
            </a:r>
            <a:r>
              <a:rPr lang="da-DK" sz="1600" dirty="0">
                <a:latin typeface="+mn-lt"/>
              </a:rPr>
              <a:t> </a:t>
            </a:r>
            <a:r>
              <a:rPr lang="da-DK" sz="1600" dirty="0" err="1">
                <a:latin typeface="+mn-lt"/>
              </a:rPr>
              <a:t>augue</a:t>
            </a:r>
            <a:r>
              <a:rPr lang="da-DK" sz="1600" dirty="0">
                <a:latin typeface="+mn-lt"/>
              </a:rPr>
              <a:t> </a:t>
            </a:r>
            <a:r>
              <a:rPr lang="da-DK" sz="1600" dirty="0" err="1">
                <a:latin typeface="+mn-lt"/>
              </a:rPr>
              <a:t>erat</a:t>
            </a:r>
            <a:r>
              <a:rPr lang="da-DK" sz="1600" dirty="0">
                <a:latin typeface="+mn-lt"/>
              </a:rPr>
              <a:t>, </a:t>
            </a:r>
            <a:r>
              <a:rPr lang="da-DK" sz="1600" dirty="0" err="1">
                <a:latin typeface="+mn-lt"/>
              </a:rPr>
              <a:t>hendrerit</a:t>
            </a:r>
            <a:r>
              <a:rPr lang="da-DK" sz="1600" dirty="0">
                <a:latin typeface="+mn-lt"/>
              </a:rPr>
              <a:t> in </a:t>
            </a:r>
            <a:r>
              <a:rPr lang="da-DK" sz="1600" dirty="0" err="1">
                <a:latin typeface="+mn-lt"/>
              </a:rPr>
              <a:t>nisl</a:t>
            </a:r>
            <a:r>
              <a:rPr lang="da-DK" sz="1600" dirty="0">
                <a:latin typeface="+mn-lt"/>
              </a:rPr>
              <a:t> in, </a:t>
            </a:r>
            <a:r>
              <a:rPr lang="da-DK" sz="1600" dirty="0" err="1">
                <a:latin typeface="+mn-lt"/>
              </a:rPr>
              <a:t>tempor</a:t>
            </a:r>
            <a:r>
              <a:rPr lang="da-DK" sz="1600" dirty="0">
                <a:latin typeface="+mn-lt"/>
              </a:rPr>
              <a:t> </a:t>
            </a:r>
            <a:r>
              <a:rPr lang="da-DK" sz="1600" dirty="0" err="1">
                <a:latin typeface="+mn-lt"/>
              </a:rPr>
              <a:t>lacinia</a:t>
            </a:r>
            <a:r>
              <a:rPr lang="da-DK" sz="1600" dirty="0">
                <a:latin typeface="+mn-lt"/>
              </a:rPr>
              <a:t> </a:t>
            </a:r>
            <a:r>
              <a:rPr lang="da-DK" sz="1600" dirty="0" err="1">
                <a:latin typeface="+mn-lt"/>
              </a:rPr>
              <a:t>orci</a:t>
            </a:r>
            <a:r>
              <a:rPr lang="da-DK" sz="1600" dirty="0">
                <a:latin typeface="+mn-lt"/>
              </a:rPr>
              <a:t>. </a:t>
            </a:r>
            <a:r>
              <a:rPr lang="da-DK" sz="1600" dirty="0" err="1">
                <a:latin typeface="+mn-lt"/>
              </a:rPr>
              <a:t>Maecenas</a:t>
            </a:r>
            <a:r>
              <a:rPr lang="da-DK" sz="1600" dirty="0">
                <a:latin typeface="+mn-lt"/>
              </a:rPr>
              <a:t> </a:t>
            </a:r>
            <a:r>
              <a:rPr lang="da-DK" sz="1600" dirty="0" err="1">
                <a:latin typeface="+mn-lt"/>
              </a:rPr>
              <a:t>luctus</a:t>
            </a:r>
            <a:r>
              <a:rPr lang="da-DK" sz="1600" dirty="0">
                <a:latin typeface="+mn-lt"/>
              </a:rPr>
              <a:t> </a:t>
            </a:r>
            <a:r>
              <a:rPr lang="da-DK" sz="1600" dirty="0" err="1">
                <a:latin typeface="+mn-lt"/>
              </a:rPr>
              <a:t>laoreet</a:t>
            </a:r>
            <a:r>
              <a:rPr lang="da-DK" sz="1600" dirty="0">
                <a:latin typeface="+mn-lt"/>
              </a:rPr>
              <a:t> </a:t>
            </a:r>
            <a:r>
              <a:rPr lang="da-DK" sz="1600" dirty="0" err="1">
                <a:latin typeface="+mn-lt"/>
              </a:rPr>
              <a:t>nulla</a:t>
            </a:r>
            <a:r>
              <a:rPr lang="da-DK" sz="1600" dirty="0">
                <a:latin typeface="+mn-lt"/>
              </a:rPr>
              <a:t> eget sodales. </a:t>
            </a:r>
            <a:r>
              <a:rPr lang="da-DK" sz="1600" dirty="0" err="1">
                <a:latin typeface="+mn-lt"/>
              </a:rPr>
              <a:t>Quisque</a:t>
            </a:r>
            <a:r>
              <a:rPr lang="da-DK" sz="1600" dirty="0">
                <a:latin typeface="+mn-lt"/>
              </a:rPr>
              <a:t> </a:t>
            </a:r>
            <a:r>
              <a:rPr lang="da-DK" sz="1600" dirty="0" err="1">
                <a:latin typeface="+mn-lt"/>
              </a:rPr>
              <a:t>fringilla</a:t>
            </a:r>
            <a:r>
              <a:rPr lang="da-DK" sz="1600" dirty="0">
                <a:latin typeface="+mn-lt"/>
              </a:rPr>
              <a:t> </a:t>
            </a:r>
            <a:r>
              <a:rPr lang="da-DK" sz="1600" dirty="0" err="1">
                <a:latin typeface="+mn-lt"/>
              </a:rPr>
              <a:t>venenatis</a:t>
            </a:r>
            <a:r>
              <a:rPr lang="da-DK" sz="1600" dirty="0">
                <a:latin typeface="+mn-lt"/>
              </a:rPr>
              <a:t> </a:t>
            </a:r>
            <a:r>
              <a:rPr lang="da-DK" sz="1600" dirty="0" err="1">
                <a:latin typeface="+mn-lt"/>
              </a:rPr>
              <a:t>turpis</a:t>
            </a:r>
            <a:r>
              <a:rPr lang="da-DK" sz="1600" dirty="0">
                <a:latin typeface="+mn-lt"/>
              </a:rPr>
              <a:t> ac </a:t>
            </a:r>
            <a:r>
              <a:rPr lang="da-DK" sz="1600" dirty="0" err="1">
                <a:latin typeface="+mn-lt"/>
              </a:rPr>
              <a:t>tempor</a:t>
            </a:r>
            <a:r>
              <a:rPr lang="da-DK" sz="1600" dirty="0">
                <a:latin typeface="+mn-lt"/>
              </a:rPr>
              <a:t>. </a:t>
            </a:r>
          </a:p>
          <a:p>
            <a:pPr algn="l" defTabSz="457200">
              <a:lnSpc>
                <a:spcPct val="110000"/>
              </a:lnSpc>
              <a:tabLst>
                <a:tab pos="139700" algn="l"/>
                <a:tab pos="457200" algn="l"/>
              </a:tabLst>
              <a:defRPr sz="3000">
                <a:solidFill>
                  <a:srgbClr val="FFFFFF"/>
                </a:solidFill>
                <a:latin typeface="Helvetica Neue"/>
                <a:ea typeface="Helvetica Neue"/>
                <a:cs typeface="Helvetica Neue"/>
                <a:sym typeface="Helvetica Neue"/>
              </a:defRPr>
            </a:pPr>
            <a:endParaRPr lang="da-DK" sz="1600" dirty="0">
              <a:latin typeface="+mn-lt"/>
            </a:endParaRPr>
          </a:p>
          <a:p>
            <a:pPr algn="l" defTabSz="457200">
              <a:lnSpc>
                <a:spcPct val="110000"/>
              </a:lnSpc>
              <a:tabLst>
                <a:tab pos="139700" algn="l"/>
                <a:tab pos="457200" algn="l"/>
              </a:tabLst>
              <a:defRPr sz="3000">
                <a:solidFill>
                  <a:srgbClr val="FFFFFF"/>
                </a:solidFill>
                <a:latin typeface="Helvetica Neue"/>
                <a:ea typeface="Helvetica Neue"/>
                <a:cs typeface="Helvetica Neue"/>
                <a:sym typeface="Helvetica Neue"/>
              </a:defRPr>
            </a:pPr>
            <a:r>
              <a:rPr lang="da-DK" sz="1600" dirty="0" err="1">
                <a:latin typeface="+mn-lt"/>
              </a:rPr>
              <a:t>Duis</a:t>
            </a:r>
            <a:r>
              <a:rPr lang="da-DK" sz="1600" dirty="0">
                <a:latin typeface="+mn-lt"/>
              </a:rPr>
              <a:t> </a:t>
            </a:r>
            <a:r>
              <a:rPr lang="da-DK" sz="1600" dirty="0" err="1">
                <a:latin typeface="+mn-lt"/>
              </a:rPr>
              <a:t>pellentesque</a:t>
            </a:r>
            <a:r>
              <a:rPr lang="da-DK" sz="1600" dirty="0">
                <a:latin typeface="+mn-lt"/>
              </a:rPr>
              <a:t> </a:t>
            </a:r>
            <a:r>
              <a:rPr lang="da-DK" sz="1600" dirty="0" err="1">
                <a:latin typeface="+mn-lt"/>
              </a:rPr>
              <a:t>consectetur</a:t>
            </a:r>
            <a:r>
              <a:rPr lang="da-DK" sz="1600" dirty="0">
                <a:latin typeface="+mn-lt"/>
              </a:rPr>
              <a:t> </a:t>
            </a:r>
            <a:r>
              <a:rPr lang="da-DK" sz="1600" dirty="0" err="1">
                <a:latin typeface="+mn-lt"/>
              </a:rPr>
              <a:t>vestibulum</a:t>
            </a:r>
            <a:r>
              <a:rPr lang="da-DK" sz="1600" dirty="0">
                <a:latin typeface="+mn-lt"/>
              </a:rPr>
              <a:t>. </a:t>
            </a:r>
            <a:r>
              <a:rPr lang="da-DK" sz="1600" dirty="0" err="1">
                <a:latin typeface="+mn-lt"/>
              </a:rPr>
              <a:t>Proin</a:t>
            </a:r>
            <a:r>
              <a:rPr lang="da-DK" sz="1600" dirty="0">
                <a:latin typeface="+mn-lt"/>
              </a:rPr>
              <a:t> </a:t>
            </a:r>
            <a:r>
              <a:rPr lang="da-DK" sz="1600" dirty="0" err="1">
                <a:latin typeface="+mn-lt"/>
              </a:rPr>
              <a:t>ullamcorper</a:t>
            </a:r>
            <a:r>
              <a:rPr lang="da-DK" sz="1600" dirty="0">
                <a:latin typeface="+mn-lt"/>
              </a:rPr>
              <a:t> </a:t>
            </a:r>
            <a:r>
              <a:rPr lang="da-DK" sz="1600" dirty="0" err="1">
                <a:latin typeface="+mn-lt"/>
              </a:rPr>
              <a:t>nibh</a:t>
            </a:r>
            <a:r>
              <a:rPr lang="da-DK" sz="1600" dirty="0">
                <a:latin typeface="+mn-lt"/>
              </a:rPr>
              <a:t> vel </a:t>
            </a:r>
            <a:r>
              <a:rPr lang="da-DK" sz="1600" dirty="0" err="1">
                <a:latin typeface="+mn-lt"/>
              </a:rPr>
              <a:t>sapien</a:t>
            </a:r>
            <a:r>
              <a:rPr lang="da-DK" sz="1600" dirty="0">
                <a:latin typeface="+mn-lt"/>
              </a:rPr>
              <a:t> dictum, et </a:t>
            </a:r>
            <a:r>
              <a:rPr lang="da-DK" sz="1600" dirty="0" err="1">
                <a:latin typeface="+mn-lt"/>
              </a:rPr>
              <a:t>porta</a:t>
            </a:r>
            <a:r>
              <a:rPr lang="da-DK" sz="1600" dirty="0">
                <a:latin typeface="+mn-lt"/>
              </a:rPr>
              <a:t> </a:t>
            </a:r>
            <a:r>
              <a:rPr lang="da-DK" sz="1600" dirty="0" err="1">
                <a:latin typeface="+mn-lt"/>
              </a:rPr>
              <a:t>nibh</a:t>
            </a:r>
            <a:r>
              <a:rPr lang="da-DK" sz="1600" dirty="0">
                <a:latin typeface="+mn-lt"/>
              </a:rPr>
              <a:t> </a:t>
            </a:r>
            <a:r>
              <a:rPr lang="da-DK" sz="1600" dirty="0" err="1">
                <a:latin typeface="+mn-lt"/>
              </a:rPr>
              <a:t>accumsan</a:t>
            </a:r>
            <a:r>
              <a:rPr lang="da-DK" sz="1600" dirty="0">
                <a:latin typeface="+mn-lt"/>
              </a:rPr>
              <a:t>. </a:t>
            </a:r>
            <a:r>
              <a:rPr lang="da-DK" sz="1600" dirty="0" err="1">
                <a:latin typeface="+mn-lt"/>
              </a:rPr>
              <a:t>Duis</a:t>
            </a:r>
            <a:r>
              <a:rPr lang="da-DK" sz="1600" dirty="0">
                <a:latin typeface="+mn-lt"/>
              </a:rPr>
              <a:t> </a:t>
            </a:r>
            <a:r>
              <a:rPr lang="da-DK" sz="1600" dirty="0" err="1">
                <a:latin typeface="+mn-lt"/>
              </a:rPr>
              <a:t>convallis</a:t>
            </a:r>
            <a:r>
              <a:rPr lang="da-DK" sz="1600" dirty="0">
                <a:latin typeface="+mn-lt"/>
              </a:rPr>
              <a:t> placerat tempus. </a:t>
            </a:r>
            <a:r>
              <a:rPr lang="da-DK" sz="1600" dirty="0" err="1">
                <a:latin typeface="+mn-lt"/>
              </a:rPr>
              <a:t>Vestibulum</a:t>
            </a:r>
            <a:r>
              <a:rPr lang="da-DK" sz="1600" dirty="0">
                <a:latin typeface="+mn-lt"/>
              </a:rPr>
              <a:t> </a:t>
            </a:r>
            <a:r>
              <a:rPr lang="da-DK" sz="1600" dirty="0" err="1">
                <a:latin typeface="+mn-lt"/>
              </a:rPr>
              <a:t>viverra</a:t>
            </a:r>
            <a:r>
              <a:rPr lang="da-DK" sz="1600" dirty="0">
                <a:latin typeface="+mn-lt"/>
              </a:rPr>
              <a:t> </a:t>
            </a:r>
            <a:r>
              <a:rPr lang="da-DK" sz="1600" dirty="0" err="1">
                <a:latin typeface="+mn-lt"/>
              </a:rPr>
              <a:t>quam</a:t>
            </a:r>
            <a:r>
              <a:rPr lang="da-DK" sz="1600" dirty="0">
                <a:latin typeface="+mn-lt"/>
              </a:rPr>
              <a:t> </a:t>
            </a:r>
            <a:r>
              <a:rPr lang="da-DK" sz="1600" dirty="0" err="1">
                <a:latin typeface="+mn-lt"/>
              </a:rPr>
              <a:t>congue</a:t>
            </a:r>
            <a:r>
              <a:rPr lang="da-DK" sz="1600" dirty="0">
                <a:latin typeface="+mn-lt"/>
              </a:rPr>
              <a:t> </a:t>
            </a:r>
            <a:r>
              <a:rPr lang="da-DK" sz="1600" dirty="0" err="1">
                <a:latin typeface="+mn-lt"/>
              </a:rPr>
              <a:t>pulvinar</a:t>
            </a:r>
            <a:r>
              <a:rPr lang="da-DK" sz="1600" dirty="0">
                <a:latin typeface="+mn-lt"/>
              </a:rPr>
              <a:t> </a:t>
            </a:r>
            <a:r>
              <a:rPr lang="da-DK" sz="1600" dirty="0" err="1">
                <a:latin typeface="+mn-lt"/>
              </a:rPr>
              <a:t>consectetur</a:t>
            </a:r>
            <a:r>
              <a:rPr lang="da-DK" sz="1600" dirty="0">
                <a:latin typeface="+mn-lt"/>
              </a:rPr>
              <a:t>. </a:t>
            </a:r>
            <a:r>
              <a:rPr lang="da-DK" sz="1600" dirty="0" err="1">
                <a:latin typeface="+mn-lt"/>
              </a:rPr>
              <a:t>Nulla</a:t>
            </a:r>
            <a:r>
              <a:rPr lang="da-DK" sz="1600" dirty="0">
                <a:latin typeface="+mn-lt"/>
              </a:rPr>
              <a:t> dictum ex a </a:t>
            </a:r>
            <a:r>
              <a:rPr lang="da-DK" sz="1600" dirty="0" err="1">
                <a:latin typeface="+mn-lt"/>
              </a:rPr>
              <a:t>magna</a:t>
            </a:r>
            <a:r>
              <a:rPr lang="da-DK" sz="1600" dirty="0">
                <a:latin typeface="+mn-lt"/>
              </a:rPr>
              <a:t> </a:t>
            </a:r>
            <a:r>
              <a:rPr lang="da-DK" sz="1600" dirty="0" err="1">
                <a:latin typeface="+mn-lt"/>
              </a:rPr>
              <a:t>lobortis</a:t>
            </a:r>
            <a:r>
              <a:rPr lang="da-DK" sz="1600" dirty="0">
                <a:latin typeface="+mn-lt"/>
              </a:rPr>
              <a:t>, </a:t>
            </a:r>
            <a:r>
              <a:rPr lang="da-DK" sz="1600" dirty="0" err="1">
                <a:latin typeface="+mn-lt"/>
              </a:rPr>
              <a:t>mollis</a:t>
            </a:r>
            <a:r>
              <a:rPr lang="da-DK" sz="1600" dirty="0">
                <a:latin typeface="+mn-lt"/>
              </a:rPr>
              <a:t> </a:t>
            </a:r>
            <a:r>
              <a:rPr lang="da-DK" sz="1600" dirty="0" err="1">
                <a:latin typeface="+mn-lt"/>
              </a:rPr>
              <a:t>viverra</a:t>
            </a:r>
            <a:r>
              <a:rPr lang="da-DK" sz="1600" dirty="0">
                <a:latin typeface="+mn-lt"/>
              </a:rPr>
              <a:t> </a:t>
            </a:r>
            <a:r>
              <a:rPr lang="da-DK" sz="1600" dirty="0" err="1">
                <a:latin typeface="+mn-lt"/>
              </a:rPr>
              <a:t>tortor</a:t>
            </a:r>
            <a:r>
              <a:rPr lang="da-DK" sz="1600" dirty="0">
                <a:latin typeface="+mn-lt"/>
              </a:rPr>
              <a:t> </a:t>
            </a:r>
            <a:r>
              <a:rPr lang="da-DK" sz="1600" dirty="0" err="1">
                <a:latin typeface="+mn-lt"/>
              </a:rPr>
              <a:t>facilisis</a:t>
            </a:r>
            <a:r>
              <a:rPr lang="da-DK" sz="1600" dirty="0">
                <a:latin typeface="+mn-lt"/>
              </a:rPr>
              <a:t>.</a:t>
            </a:r>
          </a:p>
          <a:p>
            <a:pPr lvl="4"/>
            <a:endParaRPr lang="da-DK" dirty="0"/>
          </a:p>
        </p:txBody>
      </p:sp>
    </p:spTree>
    <p:extLst>
      <p:ext uri="{BB962C8B-B14F-4D97-AF65-F5344CB8AC3E}">
        <p14:creationId xmlns:p14="http://schemas.microsoft.com/office/powerpoint/2010/main" val="207921145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4_Brugerdefineret layout">
    <p:bg>
      <p:bgPr>
        <a:solidFill>
          <a:srgbClr val="FFFFFF"/>
        </a:solidFill>
        <a:effectLst/>
      </p:bgPr>
    </p:bg>
    <p:spTree>
      <p:nvGrpSpPr>
        <p:cNvPr id="1" name=""/>
        <p:cNvGrpSpPr/>
        <p:nvPr/>
      </p:nvGrpSpPr>
      <p:grpSpPr>
        <a:xfrm>
          <a:off x="0" y="0"/>
          <a:ext cx="0" cy="0"/>
          <a:chOff x="0" y="0"/>
          <a:chExt cx="0" cy="0"/>
        </a:xfrm>
      </p:grpSpPr>
      <p:sp>
        <p:nvSpPr>
          <p:cNvPr id="4" name="Rektangel"/>
          <p:cNvSpPr/>
          <p:nvPr userDrawn="1"/>
        </p:nvSpPr>
        <p:spPr>
          <a:xfrm>
            <a:off x="-1203324" y="-661010"/>
            <a:ext cx="6278879" cy="7925419"/>
          </a:xfrm>
          <a:prstGeom prst="rect">
            <a:avLst/>
          </a:prstGeom>
          <a:solidFill>
            <a:schemeClr val="bg1">
              <a:alpha val="24698"/>
            </a:schemeClr>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2" name="Tekstfelt 1"/>
          <p:cNvSpPr txBox="1"/>
          <p:nvPr userDrawn="1"/>
        </p:nvSpPr>
        <p:spPr>
          <a:xfrm>
            <a:off x="2271395" y="1645287"/>
            <a:ext cx="2804160" cy="381000"/>
          </a:xfrm>
          <a:prstGeom prst="rect">
            <a:avLst/>
          </a:prstGeom>
          <a:noFill/>
        </p:spPr>
        <p:txBody>
          <a:bodyPr wrap="square" rtlCol="0">
            <a:spAutoFit/>
          </a:bodyPr>
          <a:lstStyle/>
          <a:p>
            <a:r>
              <a:rPr lang="da-DK" dirty="0">
                <a:solidFill>
                  <a:schemeClr val="tx1"/>
                </a:solidFill>
              </a:rPr>
              <a:t>Vejleder</a:t>
            </a:r>
          </a:p>
        </p:txBody>
      </p:sp>
      <p:sp>
        <p:nvSpPr>
          <p:cNvPr id="8" name="Tekstfelt 7"/>
          <p:cNvSpPr txBox="1"/>
          <p:nvPr userDrawn="1"/>
        </p:nvSpPr>
        <p:spPr>
          <a:xfrm>
            <a:off x="2271395" y="5072411"/>
            <a:ext cx="2804160" cy="381000"/>
          </a:xfrm>
          <a:prstGeom prst="rect">
            <a:avLst/>
          </a:prstGeom>
          <a:noFill/>
        </p:spPr>
        <p:txBody>
          <a:bodyPr wrap="square" rtlCol="0">
            <a:spAutoFit/>
          </a:bodyPr>
          <a:lstStyle/>
          <a:p>
            <a:r>
              <a:rPr lang="da-DK" dirty="0">
                <a:solidFill>
                  <a:schemeClr val="tx1"/>
                </a:solidFill>
              </a:rPr>
              <a:t>Studievalg</a:t>
            </a:r>
          </a:p>
        </p:txBody>
      </p:sp>
      <p:sp>
        <p:nvSpPr>
          <p:cNvPr id="7" name="Pladsholder til tekst 6"/>
          <p:cNvSpPr>
            <a:spLocks noGrp="1"/>
          </p:cNvSpPr>
          <p:nvPr>
            <p:ph type="body" sz="quarter" idx="10" hasCustomPrompt="1"/>
          </p:nvPr>
        </p:nvSpPr>
        <p:spPr>
          <a:xfrm>
            <a:off x="5629275" y="735013"/>
            <a:ext cx="5916613" cy="5675312"/>
          </a:xfrm>
        </p:spPr>
        <p:txBody>
          <a:bodyPr/>
          <a:lstStyle>
            <a:lvl1pPr marL="0" indent="0" algn="l" defTabSz="457200">
              <a:lnSpc>
                <a:spcPct val="110000"/>
              </a:lnSpc>
              <a:buNone/>
              <a:tabLst>
                <a:tab pos="139700" algn="l"/>
                <a:tab pos="457200" algn="l"/>
              </a:tabLst>
              <a:defRPr lang="da-DK" sz="3000" b="1">
                <a:solidFill>
                  <a:srgbClr val="FFFFFF"/>
                </a:solidFill>
                <a:latin typeface="Helvetica Neue"/>
                <a:ea typeface="Helvetica Neue"/>
                <a:cs typeface="Helvetica Neue"/>
                <a:sym typeface="Helvetica Neue"/>
              </a:defRPr>
            </a:lvl1pPr>
            <a:lvl5pPr marL="1828800" indent="0">
              <a:buNone/>
              <a:defRPr/>
            </a:lvl5pPr>
          </a:lstStyle>
          <a:p>
            <a:pPr algn="l" defTabSz="457200">
              <a:lnSpc>
                <a:spcPct val="90000"/>
              </a:lnSpc>
              <a:tabLst>
                <a:tab pos="139700" algn="l"/>
                <a:tab pos="457200" algn="l"/>
              </a:tabLst>
              <a:defRPr sz="6600" b="1">
                <a:solidFill>
                  <a:srgbClr val="FFFFFF"/>
                </a:solidFill>
                <a:latin typeface="Helvetica Neue"/>
                <a:ea typeface="Helvetica Neue"/>
                <a:cs typeface="Helvetica Neue"/>
                <a:sym typeface="Helvetica Neue"/>
              </a:defRPr>
            </a:pPr>
            <a:r>
              <a:rPr lang="da-DK" sz="3200" dirty="0">
                <a:solidFill>
                  <a:schemeClr val="accent5"/>
                </a:solidFill>
                <a:latin typeface="+mj-lt"/>
              </a:rPr>
              <a:t>Hvad kan du bruge din </a:t>
            </a:r>
            <a:r>
              <a:rPr lang="da-DK" sz="3200" dirty="0">
                <a:solidFill>
                  <a:schemeClr val="tx1"/>
                </a:solidFill>
                <a:latin typeface="+mj-lt"/>
              </a:rPr>
              <a:t>studievejleder </a:t>
            </a:r>
            <a:r>
              <a:rPr lang="da-DK" sz="3200" dirty="0">
                <a:solidFill>
                  <a:schemeClr val="accent5"/>
                </a:solidFill>
                <a:latin typeface="+mj-lt"/>
              </a:rPr>
              <a:t>til?</a:t>
            </a:r>
          </a:p>
          <a:p>
            <a:pPr algn="l" defTabSz="457200">
              <a:lnSpc>
                <a:spcPct val="80000"/>
              </a:lnSpc>
              <a:tabLst>
                <a:tab pos="139700" algn="l"/>
                <a:tab pos="457200" algn="l"/>
              </a:tabLst>
              <a:defRPr sz="4800">
                <a:solidFill>
                  <a:srgbClr val="FFFFFF"/>
                </a:solidFill>
                <a:latin typeface="Raleway"/>
                <a:ea typeface="Raleway"/>
                <a:cs typeface="Raleway"/>
                <a:sym typeface="Raleway"/>
              </a:defRPr>
            </a:pPr>
            <a:endParaRPr lang="da-DK" sz="2800" dirty="0">
              <a:solidFill>
                <a:schemeClr val="tx1"/>
              </a:solidFill>
              <a:latin typeface="+mn-lt"/>
            </a:endParaRPr>
          </a:p>
          <a:p>
            <a:pPr algn="l" defTabSz="457200">
              <a:lnSpc>
                <a:spcPct val="110000"/>
              </a:lnSpc>
              <a:tabLst>
                <a:tab pos="139700" algn="l"/>
                <a:tab pos="457200" algn="l"/>
              </a:tabLst>
              <a:defRPr sz="3000">
                <a:solidFill>
                  <a:srgbClr val="FFFFFF"/>
                </a:solidFill>
                <a:latin typeface="Helvetica Neue"/>
                <a:ea typeface="Helvetica Neue"/>
                <a:cs typeface="Helvetica Neue"/>
                <a:sym typeface="Helvetica Neue"/>
              </a:defRPr>
            </a:pPr>
            <a:r>
              <a:rPr lang="da-DK" sz="1600" dirty="0" err="1">
                <a:solidFill>
                  <a:schemeClr val="tx1"/>
                </a:solidFill>
                <a:latin typeface="+mn-lt"/>
              </a:rPr>
              <a:t>Lorem</a:t>
            </a:r>
            <a:r>
              <a:rPr lang="da-DK" sz="1600" dirty="0">
                <a:solidFill>
                  <a:schemeClr val="tx1"/>
                </a:solidFill>
                <a:latin typeface="+mn-lt"/>
              </a:rPr>
              <a:t> </a:t>
            </a:r>
            <a:r>
              <a:rPr lang="da-DK" sz="1600" dirty="0" err="1">
                <a:solidFill>
                  <a:schemeClr val="tx1"/>
                </a:solidFill>
                <a:latin typeface="+mn-lt"/>
              </a:rPr>
              <a:t>ipsum</a:t>
            </a:r>
            <a:r>
              <a:rPr lang="da-DK" sz="1600" dirty="0">
                <a:solidFill>
                  <a:schemeClr val="tx1"/>
                </a:solidFill>
                <a:latin typeface="+mn-lt"/>
              </a:rPr>
              <a:t> </a:t>
            </a:r>
            <a:r>
              <a:rPr lang="da-DK" sz="1600" dirty="0" err="1">
                <a:solidFill>
                  <a:schemeClr val="tx1"/>
                </a:solidFill>
                <a:latin typeface="+mn-lt"/>
              </a:rPr>
              <a:t>dolor</a:t>
            </a:r>
            <a:r>
              <a:rPr lang="da-DK" sz="1600" dirty="0">
                <a:solidFill>
                  <a:schemeClr val="tx1"/>
                </a:solidFill>
                <a:latin typeface="+mn-lt"/>
              </a:rPr>
              <a:t> sit </a:t>
            </a:r>
            <a:r>
              <a:rPr lang="da-DK" sz="1600" dirty="0" err="1">
                <a:solidFill>
                  <a:schemeClr val="tx1"/>
                </a:solidFill>
                <a:latin typeface="+mn-lt"/>
              </a:rPr>
              <a:t>amet</a:t>
            </a:r>
            <a:r>
              <a:rPr lang="da-DK" sz="1600" dirty="0">
                <a:solidFill>
                  <a:schemeClr val="tx1"/>
                </a:solidFill>
                <a:latin typeface="+mn-lt"/>
              </a:rPr>
              <a:t>, </a:t>
            </a:r>
            <a:r>
              <a:rPr lang="da-DK" sz="1600" dirty="0" err="1">
                <a:solidFill>
                  <a:schemeClr val="tx1"/>
                </a:solidFill>
                <a:latin typeface="+mn-lt"/>
              </a:rPr>
              <a:t>consectetur</a:t>
            </a:r>
            <a:r>
              <a:rPr lang="da-DK" sz="1600" dirty="0">
                <a:solidFill>
                  <a:schemeClr val="tx1"/>
                </a:solidFill>
                <a:latin typeface="+mn-lt"/>
              </a:rPr>
              <a:t> </a:t>
            </a:r>
            <a:r>
              <a:rPr lang="da-DK" sz="1600" dirty="0" err="1">
                <a:solidFill>
                  <a:schemeClr val="tx1"/>
                </a:solidFill>
                <a:latin typeface="+mn-lt"/>
              </a:rPr>
              <a:t>adipiscing</a:t>
            </a:r>
            <a:r>
              <a:rPr lang="da-DK" sz="1600" dirty="0">
                <a:solidFill>
                  <a:schemeClr val="tx1"/>
                </a:solidFill>
                <a:latin typeface="+mn-lt"/>
              </a:rPr>
              <a:t> </a:t>
            </a:r>
            <a:r>
              <a:rPr lang="da-DK" sz="1600" dirty="0" err="1">
                <a:solidFill>
                  <a:schemeClr val="tx1"/>
                </a:solidFill>
                <a:latin typeface="+mn-lt"/>
              </a:rPr>
              <a:t>elit</a:t>
            </a:r>
            <a:r>
              <a:rPr lang="da-DK" sz="1600" dirty="0">
                <a:solidFill>
                  <a:schemeClr val="tx1"/>
                </a:solidFill>
                <a:latin typeface="+mn-lt"/>
              </a:rPr>
              <a:t>. </a:t>
            </a:r>
            <a:r>
              <a:rPr lang="da-DK" sz="1600" dirty="0" err="1">
                <a:solidFill>
                  <a:schemeClr val="tx1"/>
                </a:solidFill>
                <a:latin typeface="+mn-lt"/>
              </a:rPr>
              <a:t>Fusce</a:t>
            </a:r>
            <a:r>
              <a:rPr lang="da-DK" sz="1600" dirty="0">
                <a:solidFill>
                  <a:schemeClr val="tx1"/>
                </a:solidFill>
                <a:latin typeface="+mn-lt"/>
              </a:rPr>
              <a:t> </a:t>
            </a:r>
            <a:r>
              <a:rPr lang="da-DK" sz="1600" dirty="0" err="1">
                <a:solidFill>
                  <a:schemeClr val="tx1"/>
                </a:solidFill>
                <a:latin typeface="+mn-lt"/>
              </a:rPr>
              <a:t>dignissim</a:t>
            </a:r>
            <a:r>
              <a:rPr lang="da-DK" sz="1600" dirty="0">
                <a:solidFill>
                  <a:schemeClr val="tx1"/>
                </a:solidFill>
                <a:latin typeface="+mn-lt"/>
              </a:rPr>
              <a:t> </a:t>
            </a:r>
            <a:r>
              <a:rPr lang="da-DK" sz="1600" dirty="0" err="1">
                <a:solidFill>
                  <a:schemeClr val="tx1"/>
                </a:solidFill>
                <a:latin typeface="+mn-lt"/>
              </a:rPr>
              <a:t>pulvinar</a:t>
            </a:r>
            <a:r>
              <a:rPr lang="da-DK" sz="1600" dirty="0">
                <a:solidFill>
                  <a:schemeClr val="tx1"/>
                </a:solidFill>
                <a:latin typeface="+mn-lt"/>
              </a:rPr>
              <a:t> </a:t>
            </a:r>
            <a:r>
              <a:rPr lang="da-DK" sz="1600" dirty="0" err="1">
                <a:solidFill>
                  <a:schemeClr val="tx1"/>
                </a:solidFill>
                <a:latin typeface="+mn-lt"/>
              </a:rPr>
              <a:t>sem</a:t>
            </a:r>
            <a:r>
              <a:rPr lang="da-DK" sz="1600" dirty="0">
                <a:solidFill>
                  <a:schemeClr val="tx1"/>
                </a:solidFill>
                <a:latin typeface="+mn-lt"/>
              </a:rPr>
              <a:t>, nec </a:t>
            </a:r>
            <a:r>
              <a:rPr lang="da-DK" sz="1600" dirty="0" err="1">
                <a:solidFill>
                  <a:schemeClr val="tx1"/>
                </a:solidFill>
                <a:latin typeface="+mn-lt"/>
              </a:rPr>
              <a:t>blandit</a:t>
            </a:r>
            <a:r>
              <a:rPr lang="da-DK" sz="1600" dirty="0">
                <a:solidFill>
                  <a:schemeClr val="tx1"/>
                </a:solidFill>
                <a:latin typeface="+mn-lt"/>
              </a:rPr>
              <a:t> </a:t>
            </a:r>
            <a:r>
              <a:rPr lang="da-DK" sz="1600" dirty="0" err="1">
                <a:solidFill>
                  <a:schemeClr val="tx1"/>
                </a:solidFill>
                <a:latin typeface="+mn-lt"/>
              </a:rPr>
              <a:t>nulla</a:t>
            </a:r>
            <a:r>
              <a:rPr lang="da-DK" sz="1600" dirty="0">
                <a:solidFill>
                  <a:schemeClr val="tx1"/>
                </a:solidFill>
                <a:latin typeface="+mn-lt"/>
              </a:rPr>
              <a:t> dictum et. </a:t>
            </a:r>
            <a:r>
              <a:rPr lang="da-DK" sz="1600" dirty="0" err="1">
                <a:solidFill>
                  <a:schemeClr val="tx1"/>
                </a:solidFill>
                <a:latin typeface="+mn-lt"/>
              </a:rPr>
              <a:t>Donec</a:t>
            </a:r>
            <a:r>
              <a:rPr lang="da-DK" sz="1600" dirty="0">
                <a:solidFill>
                  <a:schemeClr val="tx1"/>
                </a:solidFill>
                <a:latin typeface="+mn-lt"/>
              </a:rPr>
              <a:t> </a:t>
            </a:r>
            <a:r>
              <a:rPr lang="da-DK" sz="1600" dirty="0" err="1">
                <a:solidFill>
                  <a:schemeClr val="tx1"/>
                </a:solidFill>
                <a:latin typeface="+mn-lt"/>
              </a:rPr>
              <a:t>augue</a:t>
            </a:r>
            <a:r>
              <a:rPr lang="da-DK" sz="1600" dirty="0">
                <a:solidFill>
                  <a:schemeClr val="tx1"/>
                </a:solidFill>
                <a:latin typeface="+mn-lt"/>
              </a:rPr>
              <a:t> </a:t>
            </a:r>
            <a:r>
              <a:rPr lang="da-DK" sz="1600" dirty="0" err="1">
                <a:solidFill>
                  <a:schemeClr val="tx1"/>
                </a:solidFill>
                <a:latin typeface="+mn-lt"/>
              </a:rPr>
              <a:t>erat</a:t>
            </a:r>
            <a:r>
              <a:rPr lang="da-DK" sz="1600" dirty="0">
                <a:solidFill>
                  <a:schemeClr val="tx1"/>
                </a:solidFill>
                <a:latin typeface="+mn-lt"/>
              </a:rPr>
              <a:t>, </a:t>
            </a:r>
            <a:r>
              <a:rPr lang="da-DK" sz="1600" dirty="0" err="1">
                <a:solidFill>
                  <a:schemeClr val="tx1"/>
                </a:solidFill>
                <a:latin typeface="+mn-lt"/>
              </a:rPr>
              <a:t>hendrerit</a:t>
            </a:r>
            <a:r>
              <a:rPr lang="da-DK" sz="1600" dirty="0">
                <a:solidFill>
                  <a:schemeClr val="tx1"/>
                </a:solidFill>
                <a:latin typeface="+mn-lt"/>
              </a:rPr>
              <a:t> in </a:t>
            </a:r>
            <a:r>
              <a:rPr lang="da-DK" sz="1600" dirty="0" err="1">
                <a:solidFill>
                  <a:schemeClr val="tx1"/>
                </a:solidFill>
                <a:latin typeface="+mn-lt"/>
              </a:rPr>
              <a:t>nisl</a:t>
            </a:r>
            <a:r>
              <a:rPr lang="da-DK" sz="1600" dirty="0">
                <a:solidFill>
                  <a:schemeClr val="tx1"/>
                </a:solidFill>
                <a:latin typeface="+mn-lt"/>
              </a:rPr>
              <a:t> in, </a:t>
            </a:r>
            <a:r>
              <a:rPr lang="da-DK" sz="1600" dirty="0" err="1">
                <a:solidFill>
                  <a:schemeClr val="tx1"/>
                </a:solidFill>
                <a:latin typeface="+mn-lt"/>
              </a:rPr>
              <a:t>tempor</a:t>
            </a:r>
            <a:r>
              <a:rPr lang="da-DK" sz="1600" dirty="0">
                <a:solidFill>
                  <a:schemeClr val="tx1"/>
                </a:solidFill>
                <a:latin typeface="+mn-lt"/>
              </a:rPr>
              <a:t> </a:t>
            </a:r>
            <a:r>
              <a:rPr lang="da-DK" sz="1600" dirty="0" err="1">
                <a:solidFill>
                  <a:schemeClr val="tx1"/>
                </a:solidFill>
                <a:latin typeface="+mn-lt"/>
              </a:rPr>
              <a:t>lacinia</a:t>
            </a:r>
            <a:r>
              <a:rPr lang="da-DK" sz="1600" dirty="0">
                <a:solidFill>
                  <a:schemeClr val="tx1"/>
                </a:solidFill>
                <a:latin typeface="+mn-lt"/>
              </a:rPr>
              <a:t> </a:t>
            </a:r>
            <a:r>
              <a:rPr lang="da-DK" sz="1600" dirty="0" err="1">
                <a:solidFill>
                  <a:schemeClr val="tx1"/>
                </a:solidFill>
                <a:latin typeface="+mn-lt"/>
              </a:rPr>
              <a:t>orci</a:t>
            </a:r>
            <a:r>
              <a:rPr lang="da-DK" sz="1600" dirty="0">
                <a:solidFill>
                  <a:schemeClr val="tx1"/>
                </a:solidFill>
                <a:latin typeface="+mn-lt"/>
              </a:rPr>
              <a:t>. </a:t>
            </a:r>
            <a:r>
              <a:rPr lang="da-DK" sz="1600" dirty="0" err="1">
                <a:solidFill>
                  <a:schemeClr val="tx1"/>
                </a:solidFill>
                <a:latin typeface="+mn-lt"/>
              </a:rPr>
              <a:t>Maecenas</a:t>
            </a:r>
            <a:r>
              <a:rPr lang="da-DK" sz="1600" dirty="0">
                <a:solidFill>
                  <a:schemeClr val="tx1"/>
                </a:solidFill>
                <a:latin typeface="+mn-lt"/>
              </a:rPr>
              <a:t> </a:t>
            </a:r>
            <a:r>
              <a:rPr lang="da-DK" sz="1600" dirty="0" err="1">
                <a:solidFill>
                  <a:schemeClr val="tx1"/>
                </a:solidFill>
                <a:latin typeface="+mn-lt"/>
              </a:rPr>
              <a:t>luctus</a:t>
            </a:r>
            <a:r>
              <a:rPr lang="da-DK" sz="1600" dirty="0">
                <a:solidFill>
                  <a:schemeClr val="tx1"/>
                </a:solidFill>
                <a:latin typeface="+mn-lt"/>
              </a:rPr>
              <a:t> </a:t>
            </a:r>
            <a:r>
              <a:rPr lang="da-DK" sz="1600" dirty="0" err="1">
                <a:solidFill>
                  <a:schemeClr val="tx1"/>
                </a:solidFill>
                <a:latin typeface="+mn-lt"/>
              </a:rPr>
              <a:t>laoreet</a:t>
            </a:r>
            <a:r>
              <a:rPr lang="da-DK" sz="1600" dirty="0">
                <a:solidFill>
                  <a:schemeClr val="tx1"/>
                </a:solidFill>
                <a:latin typeface="+mn-lt"/>
              </a:rPr>
              <a:t> </a:t>
            </a:r>
            <a:r>
              <a:rPr lang="da-DK" sz="1600" dirty="0" err="1">
                <a:solidFill>
                  <a:schemeClr val="tx1"/>
                </a:solidFill>
                <a:latin typeface="+mn-lt"/>
              </a:rPr>
              <a:t>nulla</a:t>
            </a:r>
            <a:r>
              <a:rPr lang="da-DK" sz="1600" dirty="0">
                <a:solidFill>
                  <a:schemeClr val="tx1"/>
                </a:solidFill>
                <a:latin typeface="+mn-lt"/>
              </a:rPr>
              <a:t> eget sodales. </a:t>
            </a:r>
            <a:r>
              <a:rPr lang="da-DK" sz="1600" dirty="0" err="1">
                <a:solidFill>
                  <a:schemeClr val="tx1"/>
                </a:solidFill>
                <a:latin typeface="+mn-lt"/>
              </a:rPr>
              <a:t>Quisque</a:t>
            </a:r>
            <a:r>
              <a:rPr lang="da-DK" sz="1600" dirty="0">
                <a:solidFill>
                  <a:schemeClr val="tx1"/>
                </a:solidFill>
                <a:latin typeface="+mn-lt"/>
              </a:rPr>
              <a:t> </a:t>
            </a:r>
            <a:r>
              <a:rPr lang="da-DK" sz="1600" dirty="0" err="1">
                <a:solidFill>
                  <a:schemeClr val="tx1"/>
                </a:solidFill>
                <a:latin typeface="+mn-lt"/>
              </a:rPr>
              <a:t>fringilla</a:t>
            </a:r>
            <a:r>
              <a:rPr lang="da-DK" sz="1600" dirty="0">
                <a:solidFill>
                  <a:schemeClr val="tx1"/>
                </a:solidFill>
                <a:latin typeface="+mn-lt"/>
              </a:rPr>
              <a:t> </a:t>
            </a:r>
            <a:r>
              <a:rPr lang="da-DK" sz="1600" dirty="0" err="1">
                <a:solidFill>
                  <a:schemeClr val="tx1"/>
                </a:solidFill>
                <a:latin typeface="+mn-lt"/>
              </a:rPr>
              <a:t>venenatis</a:t>
            </a:r>
            <a:r>
              <a:rPr lang="da-DK" sz="1600" dirty="0">
                <a:solidFill>
                  <a:schemeClr val="tx1"/>
                </a:solidFill>
                <a:latin typeface="+mn-lt"/>
              </a:rPr>
              <a:t> </a:t>
            </a:r>
            <a:r>
              <a:rPr lang="da-DK" sz="1600" dirty="0" err="1">
                <a:solidFill>
                  <a:schemeClr val="tx1"/>
                </a:solidFill>
                <a:latin typeface="+mn-lt"/>
              </a:rPr>
              <a:t>turpis</a:t>
            </a:r>
            <a:r>
              <a:rPr lang="da-DK" sz="1600" dirty="0">
                <a:solidFill>
                  <a:schemeClr val="tx1"/>
                </a:solidFill>
                <a:latin typeface="+mn-lt"/>
              </a:rPr>
              <a:t> ac </a:t>
            </a:r>
            <a:r>
              <a:rPr lang="da-DK" sz="1600" dirty="0" err="1">
                <a:solidFill>
                  <a:schemeClr val="tx1"/>
                </a:solidFill>
                <a:latin typeface="+mn-lt"/>
              </a:rPr>
              <a:t>tempor</a:t>
            </a:r>
            <a:r>
              <a:rPr lang="da-DK" sz="1600" dirty="0">
                <a:solidFill>
                  <a:schemeClr val="tx1"/>
                </a:solidFill>
                <a:latin typeface="+mn-lt"/>
              </a:rPr>
              <a:t>. </a:t>
            </a:r>
          </a:p>
          <a:p>
            <a:pPr algn="l" defTabSz="457200">
              <a:lnSpc>
                <a:spcPct val="110000"/>
              </a:lnSpc>
              <a:tabLst>
                <a:tab pos="139700" algn="l"/>
                <a:tab pos="457200" algn="l"/>
              </a:tabLst>
              <a:defRPr sz="3000">
                <a:solidFill>
                  <a:srgbClr val="FFFFFF"/>
                </a:solidFill>
                <a:latin typeface="Helvetica Neue"/>
                <a:ea typeface="Helvetica Neue"/>
                <a:cs typeface="Helvetica Neue"/>
                <a:sym typeface="Helvetica Neue"/>
              </a:defRPr>
            </a:pPr>
            <a:endParaRPr lang="da-DK" sz="1600" dirty="0">
              <a:solidFill>
                <a:schemeClr val="tx1"/>
              </a:solidFill>
              <a:latin typeface="+mn-lt"/>
            </a:endParaRPr>
          </a:p>
          <a:p>
            <a:pPr algn="l" defTabSz="457200">
              <a:lnSpc>
                <a:spcPct val="110000"/>
              </a:lnSpc>
              <a:tabLst>
                <a:tab pos="139700" algn="l"/>
                <a:tab pos="457200" algn="l"/>
              </a:tabLst>
              <a:defRPr sz="3000">
                <a:solidFill>
                  <a:srgbClr val="FFFFFF"/>
                </a:solidFill>
                <a:latin typeface="Helvetica Neue"/>
                <a:ea typeface="Helvetica Neue"/>
                <a:cs typeface="Helvetica Neue"/>
                <a:sym typeface="Helvetica Neue"/>
              </a:defRPr>
            </a:pPr>
            <a:r>
              <a:rPr lang="da-DK" sz="1600" dirty="0" err="1">
                <a:solidFill>
                  <a:schemeClr val="tx1"/>
                </a:solidFill>
                <a:latin typeface="+mn-lt"/>
              </a:rPr>
              <a:t>Duis</a:t>
            </a:r>
            <a:r>
              <a:rPr lang="da-DK" sz="1600" dirty="0">
                <a:solidFill>
                  <a:schemeClr val="tx1"/>
                </a:solidFill>
                <a:latin typeface="+mn-lt"/>
              </a:rPr>
              <a:t> </a:t>
            </a:r>
            <a:r>
              <a:rPr lang="da-DK" sz="1600" dirty="0" err="1">
                <a:solidFill>
                  <a:schemeClr val="tx1"/>
                </a:solidFill>
                <a:latin typeface="+mn-lt"/>
              </a:rPr>
              <a:t>pellentesque</a:t>
            </a:r>
            <a:r>
              <a:rPr lang="da-DK" sz="1600" dirty="0">
                <a:solidFill>
                  <a:schemeClr val="tx1"/>
                </a:solidFill>
                <a:latin typeface="+mn-lt"/>
              </a:rPr>
              <a:t> </a:t>
            </a:r>
            <a:r>
              <a:rPr lang="da-DK" sz="1600" dirty="0" err="1">
                <a:solidFill>
                  <a:schemeClr val="tx1"/>
                </a:solidFill>
                <a:latin typeface="+mn-lt"/>
              </a:rPr>
              <a:t>consectetur</a:t>
            </a:r>
            <a:r>
              <a:rPr lang="da-DK" sz="1600" dirty="0">
                <a:solidFill>
                  <a:schemeClr val="tx1"/>
                </a:solidFill>
                <a:latin typeface="+mn-lt"/>
              </a:rPr>
              <a:t> </a:t>
            </a:r>
            <a:r>
              <a:rPr lang="da-DK" sz="1600" dirty="0" err="1">
                <a:solidFill>
                  <a:schemeClr val="tx1"/>
                </a:solidFill>
                <a:latin typeface="+mn-lt"/>
              </a:rPr>
              <a:t>vestibulum</a:t>
            </a:r>
            <a:r>
              <a:rPr lang="da-DK" sz="1600" dirty="0">
                <a:solidFill>
                  <a:schemeClr val="tx1"/>
                </a:solidFill>
                <a:latin typeface="+mn-lt"/>
              </a:rPr>
              <a:t>. </a:t>
            </a:r>
            <a:r>
              <a:rPr lang="da-DK" sz="1600" dirty="0" err="1">
                <a:solidFill>
                  <a:schemeClr val="tx1"/>
                </a:solidFill>
                <a:latin typeface="+mn-lt"/>
              </a:rPr>
              <a:t>Proin</a:t>
            </a:r>
            <a:r>
              <a:rPr lang="da-DK" sz="1600" dirty="0">
                <a:solidFill>
                  <a:schemeClr val="tx1"/>
                </a:solidFill>
                <a:latin typeface="+mn-lt"/>
              </a:rPr>
              <a:t> </a:t>
            </a:r>
            <a:r>
              <a:rPr lang="da-DK" sz="1600" dirty="0" err="1">
                <a:solidFill>
                  <a:schemeClr val="tx1"/>
                </a:solidFill>
                <a:latin typeface="+mn-lt"/>
              </a:rPr>
              <a:t>ullamcorper</a:t>
            </a:r>
            <a:r>
              <a:rPr lang="da-DK" sz="1600" dirty="0">
                <a:solidFill>
                  <a:schemeClr val="tx1"/>
                </a:solidFill>
                <a:latin typeface="+mn-lt"/>
              </a:rPr>
              <a:t> </a:t>
            </a:r>
            <a:r>
              <a:rPr lang="da-DK" sz="1600" dirty="0" err="1">
                <a:solidFill>
                  <a:schemeClr val="tx1"/>
                </a:solidFill>
                <a:latin typeface="+mn-lt"/>
              </a:rPr>
              <a:t>nibh</a:t>
            </a:r>
            <a:r>
              <a:rPr lang="da-DK" sz="1600" dirty="0">
                <a:solidFill>
                  <a:schemeClr val="tx1"/>
                </a:solidFill>
                <a:latin typeface="+mn-lt"/>
              </a:rPr>
              <a:t> vel </a:t>
            </a:r>
            <a:r>
              <a:rPr lang="da-DK" sz="1600" dirty="0" err="1">
                <a:solidFill>
                  <a:schemeClr val="tx1"/>
                </a:solidFill>
                <a:latin typeface="+mn-lt"/>
              </a:rPr>
              <a:t>sapien</a:t>
            </a:r>
            <a:r>
              <a:rPr lang="da-DK" sz="1600" dirty="0">
                <a:solidFill>
                  <a:schemeClr val="tx1"/>
                </a:solidFill>
                <a:latin typeface="+mn-lt"/>
              </a:rPr>
              <a:t> dictum, et </a:t>
            </a:r>
            <a:r>
              <a:rPr lang="da-DK" sz="1600" dirty="0" err="1">
                <a:solidFill>
                  <a:schemeClr val="tx1"/>
                </a:solidFill>
                <a:latin typeface="+mn-lt"/>
              </a:rPr>
              <a:t>porta</a:t>
            </a:r>
            <a:r>
              <a:rPr lang="da-DK" sz="1600" dirty="0">
                <a:solidFill>
                  <a:schemeClr val="tx1"/>
                </a:solidFill>
                <a:latin typeface="+mn-lt"/>
              </a:rPr>
              <a:t> </a:t>
            </a:r>
            <a:r>
              <a:rPr lang="da-DK" sz="1600" dirty="0" err="1">
                <a:solidFill>
                  <a:schemeClr val="tx1"/>
                </a:solidFill>
                <a:latin typeface="+mn-lt"/>
              </a:rPr>
              <a:t>nibh</a:t>
            </a:r>
            <a:r>
              <a:rPr lang="da-DK" sz="1600" dirty="0">
                <a:solidFill>
                  <a:schemeClr val="tx1"/>
                </a:solidFill>
                <a:latin typeface="+mn-lt"/>
              </a:rPr>
              <a:t> </a:t>
            </a:r>
            <a:r>
              <a:rPr lang="da-DK" sz="1600" dirty="0" err="1">
                <a:solidFill>
                  <a:schemeClr val="tx1"/>
                </a:solidFill>
                <a:latin typeface="+mn-lt"/>
              </a:rPr>
              <a:t>accumsan</a:t>
            </a:r>
            <a:r>
              <a:rPr lang="da-DK" sz="1600" dirty="0">
                <a:solidFill>
                  <a:schemeClr val="tx1"/>
                </a:solidFill>
                <a:latin typeface="+mn-lt"/>
              </a:rPr>
              <a:t>. </a:t>
            </a:r>
            <a:r>
              <a:rPr lang="da-DK" sz="1600" dirty="0" err="1">
                <a:solidFill>
                  <a:schemeClr val="tx1"/>
                </a:solidFill>
                <a:latin typeface="+mn-lt"/>
              </a:rPr>
              <a:t>Duis</a:t>
            </a:r>
            <a:r>
              <a:rPr lang="da-DK" sz="1600" dirty="0">
                <a:solidFill>
                  <a:schemeClr val="tx1"/>
                </a:solidFill>
                <a:latin typeface="+mn-lt"/>
              </a:rPr>
              <a:t> </a:t>
            </a:r>
            <a:r>
              <a:rPr lang="da-DK" sz="1600" dirty="0" err="1">
                <a:solidFill>
                  <a:schemeClr val="tx1"/>
                </a:solidFill>
                <a:latin typeface="+mn-lt"/>
              </a:rPr>
              <a:t>convallis</a:t>
            </a:r>
            <a:r>
              <a:rPr lang="da-DK" sz="1600" dirty="0">
                <a:solidFill>
                  <a:schemeClr val="tx1"/>
                </a:solidFill>
                <a:latin typeface="+mn-lt"/>
              </a:rPr>
              <a:t> placerat tempus. </a:t>
            </a:r>
            <a:r>
              <a:rPr lang="da-DK" sz="1600" dirty="0" err="1">
                <a:solidFill>
                  <a:schemeClr val="tx1"/>
                </a:solidFill>
                <a:latin typeface="+mn-lt"/>
              </a:rPr>
              <a:t>Vestibulum</a:t>
            </a:r>
            <a:r>
              <a:rPr lang="da-DK" sz="1600" dirty="0">
                <a:solidFill>
                  <a:schemeClr val="tx1"/>
                </a:solidFill>
                <a:latin typeface="+mn-lt"/>
              </a:rPr>
              <a:t> </a:t>
            </a:r>
            <a:r>
              <a:rPr lang="da-DK" sz="1600" dirty="0" err="1">
                <a:solidFill>
                  <a:schemeClr val="tx1"/>
                </a:solidFill>
                <a:latin typeface="+mn-lt"/>
              </a:rPr>
              <a:t>viverra</a:t>
            </a:r>
            <a:r>
              <a:rPr lang="da-DK" sz="1600" dirty="0">
                <a:solidFill>
                  <a:schemeClr val="tx1"/>
                </a:solidFill>
                <a:latin typeface="+mn-lt"/>
              </a:rPr>
              <a:t> </a:t>
            </a:r>
            <a:r>
              <a:rPr lang="da-DK" sz="1600" dirty="0" err="1">
                <a:solidFill>
                  <a:schemeClr val="tx1"/>
                </a:solidFill>
                <a:latin typeface="+mn-lt"/>
              </a:rPr>
              <a:t>quam</a:t>
            </a:r>
            <a:r>
              <a:rPr lang="da-DK" sz="1600" dirty="0">
                <a:solidFill>
                  <a:schemeClr val="tx1"/>
                </a:solidFill>
                <a:latin typeface="+mn-lt"/>
              </a:rPr>
              <a:t> </a:t>
            </a:r>
            <a:r>
              <a:rPr lang="da-DK" sz="1600" dirty="0" err="1">
                <a:solidFill>
                  <a:schemeClr val="tx1"/>
                </a:solidFill>
                <a:latin typeface="+mn-lt"/>
              </a:rPr>
              <a:t>congue</a:t>
            </a:r>
            <a:r>
              <a:rPr lang="da-DK" sz="1600" dirty="0">
                <a:solidFill>
                  <a:schemeClr val="tx1"/>
                </a:solidFill>
                <a:latin typeface="+mn-lt"/>
              </a:rPr>
              <a:t> </a:t>
            </a:r>
            <a:r>
              <a:rPr lang="da-DK" sz="1600" dirty="0" err="1">
                <a:solidFill>
                  <a:schemeClr val="tx1"/>
                </a:solidFill>
                <a:latin typeface="+mn-lt"/>
              </a:rPr>
              <a:t>pulvinar</a:t>
            </a:r>
            <a:r>
              <a:rPr lang="da-DK" sz="1600" dirty="0">
                <a:solidFill>
                  <a:schemeClr val="tx1"/>
                </a:solidFill>
                <a:latin typeface="+mn-lt"/>
              </a:rPr>
              <a:t> </a:t>
            </a:r>
            <a:r>
              <a:rPr lang="da-DK" sz="1600" dirty="0" err="1">
                <a:solidFill>
                  <a:schemeClr val="tx1"/>
                </a:solidFill>
                <a:latin typeface="+mn-lt"/>
              </a:rPr>
              <a:t>consectetur</a:t>
            </a:r>
            <a:r>
              <a:rPr lang="da-DK" sz="1600" dirty="0">
                <a:solidFill>
                  <a:schemeClr val="tx1"/>
                </a:solidFill>
                <a:latin typeface="+mn-lt"/>
              </a:rPr>
              <a:t>. </a:t>
            </a:r>
            <a:r>
              <a:rPr lang="da-DK" sz="1600" dirty="0" err="1">
                <a:solidFill>
                  <a:schemeClr val="tx1"/>
                </a:solidFill>
                <a:latin typeface="+mn-lt"/>
              </a:rPr>
              <a:t>Nulla</a:t>
            </a:r>
            <a:r>
              <a:rPr lang="da-DK" sz="1600" dirty="0">
                <a:solidFill>
                  <a:schemeClr val="tx1"/>
                </a:solidFill>
                <a:latin typeface="+mn-lt"/>
              </a:rPr>
              <a:t> dictum ex a </a:t>
            </a:r>
            <a:r>
              <a:rPr lang="da-DK" sz="1600" dirty="0" err="1">
                <a:solidFill>
                  <a:schemeClr val="tx1"/>
                </a:solidFill>
                <a:latin typeface="+mn-lt"/>
              </a:rPr>
              <a:t>magna</a:t>
            </a:r>
            <a:r>
              <a:rPr lang="da-DK" sz="1600" dirty="0">
                <a:solidFill>
                  <a:schemeClr val="tx1"/>
                </a:solidFill>
                <a:latin typeface="+mn-lt"/>
              </a:rPr>
              <a:t> </a:t>
            </a:r>
            <a:r>
              <a:rPr lang="da-DK" sz="1600" dirty="0" err="1">
                <a:solidFill>
                  <a:schemeClr val="tx1"/>
                </a:solidFill>
                <a:latin typeface="+mn-lt"/>
              </a:rPr>
              <a:t>lobortis</a:t>
            </a:r>
            <a:r>
              <a:rPr lang="da-DK" sz="1600" dirty="0">
                <a:solidFill>
                  <a:schemeClr val="tx1"/>
                </a:solidFill>
                <a:latin typeface="+mn-lt"/>
              </a:rPr>
              <a:t>, </a:t>
            </a:r>
            <a:r>
              <a:rPr lang="da-DK" sz="1600" dirty="0" err="1">
                <a:solidFill>
                  <a:schemeClr val="tx1"/>
                </a:solidFill>
                <a:latin typeface="+mn-lt"/>
              </a:rPr>
              <a:t>mollis</a:t>
            </a:r>
            <a:r>
              <a:rPr lang="da-DK" sz="1600" dirty="0">
                <a:solidFill>
                  <a:schemeClr val="tx1"/>
                </a:solidFill>
                <a:latin typeface="+mn-lt"/>
              </a:rPr>
              <a:t> </a:t>
            </a:r>
            <a:r>
              <a:rPr lang="da-DK" sz="1600" dirty="0" err="1">
                <a:solidFill>
                  <a:schemeClr val="tx1"/>
                </a:solidFill>
                <a:latin typeface="+mn-lt"/>
              </a:rPr>
              <a:t>viverra</a:t>
            </a:r>
            <a:r>
              <a:rPr lang="da-DK" sz="1600" dirty="0">
                <a:solidFill>
                  <a:schemeClr val="tx1"/>
                </a:solidFill>
                <a:latin typeface="+mn-lt"/>
              </a:rPr>
              <a:t> </a:t>
            </a:r>
            <a:r>
              <a:rPr lang="da-DK" sz="1600" dirty="0" err="1">
                <a:solidFill>
                  <a:schemeClr val="tx1"/>
                </a:solidFill>
                <a:latin typeface="+mn-lt"/>
              </a:rPr>
              <a:t>tortor</a:t>
            </a:r>
            <a:r>
              <a:rPr lang="da-DK" sz="1600" dirty="0">
                <a:solidFill>
                  <a:schemeClr val="tx1"/>
                </a:solidFill>
                <a:latin typeface="+mn-lt"/>
              </a:rPr>
              <a:t> </a:t>
            </a:r>
            <a:r>
              <a:rPr lang="da-DK" sz="1600" dirty="0" err="1">
                <a:solidFill>
                  <a:schemeClr val="tx1"/>
                </a:solidFill>
                <a:latin typeface="+mn-lt"/>
              </a:rPr>
              <a:t>facilisis</a:t>
            </a:r>
            <a:r>
              <a:rPr lang="da-DK" sz="1600" dirty="0">
                <a:solidFill>
                  <a:schemeClr val="tx1"/>
                </a:solidFill>
                <a:latin typeface="+mn-lt"/>
              </a:rPr>
              <a:t>.</a:t>
            </a:r>
          </a:p>
          <a:p>
            <a:pPr lvl="4"/>
            <a:endParaRPr lang="da-DK" dirty="0"/>
          </a:p>
        </p:txBody>
      </p:sp>
      <p:pic>
        <p:nvPicPr>
          <p:cNvPr id="9" name="Billede" descr="Billede"/>
          <p:cNvPicPr>
            <a:picLocks noChangeAspect="1"/>
          </p:cNvPicPr>
          <p:nvPr userDrawn="1"/>
        </p:nvPicPr>
        <p:blipFill>
          <a:blip r:embed="rId2"/>
          <a:stretch>
            <a:fillRect/>
          </a:stretch>
        </p:blipFill>
        <p:spPr>
          <a:xfrm rot="2580000">
            <a:off x="1069125" y="2259401"/>
            <a:ext cx="2404538" cy="2522378"/>
          </a:xfrm>
          <a:prstGeom prst="rect">
            <a:avLst/>
          </a:prstGeom>
          <a:ln w="12700">
            <a:miter lim="400000"/>
          </a:ln>
        </p:spPr>
      </p:pic>
      <p:pic>
        <p:nvPicPr>
          <p:cNvPr id="10" name="Billed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89720" y="110762"/>
            <a:ext cx="2189997" cy="224518"/>
          </a:xfrm>
          <a:prstGeom prst="rect">
            <a:avLst/>
          </a:prstGeom>
        </p:spPr>
      </p:pic>
    </p:spTree>
    <p:extLst>
      <p:ext uri="{BB962C8B-B14F-4D97-AF65-F5344CB8AC3E}">
        <p14:creationId xmlns:p14="http://schemas.microsoft.com/office/powerpoint/2010/main" val="41747827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0_Brugerdefineret layout">
    <p:spTree>
      <p:nvGrpSpPr>
        <p:cNvPr id="1" name=""/>
        <p:cNvGrpSpPr/>
        <p:nvPr/>
      </p:nvGrpSpPr>
      <p:grpSpPr>
        <a:xfrm>
          <a:off x="0" y="0"/>
          <a:ext cx="0" cy="0"/>
          <a:chOff x="0" y="0"/>
          <a:chExt cx="0" cy="0"/>
        </a:xfrm>
      </p:grpSpPr>
      <p:sp>
        <p:nvSpPr>
          <p:cNvPr id="23" name="Rektangel"/>
          <p:cNvSpPr/>
          <p:nvPr userDrawn="1"/>
        </p:nvSpPr>
        <p:spPr>
          <a:xfrm>
            <a:off x="8721127" y="2034881"/>
            <a:ext cx="2375307" cy="3601104"/>
          </a:xfrm>
          <a:prstGeom prst="rect">
            <a:avLst/>
          </a:prstGeom>
          <a:solidFill>
            <a:srgbClr val="347F84"/>
          </a:solidFill>
          <a:ln w="12700">
            <a:miter lim="400000"/>
          </a:ln>
        </p:spPr>
        <p:txBody>
          <a:bodyPr lIns="50800" tIns="50800" rIns="50800" bIns="50800" anchor="ctr"/>
          <a:lstStyle/>
          <a:p>
            <a:pPr defTabSz="584200">
              <a:defRPr sz="4000">
                <a:solidFill>
                  <a:srgbClr val="347F84"/>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24" name="Rektangel"/>
          <p:cNvSpPr/>
          <p:nvPr userDrawn="1"/>
        </p:nvSpPr>
        <p:spPr>
          <a:xfrm>
            <a:off x="3454298" y="2022455"/>
            <a:ext cx="2375307" cy="3601104"/>
          </a:xfrm>
          <a:prstGeom prst="rect">
            <a:avLst/>
          </a:prstGeom>
          <a:solidFill>
            <a:srgbClr val="347F84"/>
          </a:solidFill>
          <a:ln w="12700">
            <a:miter lim="400000"/>
          </a:ln>
        </p:spPr>
        <p:txBody>
          <a:bodyPr lIns="50800" tIns="50800" rIns="50800" bIns="50800" anchor="ctr"/>
          <a:lstStyle/>
          <a:p>
            <a:pPr defTabSz="584200">
              <a:defRPr sz="4000">
                <a:solidFill>
                  <a:srgbClr val="347F84"/>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25" name="Rektangel"/>
          <p:cNvSpPr/>
          <p:nvPr userDrawn="1"/>
        </p:nvSpPr>
        <p:spPr>
          <a:xfrm>
            <a:off x="818458" y="2022455"/>
            <a:ext cx="2375307" cy="3601104"/>
          </a:xfrm>
          <a:prstGeom prst="rect">
            <a:avLst/>
          </a:prstGeom>
          <a:solidFill>
            <a:srgbClr val="347F84"/>
          </a:solidFill>
          <a:ln w="12700">
            <a:miter lim="400000"/>
          </a:ln>
        </p:spPr>
        <p:txBody>
          <a:bodyPr lIns="50800" tIns="50800" rIns="50800" bIns="50800" anchor="ctr"/>
          <a:lstStyle/>
          <a:p>
            <a:pPr defTabSz="584200">
              <a:defRPr sz="4000">
                <a:solidFill>
                  <a:srgbClr val="347F84"/>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2" name="Titel 1"/>
          <p:cNvSpPr>
            <a:spLocks noGrp="1"/>
          </p:cNvSpPr>
          <p:nvPr>
            <p:ph type="title" hasCustomPrompt="1"/>
          </p:nvPr>
        </p:nvSpPr>
        <p:spPr/>
        <p:txBody>
          <a:bodyPr/>
          <a:lstStyle>
            <a:lvl1pPr>
              <a:defRPr/>
            </a:lvl1pPr>
          </a:lstStyle>
          <a:p>
            <a:r>
              <a:rPr lang="da-DK" dirty="0"/>
              <a:t>Studievalg</a:t>
            </a:r>
          </a:p>
        </p:txBody>
      </p:sp>
      <p:sp>
        <p:nvSpPr>
          <p:cNvPr id="9" name="Rektangel"/>
          <p:cNvSpPr/>
          <p:nvPr userDrawn="1"/>
        </p:nvSpPr>
        <p:spPr>
          <a:xfrm>
            <a:off x="6090138" y="2022455"/>
            <a:ext cx="2375307" cy="3601104"/>
          </a:xfrm>
          <a:prstGeom prst="rect">
            <a:avLst/>
          </a:prstGeom>
          <a:solidFill>
            <a:srgbClr val="347F84"/>
          </a:solidFill>
          <a:ln w="12700">
            <a:miter lim="400000"/>
          </a:ln>
        </p:spPr>
        <p:txBody>
          <a:bodyPr lIns="50800" tIns="50800" rIns="50800" bIns="50800" anchor="ctr"/>
          <a:lstStyle/>
          <a:p>
            <a:pPr defTabSz="584200">
              <a:defRPr sz="4000">
                <a:solidFill>
                  <a:srgbClr val="347F84"/>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15" name="Hvem er…"/>
          <p:cNvSpPr txBox="1"/>
          <p:nvPr userDrawn="1"/>
        </p:nvSpPr>
        <p:spPr>
          <a:xfrm>
            <a:off x="1556452" y="3177822"/>
            <a:ext cx="1343283" cy="20494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algn="l" defTabSz="457200">
              <a:tabLst>
                <a:tab pos="139700" algn="l"/>
                <a:tab pos="457200" algn="l"/>
              </a:tabLst>
              <a:defRPr sz="3000">
                <a:solidFill>
                  <a:srgbClr val="FFFFFF"/>
                </a:solidFill>
                <a:latin typeface="Helvetica Neue"/>
                <a:ea typeface="Helvetica Neue"/>
                <a:cs typeface="Helvetica Neue"/>
                <a:sym typeface="Helvetica Neue"/>
              </a:defRPr>
            </a:pPr>
            <a:endParaRPr sz="1400" dirty="0">
              <a:latin typeface="+mn-lt"/>
            </a:endParaRPr>
          </a:p>
        </p:txBody>
      </p:sp>
      <p:sp>
        <p:nvSpPr>
          <p:cNvPr id="19" name="Streg"/>
          <p:cNvSpPr/>
          <p:nvPr userDrawn="1"/>
        </p:nvSpPr>
        <p:spPr>
          <a:xfrm>
            <a:off x="3421106" y="2980762"/>
            <a:ext cx="2455819" cy="1"/>
          </a:xfrm>
          <a:prstGeom prst="line">
            <a:avLst/>
          </a:prstGeom>
          <a:ln w="25400">
            <a:solidFill>
              <a:srgbClr val="0B5A5F">
                <a:alpha val="50000"/>
              </a:srgbClr>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20" name="Streg"/>
          <p:cNvSpPr/>
          <p:nvPr userDrawn="1"/>
        </p:nvSpPr>
        <p:spPr>
          <a:xfrm>
            <a:off x="6004775" y="2980763"/>
            <a:ext cx="2455819" cy="1"/>
          </a:xfrm>
          <a:prstGeom prst="line">
            <a:avLst/>
          </a:prstGeom>
          <a:ln w="25400">
            <a:solidFill>
              <a:srgbClr val="0B5A5F">
                <a:alpha val="50000"/>
              </a:srgbClr>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21" name="Streg"/>
          <p:cNvSpPr/>
          <p:nvPr userDrawn="1"/>
        </p:nvSpPr>
        <p:spPr>
          <a:xfrm>
            <a:off x="8725978" y="2980762"/>
            <a:ext cx="2455819" cy="1"/>
          </a:xfrm>
          <a:prstGeom prst="line">
            <a:avLst/>
          </a:prstGeom>
          <a:ln w="25400">
            <a:solidFill>
              <a:srgbClr val="0B5A5F">
                <a:alpha val="50000"/>
              </a:srgbClr>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22" name="Streg"/>
          <p:cNvSpPr/>
          <p:nvPr userDrawn="1"/>
        </p:nvSpPr>
        <p:spPr>
          <a:xfrm>
            <a:off x="818458" y="2980762"/>
            <a:ext cx="2515063" cy="1"/>
          </a:xfrm>
          <a:prstGeom prst="line">
            <a:avLst/>
          </a:prstGeom>
          <a:ln w="25400">
            <a:solidFill>
              <a:srgbClr val="0B5A5F">
                <a:alpha val="50000"/>
              </a:srgbClr>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4" name="Pladsholder til tekst 3"/>
          <p:cNvSpPr>
            <a:spLocks noGrp="1"/>
          </p:cNvSpPr>
          <p:nvPr>
            <p:ph type="body" sz="quarter" idx="10" hasCustomPrompt="1"/>
          </p:nvPr>
        </p:nvSpPr>
        <p:spPr>
          <a:xfrm>
            <a:off x="1138518" y="3176588"/>
            <a:ext cx="1761217" cy="2160587"/>
          </a:xfrm>
        </p:spPr>
        <p:txBody>
          <a:bodyPr/>
          <a:lstStyle>
            <a:lvl1pPr marL="285750" indent="-285750" algn="l" defTabSz="457200">
              <a:buFont typeface="Arial" panose="020B0604020202020204" pitchFamily="34" charset="0"/>
              <a:buChar char="•"/>
              <a:tabLst>
                <a:tab pos="139700" algn="l"/>
                <a:tab pos="457200" algn="l"/>
              </a:tabLst>
              <a:defRPr sz="3000">
                <a:solidFill>
                  <a:srgbClr val="FFFFFF"/>
                </a:solidFill>
                <a:latin typeface="Helvetica Neue"/>
                <a:sym typeface="Helvetica Neue"/>
              </a:defRPr>
            </a:lvl1pPr>
            <a:lvl5pPr marL="1828800" indent="0">
              <a:buNone/>
              <a:defRPr/>
            </a:lvl5pPr>
          </a:lstStyle>
          <a:p>
            <a:pPr algn="l" defTabSz="457200">
              <a:tabLst>
                <a:tab pos="139700" algn="l"/>
                <a:tab pos="457200" algn="l"/>
              </a:tabLst>
              <a:defRPr sz="3000">
                <a:solidFill>
                  <a:srgbClr val="FFFFFF"/>
                </a:solidFill>
                <a:latin typeface="Helvetica Neue"/>
                <a:ea typeface="Helvetica Neue"/>
                <a:cs typeface="Helvetica Neue"/>
                <a:sym typeface="Helvetica Neue"/>
              </a:defRPr>
            </a:pPr>
            <a:r>
              <a:rPr lang="da-DK" sz="1400" dirty="0">
                <a:latin typeface="+mn-lt"/>
              </a:rPr>
              <a:t>Hvem er studievalg</a:t>
            </a:r>
          </a:p>
          <a:p>
            <a:pPr algn="l" defTabSz="457200">
              <a:tabLst>
                <a:tab pos="139700" algn="l"/>
                <a:tab pos="457200" algn="l"/>
              </a:tabLst>
              <a:defRPr sz="3000">
                <a:solidFill>
                  <a:srgbClr val="FFFFFF"/>
                </a:solidFill>
                <a:latin typeface="Helvetica Neue"/>
                <a:ea typeface="Helvetica Neue"/>
                <a:cs typeface="Helvetica Neue"/>
                <a:sym typeface="Helvetica Neue"/>
              </a:defRPr>
            </a:pPr>
            <a:r>
              <a:rPr lang="da-DK" sz="1400" dirty="0">
                <a:latin typeface="+mn-lt"/>
              </a:rPr>
              <a:t>Studieretning og valgfag</a:t>
            </a:r>
          </a:p>
          <a:p>
            <a:pPr algn="l" defTabSz="457200">
              <a:tabLst>
                <a:tab pos="139700" algn="l"/>
                <a:tab pos="457200" algn="l"/>
              </a:tabLst>
              <a:defRPr sz="3000">
                <a:solidFill>
                  <a:srgbClr val="FFFFFF"/>
                </a:solidFill>
                <a:latin typeface="Helvetica Neue"/>
                <a:ea typeface="Helvetica Neue"/>
                <a:cs typeface="Helvetica Neue"/>
                <a:sym typeface="Helvetica Neue"/>
              </a:defRPr>
            </a:pPr>
            <a:r>
              <a:rPr lang="da-DK" sz="1400" dirty="0">
                <a:latin typeface="+mn-lt"/>
              </a:rPr>
              <a:t>Individuel vejledning</a:t>
            </a:r>
          </a:p>
          <a:p>
            <a:pPr lvl="4"/>
            <a:endParaRPr lang="da-DK" dirty="0"/>
          </a:p>
        </p:txBody>
      </p:sp>
      <p:sp>
        <p:nvSpPr>
          <p:cNvPr id="7" name="Pladsholder til tekst 6"/>
          <p:cNvSpPr>
            <a:spLocks noGrp="1"/>
          </p:cNvSpPr>
          <p:nvPr>
            <p:ph type="body" sz="quarter" idx="11" hasCustomPrompt="1"/>
          </p:nvPr>
        </p:nvSpPr>
        <p:spPr>
          <a:xfrm>
            <a:off x="3747347" y="3176588"/>
            <a:ext cx="1789208" cy="2146300"/>
          </a:xfrm>
        </p:spPr>
        <p:txBody>
          <a:bodyPr/>
          <a:lstStyle>
            <a:lvl1pPr marL="285750" indent="-285750" algn="l" defTabSz="457200">
              <a:buFont typeface="Arial" panose="020B0604020202020204" pitchFamily="34" charset="0"/>
              <a:buChar char="•"/>
              <a:tabLst>
                <a:tab pos="139700" algn="l"/>
                <a:tab pos="457200" algn="l"/>
              </a:tabLst>
              <a:defRPr sz="3000">
                <a:solidFill>
                  <a:srgbClr val="FFFFFF"/>
                </a:solidFill>
                <a:latin typeface="Helvetica Neue"/>
                <a:sym typeface="Helvetica Neue"/>
              </a:defRPr>
            </a:lvl1pPr>
            <a:lvl5pPr marL="1828800" indent="0">
              <a:buNone/>
              <a:defRPr/>
            </a:lvl5pPr>
          </a:lstStyle>
          <a:p>
            <a:pPr algn="l" defTabSz="457200">
              <a:tabLst>
                <a:tab pos="139700" algn="l"/>
                <a:tab pos="457200" algn="l"/>
              </a:tabLst>
              <a:defRPr sz="3000">
                <a:solidFill>
                  <a:srgbClr val="FFFFFF"/>
                </a:solidFill>
                <a:latin typeface="Helvetica Neue"/>
                <a:ea typeface="Helvetica Neue"/>
                <a:cs typeface="Helvetica Neue"/>
                <a:sym typeface="Helvetica Neue"/>
              </a:defRPr>
            </a:pPr>
            <a:r>
              <a:rPr lang="da-DK" sz="1400" dirty="0">
                <a:latin typeface="+mn-lt"/>
              </a:rPr>
              <a:t>Hvem er studievalg</a:t>
            </a:r>
          </a:p>
          <a:p>
            <a:pPr algn="l" defTabSz="457200">
              <a:tabLst>
                <a:tab pos="139700" algn="l"/>
                <a:tab pos="457200" algn="l"/>
              </a:tabLst>
              <a:defRPr sz="3000">
                <a:solidFill>
                  <a:srgbClr val="FFFFFF"/>
                </a:solidFill>
                <a:latin typeface="Helvetica Neue"/>
                <a:ea typeface="Helvetica Neue"/>
                <a:cs typeface="Helvetica Neue"/>
                <a:sym typeface="Helvetica Neue"/>
              </a:defRPr>
            </a:pPr>
            <a:r>
              <a:rPr lang="da-DK" sz="1400" dirty="0">
                <a:latin typeface="+mn-lt"/>
              </a:rPr>
              <a:t>Studieretning og valgfag</a:t>
            </a:r>
          </a:p>
          <a:p>
            <a:pPr algn="l" defTabSz="457200">
              <a:tabLst>
                <a:tab pos="139700" algn="l"/>
                <a:tab pos="457200" algn="l"/>
              </a:tabLst>
              <a:defRPr sz="3000">
                <a:solidFill>
                  <a:srgbClr val="FFFFFF"/>
                </a:solidFill>
                <a:latin typeface="Helvetica Neue"/>
                <a:ea typeface="Helvetica Neue"/>
                <a:cs typeface="Helvetica Neue"/>
                <a:sym typeface="Helvetica Neue"/>
              </a:defRPr>
            </a:pPr>
            <a:r>
              <a:rPr lang="da-DK" sz="1400" dirty="0">
                <a:latin typeface="+mn-lt"/>
              </a:rPr>
              <a:t>Individuel vejledning</a:t>
            </a:r>
          </a:p>
          <a:p>
            <a:pPr lvl="4"/>
            <a:endParaRPr lang="da-DK" dirty="0"/>
          </a:p>
        </p:txBody>
      </p:sp>
      <p:sp>
        <p:nvSpPr>
          <p:cNvPr id="10" name="Pladsholder til tekst 9"/>
          <p:cNvSpPr>
            <a:spLocks noGrp="1"/>
          </p:cNvSpPr>
          <p:nvPr>
            <p:ph type="body" sz="quarter" idx="12" hasCustomPrompt="1"/>
          </p:nvPr>
        </p:nvSpPr>
        <p:spPr>
          <a:xfrm>
            <a:off x="6410179" y="3169444"/>
            <a:ext cx="1730375" cy="2160587"/>
          </a:xfrm>
        </p:spPr>
        <p:txBody>
          <a:bodyPr/>
          <a:lstStyle>
            <a:lvl1pPr marL="285750" indent="-285750" algn="l" defTabSz="457200">
              <a:buFont typeface="Arial" panose="020B0604020202020204" pitchFamily="34" charset="0"/>
              <a:buChar char="•"/>
              <a:tabLst>
                <a:tab pos="139700" algn="l"/>
                <a:tab pos="457200" algn="l"/>
              </a:tabLst>
              <a:defRPr sz="3000">
                <a:solidFill>
                  <a:srgbClr val="FFFFFF"/>
                </a:solidFill>
                <a:latin typeface="Helvetica Neue"/>
                <a:sym typeface="Helvetica Neue"/>
              </a:defRPr>
            </a:lvl1pPr>
            <a:lvl5pPr marL="1828800" indent="0">
              <a:buNone/>
              <a:defRPr/>
            </a:lvl5pPr>
          </a:lstStyle>
          <a:p>
            <a:pPr algn="l" defTabSz="457200">
              <a:tabLst>
                <a:tab pos="139700" algn="l"/>
                <a:tab pos="457200" algn="l"/>
              </a:tabLst>
              <a:defRPr sz="3000">
                <a:solidFill>
                  <a:srgbClr val="FFFFFF"/>
                </a:solidFill>
                <a:latin typeface="Helvetica Neue"/>
                <a:ea typeface="Helvetica Neue"/>
                <a:cs typeface="Helvetica Neue"/>
                <a:sym typeface="Helvetica Neue"/>
              </a:defRPr>
            </a:pPr>
            <a:r>
              <a:rPr lang="da-DK" sz="1400" dirty="0">
                <a:latin typeface="+mn-lt"/>
              </a:rPr>
              <a:t>Hvem er studievalg</a:t>
            </a:r>
          </a:p>
          <a:p>
            <a:pPr algn="l" defTabSz="457200">
              <a:tabLst>
                <a:tab pos="139700" algn="l"/>
                <a:tab pos="457200" algn="l"/>
              </a:tabLst>
              <a:defRPr sz="3000">
                <a:solidFill>
                  <a:srgbClr val="FFFFFF"/>
                </a:solidFill>
                <a:latin typeface="Helvetica Neue"/>
                <a:ea typeface="Helvetica Neue"/>
                <a:cs typeface="Helvetica Neue"/>
                <a:sym typeface="Helvetica Neue"/>
              </a:defRPr>
            </a:pPr>
            <a:r>
              <a:rPr lang="da-DK" sz="1400" dirty="0">
                <a:latin typeface="+mn-lt"/>
              </a:rPr>
              <a:t>Studieretning og valgfag</a:t>
            </a:r>
          </a:p>
          <a:p>
            <a:pPr algn="l" defTabSz="457200">
              <a:tabLst>
                <a:tab pos="139700" algn="l"/>
                <a:tab pos="457200" algn="l"/>
              </a:tabLst>
              <a:defRPr sz="3000">
                <a:solidFill>
                  <a:srgbClr val="FFFFFF"/>
                </a:solidFill>
                <a:latin typeface="Helvetica Neue"/>
                <a:ea typeface="Helvetica Neue"/>
                <a:cs typeface="Helvetica Neue"/>
                <a:sym typeface="Helvetica Neue"/>
              </a:defRPr>
            </a:pPr>
            <a:r>
              <a:rPr lang="da-DK" sz="1400" dirty="0">
                <a:latin typeface="+mn-lt"/>
              </a:rPr>
              <a:t>Individuel vejledning</a:t>
            </a:r>
          </a:p>
          <a:p>
            <a:pPr lvl="4"/>
            <a:endParaRPr lang="da-DK" dirty="0"/>
          </a:p>
        </p:txBody>
      </p:sp>
      <p:sp>
        <p:nvSpPr>
          <p:cNvPr id="30" name="Pladsholder til tekst 29"/>
          <p:cNvSpPr>
            <a:spLocks noGrp="1"/>
          </p:cNvSpPr>
          <p:nvPr>
            <p:ph type="body" sz="quarter" idx="13" hasCustomPrompt="1"/>
          </p:nvPr>
        </p:nvSpPr>
        <p:spPr>
          <a:xfrm>
            <a:off x="9036425" y="3180409"/>
            <a:ext cx="1796144" cy="2082800"/>
          </a:xfrm>
        </p:spPr>
        <p:txBody>
          <a:bodyPr/>
          <a:lstStyle>
            <a:lvl1pPr marL="285750" indent="-285750" algn="l" defTabSz="457200">
              <a:buFont typeface="Arial" panose="020B0604020202020204" pitchFamily="34" charset="0"/>
              <a:buChar char="•"/>
              <a:tabLst>
                <a:tab pos="139700" algn="l"/>
                <a:tab pos="457200" algn="l"/>
              </a:tabLst>
              <a:defRPr sz="3000">
                <a:solidFill>
                  <a:srgbClr val="FFFFFF"/>
                </a:solidFill>
                <a:latin typeface="Helvetica Neue"/>
                <a:sym typeface="Helvetica Neue"/>
              </a:defRPr>
            </a:lvl1pPr>
            <a:lvl5pPr marL="1828800" indent="0">
              <a:buNone/>
              <a:defRPr/>
            </a:lvl5pPr>
          </a:lstStyle>
          <a:p>
            <a:pPr algn="l" defTabSz="457200">
              <a:tabLst>
                <a:tab pos="139700" algn="l"/>
                <a:tab pos="457200" algn="l"/>
              </a:tabLst>
              <a:defRPr sz="3000">
                <a:solidFill>
                  <a:srgbClr val="FFFFFF"/>
                </a:solidFill>
                <a:latin typeface="Helvetica Neue"/>
                <a:ea typeface="Helvetica Neue"/>
                <a:cs typeface="Helvetica Neue"/>
                <a:sym typeface="Helvetica Neue"/>
              </a:defRPr>
            </a:pPr>
            <a:r>
              <a:rPr lang="da-DK" sz="1400" dirty="0">
                <a:latin typeface="+mn-lt"/>
              </a:rPr>
              <a:t>Hvem er studievalg</a:t>
            </a:r>
          </a:p>
          <a:p>
            <a:pPr algn="l" defTabSz="457200">
              <a:tabLst>
                <a:tab pos="139700" algn="l"/>
                <a:tab pos="457200" algn="l"/>
              </a:tabLst>
              <a:defRPr sz="3000">
                <a:solidFill>
                  <a:srgbClr val="FFFFFF"/>
                </a:solidFill>
                <a:latin typeface="Helvetica Neue"/>
                <a:ea typeface="Helvetica Neue"/>
                <a:cs typeface="Helvetica Neue"/>
                <a:sym typeface="Helvetica Neue"/>
              </a:defRPr>
            </a:pPr>
            <a:r>
              <a:rPr lang="da-DK" sz="1400" dirty="0">
                <a:latin typeface="+mn-lt"/>
              </a:rPr>
              <a:t>Studieretning og valgfag</a:t>
            </a:r>
          </a:p>
          <a:p>
            <a:pPr algn="l" defTabSz="457200">
              <a:tabLst>
                <a:tab pos="139700" algn="l"/>
                <a:tab pos="457200" algn="l"/>
              </a:tabLst>
              <a:defRPr sz="3000">
                <a:solidFill>
                  <a:srgbClr val="FFFFFF"/>
                </a:solidFill>
                <a:latin typeface="Helvetica Neue"/>
                <a:ea typeface="Helvetica Neue"/>
                <a:cs typeface="Helvetica Neue"/>
                <a:sym typeface="Helvetica Neue"/>
              </a:defRPr>
            </a:pPr>
            <a:r>
              <a:rPr lang="da-DK" sz="1400" dirty="0">
                <a:latin typeface="+mn-lt"/>
              </a:rPr>
              <a:t>Individuel vejledning</a:t>
            </a:r>
          </a:p>
          <a:p>
            <a:pPr lvl="4"/>
            <a:endParaRPr lang="da-DK" dirty="0"/>
          </a:p>
        </p:txBody>
      </p:sp>
      <p:sp>
        <p:nvSpPr>
          <p:cNvPr id="33" name="Pladsholder til tekst 32"/>
          <p:cNvSpPr>
            <a:spLocks noGrp="1"/>
          </p:cNvSpPr>
          <p:nvPr>
            <p:ph type="body" sz="quarter" idx="14" hasCustomPrompt="1"/>
          </p:nvPr>
        </p:nvSpPr>
        <p:spPr>
          <a:xfrm>
            <a:off x="1066800" y="2330450"/>
            <a:ext cx="1900238" cy="484188"/>
          </a:xfrm>
        </p:spPr>
        <p:txBody>
          <a:bodyPr/>
          <a:lstStyle>
            <a:lvl1pPr marL="0" indent="0" algn="ctr">
              <a:buNone/>
              <a:defRPr baseline="0"/>
            </a:lvl1pPr>
          </a:lstStyle>
          <a:p>
            <a:pPr lvl="0"/>
            <a:r>
              <a:rPr lang="da-DK" dirty="0"/>
              <a:t>1.g</a:t>
            </a:r>
          </a:p>
        </p:txBody>
      </p:sp>
      <p:sp>
        <p:nvSpPr>
          <p:cNvPr id="35" name="Pladsholder til tekst 34"/>
          <p:cNvSpPr>
            <a:spLocks noGrp="1"/>
          </p:cNvSpPr>
          <p:nvPr>
            <p:ph type="body" sz="quarter" idx="15" hasCustomPrompt="1"/>
          </p:nvPr>
        </p:nvSpPr>
        <p:spPr>
          <a:xfrm>
            <a:off x="3763963" y="2330450"/>
            <a:ext cx="1800225" cy="484188"/>
          </a:xfrm>
        </p:spPr>
        <p:txBody>
          <a:bodyPr/>
          <a:lstStyle>
            <a:lvl1pPr marL="0" indent="0" algn="ctr">
              <a:buNone/>
              <a:defRPr/>
            </a:lvl1pPr>
          </a:lstStyle>
          <a:p>
            <a:pPr lvl="0"/>
            <a:r>
              <a:rPr lang="da-DK" dirty="0"/>
              <a:t>2.g</a:t>
            </a:r>
          </a:p>
        </p:txBody>
      </p:sp>
      <p:sp>
        <p:nvSpPr>
          <p:cNvPr id="37" name="Pladsholder til tekst 36"/>
          <p:cNvSpPr>
            <a:spLocks noGrp="1"/>
          </p:cNvSpPr>
          <p:nvPr>
            <p:ph type="body" sz="quarter" idx="16" hasCustomPrompt="1"/>
          </p:nvPr>
        </p:nvSpPr>
        <p:spPr>
          <a:xfrm>
            <a:off x="6410179" y="2330450"/>
            <a:ext cx="1900237" cy="484188"/>
          </a:xfrm>
        </p:spPr>
        <p:txBody>
          <a:bodyPr/>
          <a:lstStyle>
            <a:lvl1pPr marL="0" indent="0">
              <a:buNone/>
              <a:defRPr baseline="0"/>
            </a:lvl1pPr>
          </a:lstStyle>
          <a:p>
            <a:pPr lvl="0"/>
            <a:r>
              <a:rPr lang="da-DK" dirty="0"/>
              <a:t>3.g efterår</a:t>
            </a:r>
          </a:p>
        </p:txBody>
      </p:sp>
      <p:sp>
        <p:nvSpPr>
          <p:cNvPr id="39" name="Pladsholder til tekst 38"/>
          <p:cNvSpPr>
            <a:spLocks noGrp="1"/>
          </p:cNvSpPr>
          <p:nvPr>
            <p:ph type="body" sz="quarter" idx="17" hasCustomPrompt="1"/>
          </p:nvPr>
        </p:nvSpPr>
        <p:spPr>
          <a:xfrm>
            <a:off x="8946618" y="2323445"/>
            <a:ext cx="1885950" cy="484188"/>
          </a:xfrm>
        </p:spPr>
        <p:txBody>
          <a:bodyPr/>
          <a:lstStyle>
            <a:lvl1pPr>
              <a:defRPr/>
            </a:lvl1pPr>
          </a:lstStyle>
          <a:p>
            <a:pPr lvl="0"/>
            <a:r>
              <a:rPr lang="da-DK" dirty="0"/>
              <a:t>3.g forår</a:t>
            </a:r>
          </a:p>
        </p:txBody>
      </p:sp>
    </p:spTree>
    <p:extLst>
      <p:ext uri="{BB962C8B-B14F-4D97-AF65-F5344CB8AC3E}">
        <p14:creationId xmlns:p14="http://schemas.microsoft.com/office/powerpoint/2010/main" val="154104641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1_Brugerdefineret layout">
    <p:bg>
      <p:bgPr>
        <a:solidFill>
          <a:schemeClr val="tx2"/>
        </a:solidFill>
        <a:effectLst/>
      </p:bgPr>
    </p:bg>
    <p:spTree>
      <p:nvGrpSpPr>
        <p:cNvPr id="1" name=""/>
        <p:cNvGrpSpPr/>
        <p:nvPr/>
      </p:nvGrpSpPr>
      <p:grpSpPr>
        <a:xfrm>
          <a:off x="0" y="0"/>
          <a:ext cx="0" cy="0"/>
          <a:chOff x="0" y="0"/>
          <a:chExt cx="0" cy="0"/>
        </a:xfrm>
      </p:grpSpPr>
      <p:pic>
        <p:nvPicPr>
          <p:cNvPr id="7" name="Billede" descr="Billede"/>
          <p:cNvPicPr>
            <a:picLocks noChangeAspect="1"/>
          </p:cNvPicPr>
          <p:nvPr userDrawn="1"/>
        </p:nvPicPr>
        <p:blipFill>
          <a:blip r:embed="rId2"/>
          <a:stretch>
            <a:fillRect/>
          </a:stretch>
        </p:blipFill>
        <p:spPr>
          <a:xfrm rot="1374186">
            <a:off x="5352309" y="-45321"/>
            <a:ext cx="1485660" cy="1964262"/>
          </a:xfrm>
          <a:prstGeom prst="rect">
            <a:avLst/>
          </a:prstGeom>
          <a:ln w="12700">
            <a:miter lim="400000"/>
          </a:ln>
        </p:spPr>
      </p:pic>
      <p:sp>
        <p:nvSpPr>
          <p:cNvPr id="3" name="Pladsholder til tekst 2"/>
          <p:cNvSpPr>
            <a:spLocks noGrp="1"/>
          </p:cNvSpPr>
          <p:nvPr>
            <p:ph type="body" sz="quarter" idx="10" hasCustomPrompt="1"/>
          </p:nvPr>
        </p:nvSpPr>
        <p:spPr>
          <a:xfrm>
            <a:off x="1904138" y="2313367"/>
            <a:ext cx="8381999" cy="3191716"/>
          </a:xfrm>
        </p:spPr>
        <p:txBody>
          <a:bodyPr/>
          <a:lstStyle>
            <a:lvl1pPr algn="ctr">
              <a:lnSpc>
                <a:spcPct val="90000"/>
              </a:lnSpc>
              <a:defRPr sz="7000" spc="-209">
                <a:solidFill>
                  <a:srgbClr val="FFFFFF"/>
                </a:solidFill>
                <a:latin typeface="Helvetica Neue Light"/>
                <a:sym typeface="Helvetica Neue Light"/>
              </a:defRPr>
            </a:lvl1pPr>
          </a:lstStyle>
          <a:p>
            <a:pPr algn="ctr">
              <a:lnSpc>
                <a:spcPct val="90000"/>
              </a:lnSpc>
              <a:defRPr sz="7000" spc="-209">
                <a:solidFill>
                  <a:srgbClr val="FFFFFF"/>
                </a:solidFill>
                <a:latin typeface="Helvetica Neue"/>
                <a:ea typeface="Helvetica Neue"/>
                <a:cs typeface="Helvetica Neue"/>
                <a:sym typeface="Helvetica Neue"/>
              </a:defRPr>
            </a:pPr>
            <a:r>
              <a:rPr lang="da-DK" sz="2800" b="1" dirty="0" err="1">
                <a:latin typeface="+mn-lt"/>
              </a:rPr>
              <a:t>Lorem</a:t>
            </a:r>
            <a:r>
              <a:rPr lang="da-DK" sz="2800" b="1" dirty="0">
                <a:latin typeface="+mn-lt"/>
              </a:rPr>
              <a:t> </a:t>
            </a:r>
            <a:r>
              <a:rPr lang="da-DK" sz="2800" b="1" dirty="0" err="1">
                <a:latin typeface="+mn-lt"/>
              </a:rPr>
              <a:t>ipsum</a:t>
            </a:r>
            <a:r>
              <a:rPr lang="da-DK" sz="2800" b="1" dirty="0">
                <a:latin typeface="+mn-lt"/>
              </a:rPr>
              <a:t> </a:t>
            </a:r>
            <a:r>
              <a:rPr lang="da-DK" sz="2800" b="1" dirty="0" err="1">
                <a:latin typeface="+mn-lt"/>
              </a:rPr>
              <a:t>dolor</a:t>
            </a:r>
            <a:r>
              <a:rPr lang="da-DK" sz="2800" b="1" dirty="0">
                <a:latin typeface="+mn-lt"/>
              </a:rPr>
              <a:t> sit </a:t>
            </a:r>
            <a:r>
              <a:rPr lang="da-DK" sz="2800" b="1" dirty="0" err="1">
                <a:latin typeface="+mn-lt"/>
              </a:rPr>
              <a:t>amet</a:t>
            </a:r>
            <a:r>
              <a:rPr lang="da-DK" sz="2800" b="1" dirty="0">
                <a:latin typeface="+mn-lt"/>
              </a:rPr>
              <a:t>,</a:t>
            </a:r>
            <a:r>
              <a:rPr lang="da-DK" sz="2800" dirty="0">
                <a:latin typeface="+mn-lt"/>
              </a:rPr>
              <a:t> </a:t>
            </a:r>
            <a:r>
              <a:rPr lang="da-DK" sz="2800" dirty="0" err="1">
                <a:latin typeface="+mn-lt"/>
                <a:ea typeface="Helvetica Neue Light"/>
                <a:cs typeface="Helvetica Neue Light"/>
                <a:sym typeface="Helvetica Neue Light"/>
              </a:rPr>
              <a:t>consectetur</a:t>
            </a:r>
            <a:r>
              <a:rPr lang="da-DK" sz="2800" dirty="0">
                <a:latin typeface="+mn-lt"/>
                <a:ea typeface="Helvetica Neue Light"/>
                <a:cs typeface="Helvetica Neue Light"/>
                <a:sym typeface="Helvetica Neue Light"/>
              </a:rPr>
              <a:t> </a:t>
            </a:r>
            <a:r>
              <a:rPr lang="da-DK" sz="2800" dirty="0" err="1">
                <a:latin typeface="+mn-lt"/>
                <a:ea typeface="Helvetica Neue Light"/>
                <a:cs typeface="Helvetica Neue Light"/>
                <a:sym typeface="Helvetica Neue Light"/>
              </a:rPr>
              <a:t>adipiscing</a:t>
            </a:r>
            <a:r>
              <a:rPr lang="da-DK" sz="2800" dirty="0">
                <a:latin typeface="+mn-lt"/>
                <a:ea typeface="Helvetica Neue Light"/>
                <a:cs typeface="Helvetica Neue Light"/>
                <a:sym typeface="Helvetica Neue Light"/>
              </a:rPr>
              <a:t> </a:t>
            </a:r>
            <a:r>
              <a:rPr lang="da-DK" sz="2800" dirty="0" err="1">
                <a:latin typeface="+mn-lt"/>
                <a:ea typeface="Helvetica Neue Light"/>
                <a:cs typeface="Helvetica Neue Light"/>
                <a:sym typeface="Helvetica Neue Light"/>
              </a:rPr>
              <a:t>elit</a:t>
            </a:r>
            <a:r>
              <a:rPr lang="da-DK" sz="2800" dirty="0">
                <a:latin typeface="+mn-lt"/>
                <a:ea typeface="Helvetica Neue Light"/>
                <a:cs typeface="Helvetica Neue Light"/>
                <a:sym typeface="Helvetica Neue Light"/>
              </a:rPr>
              <a:t>. </a:t>
            </a:r>
            <a:r>
              <a:rPr lang="da-DK" sz="2800" dirty="0" err="1">
                <a:latin typeface="+mn-lt"/>
                <a:ea typeface="Helvetica Neue Light"/>
                <a:cs typeface="Helvetica Neue Light"/>
                <a:sym typeface="Helvetica Neue Light"/>
              </a:rPr>
              <a:t>Fusce</a:t>
            </a:r>
            <a:r>
              <a:rPr lang="da-DK" sz="2800" dirty="0">
                <a:latin typeface="+mn-lt"/>
                <a:ea typeface="Helvetica Neue Light"/>
                <a:cs typeface="Helvetica Neue Light"/>
                <a:sym typeface="Helvetica Neue Light"/>
              </a:rPr>
              <a:t> </a:t>
            </a:r>
            <a:r>
              <a:rPr lang="da-DK" sz="2800" dirty="0" err="1">
                <a:latin typeface="+mn-lt"/>
                <a:ea typeface="Helvetica Neue Light"/>
                <a:cs typeface="Helvetica Neue Light"/>
                <a:sym typeface="Helvetica Neue Light"/>
              </a:rPr>
              <a:t>dignissim</a:t>
            </a:r>
            <a:r>
              <a:rPr lang="da-DK" sz="2800" dirty="0">
                <a:latin typeface="+mn-lt"/>
                <a:ea typeface="Helvetica Neue Light"/>
                <a:cs typeface="Helvetica Neue Light"/>
                <a:sym typeface="Helvetica Neue Light"/>
              </a:rPr>
              <a:t> </a:t>
            </a:r>
            <a:r>
              <a:rPr lang="da-DK" sz="2800" dirty="0" err="1">
                <a:latin typeface="+mn-lt"/>
                <a:ea typeface="Helvetica Neue Light"/>
                <a:cs typeface="Helvetica Neue Light"/>
                <a:sym typeface="Helvetica Neue Light"/>
              </a:rPr>
              <a:t>pulvinar</a:t>
            </a:r>
            <a:r>
              <a:rPr lang="da-DK" sz="2800" dirty="0">
                <a:latin typeface="+mn-lt"/>
                <a:ea typeface="Helvetica Neue Light"/>
                <a:cs typeface="Helvetica Neue Light"/>
                <a:sym typeface="Helvetica Neue Light"/>
              </a:rPr>
              <a:t> </a:t>
            </a:r>
            <a:r>
              <a:rPr lang="da-DK" sz="2800" dirty="0" err="1">
                <a:latin typeface="+mn-lt"/>
                <a:ea typeface="Helvetica Neue Light"/>
                <a:cs typeface="Helvetica Neue Light"/>
                <a:sym typeface="Helvetica Neue Light"/>
              </a:rPr>
              <a:t>sem</a:t>
            </a:r>
            <a:r>
              <a:rPr lang="da-DK" sz="2800" dirty="0">
                <a:latin typeface="+mn-lt"/>
                <a:ea typeface="Helvetica Neue Light"/>
                <a:cs typeface="Helvetica Neue Light"/>
                <a:sym typeface="Helvetica Neue Light"/>
              </a:rPr>
              <a:t>, nec </a:t>
            </a:r>
            <a:r>
              <a:rPr lang="da-DK" sz="2800" dirty="0" err="1">
                <a:latin typeface="+mn-lt"/>
                <a:ea typeface="Helvetica Neue Light"/>
                <a:cs typeface="Helvetica Neue Light"/>
                <a:sym typeface="Helvetica Neue Light"/>
              </a:rPr>
              <a:t>blandit</a:t>
            </a:r>
            <a:r>
              <a:rPr lang="da-DK" sz="2800" dirty="0">
                <a:latin typeface="+mn-lt"/>
                <a:ea typeface="Helvetica Neue Light"/>
                <a:cs typeface="Helvetica Neue Light"/>
                <a:sym typeface="Helvetica Neue Light"/>
              </a:rPr>
              <a:t> </a:t>
            </a:r>
            <a:r>
              <a:rPr lang="da-DK" sz="2800" dirty="0" err="1">
                <a:latin typeface="+mn-lt"/>
                <a:ea typeface="Helvetica Neue Light"/>
                <a:cs typeface="Helvetica Neue Light"/>
                <a:sym typeface="Helvetica Neue Light"/>
              </a:rPr>
              <a:t>nulla</a:t>
            </a:r>
            <a:r>
              <a:rPr lang="da-DK" sz="2800" dirty="0">
                <a:latin typeface="+mn-lt"/>
                <a:ea typeface="Helvetica Neue Light"/>
                <a:cs typeface="Helvetica Neue Light"/>
                <a:sym typeface="Helvetica Neue Light"/>
              </a:rPr>
              <a:t> dictum et. </a:t>
            </a:r>
          </a:p>
          <a:p>
            <a:pPr algn="ctr">
              <a:lnSpc>
                <a:spcPct val="90000"/>
              </a:lnSpc>
              <a:defRPr sz="7000" spc="-209">
                <a:solidFill>
                  <a:srgbClr val="FFFFFF"/>
                </a:solidFill>
                <a:latin typeface="Helvetica Neue Light"/>
                <a:ea typeface="Helvetica Neue Light"/>
                <a:cs typeface="Helvetica Neue Light"/>
                <a:sym typeface="Helvetica Neue Light"/>
              </a:defRPr>
            </a:pPr>
            <a:endParaRPr lang="da-DK" sz="2800" dirty="0">
              <a:latin typeface="+mn-lt"/>
              <a:ea typeface="Helvetica Neue Light"/>
              <a:cs typeface="Helvetica Neue Light"/>
              <a:sym typeface="Helvetica Neue Light"/>
            </a:endParaRPr>
          </a:p>
          <a:p>
            <a:pPr algn="ctr">
              <a:lnSpc>
                <a:spcPct val="90000"/>
              </a:lnSpc>
              <a:defRPr sz="7000" spc="-209">
                <a:solidFill>
                  <a:srgbClr val="FFFFFF"/>
                </a:solidFill>
                <a:latin typeface="Helvetica Neue Light"/>
                <a:ea typeface="Helvetica Neue Light"/>
                <a:cs typeface="Helvetica Neue Light"/>
                <a:sym typeface="Helvetica Neue Light"/>
              </a:defRPr>
            </a:pPr>
            <a:r>
              <a:rPr lang="da-DK" sz="2800" dirty="0" err="1">
                <a:latin typeface="+mn-lt"/>
              </a:rPr>
              <a:t>Donec</a:t>
            </a:r>
            <a:r>
              <a:rPr lang="da-DK" sz="2800" dirty="0">
                <a:latin typeface="+mn-lt"/>
              </a:rPr>
              <a:t> </a:t>
            </a:r>
            <a:r>
              <a:rPr lang="da-DK" sz="2800" dirty="0" err="1">
                <a:latin typeface="+mn-lt"/>
              </a:rPr>
              <a:t>augue</a:t>
            </a:r>
            <a:r>
              <a:rPr lang="da-DK" sz="2800" dirty="0">
                <a:latin typeface="+mn-lt"/>
              </a:rPr>
              <a:t> </a:t>
            </a:r>
            <a:r>
              <a:rPr lang="da-DK" sz="2800" dirty="0" err="1">
                <a:latin typeface="+mn-lt"/>
              </a:rPr>
              <a:t>erat</a:t>
            </a:r>
            <a:r>
              <a:rPr lang="da-DK" sz="2800" dirty="0">
                <a:latin typeface="+mn-lt"/>
              </a:rPr>
              <a:t>, </a:t>
            </a:r>
            <a:r>
              <a:rPr lang="da-DK" sz="2800" dirty="0" err="1">
                <a:latin typeface="+mn-lt"/>
              </a:rPr>
              <a:t>hendrerit</a:t>
            </a:r>
            <a:r>
              <a:rPr lang="da-DK" sz="2800" dirty="0">
                <a:latin typeface="+mn-lt"/>
              </a:rPr>
              <a:t> in </a:t>
            </a:r>
            <a:r>
              <a:rPr lang="da-DK" sz="2800" dirty="0" err="1">
                <a:latin typeface="+mn-lt"/>
              </a:rPr>
              <a:t>nisl</a:t>
            </a:r>
            <a:r>
              <a:rPr lang="da-DK" sz="2800" dirty="0">
                <a:latin typeface="+mn-lt"/>
              </a:rPr>
              <a:t> in, </a:t>
            </a:r>
            <a:r>
              <a:rPr lang="da-DK" sz="2800" dirty="0" err="1">
                <a:latin typeface="+mn-lt"/>
              </a:rPr>
              <a:t>tempor</a:t>
            </a:r>
            <a:r>
              <a:rPr lang="da-DK" sz="2800" dirty="0">
                <a:latin typeface="+mn-lt"/>
              </a:rPr>
              <a:t> </a:t>
            </a:r>
            <a:r>
              <a:rPr lang="da-DK" sz="2800" dirty="0" err="1">
                <a:latin typeface="+mn-lt"/>
              </a:rPr>
              <a:t>lacinia</a:t>
            </a:r>
            <a:r>
              <a:rPr lang="da-DK" sz="2800" dirty="0">
                <a:latin typeface="+mn-lt"/>
              </a:rPr>
              <a:t> </a:t>
            </a:r>
            <a:r>
              <a:rPr lang="da-DK" sz="2800" dirty="0" err="1">
                <a:latin typeface="+mn-lt"/>
              </a:rPr>
              <a:t>orci</a:t>
            </a:r>
            <a:r>
              <a:rPr lang="da-DK" sz="2800" dirty="0">
                <a:latin typeface="+mn-lt"/>
              </a:rPr>
              <a:t>. </a:t>
            </a:r>
            <a:r>
              <a:rPr lang="da-DK" sz="2800" dirty="0" err="1">
                <a:latin typeface="+mn-lt"/>
              </a:rPr>
              <a:t>Maecenas</a:t>
            </a:r>
            <a:r>
              <a:rPr lang="da-DK" sz="2800" dirty="0">
                <a:latin typeface="+mn-lt"/>
              </a:rPr>
              <a:t> </a:t>
            </a:r>
            <a:r>
              <a:rPr lang="da-DK" sz="2800" dirty="0" err="1">
                <a:latin typeface="+mn-lt"/>
              </a:rPr>
              <a:t>luctus</a:t>
            </a:r>
            <a:r>
              <a:rPr lang="da-DK" sz="2800" dirty="0">
                <a:latin typeface="+mn-lt"/>
              </a:rPr>
              <a:t> </a:t>
            </a:r>
            <a:r>
              <a:rPr lang="da-DK" sz="2800" dirty="0" err="1">
                <a:latin typeface="+mn-lt"/>
              </a:rPr>
              <a:t>laoreet</a:t>
            </a:r>
            <a:r>
              <a:rPr lang="da-DK" sz="2800" dirty="0">
                <a:latin typeface="+mn-lt"/>
              </a:rPr>
              <a:t> </a:t>
            </a:r>
            <a:r>
              <a:rPr lang="da-DK" sz="2800" dirty="0" err="1">
                <a:latin typeface="+mn-lt"/>
              </a:rPr>
              <a:t>nulla</a:t>
            </a:r>
            <a:r>
              <a:rPr lang="da-DK" sz="2800" dirty="0">
                <a:latin typeface="+mn-lt"/>
              </a:rPr>
              <a:t> eget sodales.</a:t>
            </a:r>
          </a:p>
        </p:txBody>
      </p:sp>
      <p:sp>
        <p:nvSpPr>
          <p:cNvPr id="14" name="Pladsholder til tekst 13"/>
          <p:cNvSpPr>
            <a:spLocks noGrp="1"/>
          </p:cNvSpPr>
          <p:nvPr>
            <p:ph type="body" sz="quarter" idx="11" hasCustomPrompt="1"/>
          </p:nvPr>
        </p:nvSpPr>
        <p:spPr>
          <a:xfrm>
            <a:off x="4768782" y="5687845"/>
            <a:ext cx="2652713" cy="430213"/>
          </a:xfrm>
        </p:spPr>
        <p:txBody>
          <a:bodyPr>
            <a:normAutofit/>
          </a:bodyPr>
          <a:lstStyle>
            <a:lvl1pPr marL="0" indent="0" algn="ctr">
              <a:buNone/>
              <a:defRPr sz="1600" b="1">
                <a:solidFill>
                  <a:schemeClr val="accent5"/>
                </a:solidFill>
              </a:defRPr>
            </a:lvl1pPr>
          </a:lstStyle>
          <a:p>
            <a:pPr lvl="0"/>
            <a:r>
              <a:rPr lang="da-DK" dirty="0"/>
              <a:t>Navn Efternavn</a:t>
            </a:r>
          </a:p>
        </p:txBody>
      </p:sp>
    </p:spTree>
    <p:extLst>
      <p:ext uri="{BB962C8B-B14F-4D97-AF65-F5344CB8AC3E}">
        <p14:creationId xmlns:p14="http://schemas.microsoft.com/office/powerpoint/2010/main" val="60591738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5_Brugerdefineret layout">
    <p:bg>
      <p:bgRef idx="1001">
        <a:schemeClr val="bg1"/>
      </p:bgRef>
    </p:bg>
    <p:spTree>
      <p:nvGrpSpPr>
        <p:cNvPr id="1" name=""/>
        <p:cNvGrpSpPr/>
        <p:nvPr/>
      </p:nvGrpSpPr>
      <p:grpSpPr>
        <a:xfrm>
          <a:off x="0" y="0"/>
          <a:ext cx="0" cy="0"/>
          <a:chOff x="0" y="0"/>
          <a:chExt cx="0" cy="0"/>
        </a:xfrm>
      </p:grpSpPr>
      <p:pic>
        <p:nvPicPr>
          <p:cNvPr id="7" name="Billede" descr="Billede"/>
          <p:cNvPicPr>
            <a:picLocks noChangeAspect="1"/>
          </p:cNvPicPr>
          <p:nvPr userDrawn="1"/>
        </p:nvPicPr>
        <p:blipFill>
          <a:blip r:embed="rId2"/>
          <a:stretch>
            <a:fillRect/>
          </a:stretch>
        </p:blipFill>
        <p:spPr>
          <a:xfrm rot="1374186">
            <a:off x="5352309" y="-45321"/>
            <a:ext cx="1485660" cy="1964262"/>
          </a:xfrm>
          <a:prstGeom prst="rect">
            <a:avLst/>
          </a:prstGeom>
          <a:ln w="12700">
            <a:miter lim="400000"/>
          </a:ln>
        </p:spPr>
      </p:pic>
      <p:sp>
        <p:nvSpPr>
          <p:cNvPr id="3" name="Pladsholder til tekst 2"/>
          <p:cNvSpPr>
            <a:spLocks noGrp="1"/>
          </p:cNvSpPr>
          <p:nvPr>
            <p:ph type="body" sz="quarter" idx="10" hasCustomPrompt="1"/>
          </p:nvPr>
        </p:nvSpPr>
        <p:spPr>
          <a:xfrm>
            <a:off x="1617267" y="2313367"/>
            <a:ext cx="8955741" cy="3191716"/>
          </a:xfrm>
        </p:spPr>
        <p:txBody>
          <a:bodyPr/>
          <a:lstStyle>
            <a:lvl1pPr algn="ctr">
              <a:lnSpc>
                <a:spcPct val="90000"/>
              </a:lnSpc>
              <a:defRPr sz="7000" spc="-209">
                <a:solidFill>
                  <a:srgbClr val="FFFFFF"/>
                </a:solidFill>
                <a:latin typeface="Helvetica Neue Light"/>
                <a:sym typeface="Helvetica Neue Light"/>
              </a:defRPr>
            </a:lvl1pPr>
          </a:lstStyle>
          <a:p>
            <a:pPr algn="ctr">
              <a:lnSpc>
                <a:spcPct val="90000"/>
              </a:lnSpc>
              <a:defRPr sz="7000" spc="-209">
                <a:solidFill>
                  <a:srgbClr val="FFFFFF"/>
                </a:solidFill>
                <a:latin typeface="Helvetica Neue"/>
                <a:ea typeface="Helvetica Neue"/>
                <a:cs typeface="Helvetica Neue"/>
                <a:sym typeface="Helvetica Neue"/>
              </a:defRPr>
            </a:pPr>
            <a:r>
              <a:rPr lang="da-DK" sz="2800" b="1" dirty="0" err="1">
                <a:latin typeface="+mn-lt"/>
              </a:rPr>
              <a:t>Lorem</a:t>
            </a:r>
            <a:r>
              <a:rPr lang="da-DK" sz="2800" b="1" dirty="0">
                <a:latin typeface="+mn-lt"/>
              </a:rPr>
              <a:t> </a:t>
            </a:r>
            <a:r>
              <a:rPr lang="da-DK" sz="2800" b="1" dirty="0" err="1">
                <a:latin typeface="+mn-lt"/>
              </a:rPr>
              <a:t>ipsum</a:t>
            </a:r>
            <a:r>
              <a:rPr lang="da-DK" sz="2800" b="1" dirty="0">
                <a:latin typeface="+mn-lt"/>
              </a:rPr>
              <a:t> </a:t>
            </a:r>
            <a:r>
              <a:rPr lang="da-DK" sz="2800" b="1" dirty="0" err="1">
                <a:latin typeface="+mn-lt"/>
              </a:rPr>
              <a:t>dolor</a:t>
            </a:r>
            <a:r>
              <a:rPr lang="da-DK" sz="2800" b="1" dirty="0">
                <a:latin typeface="+mn-lt"/>
              </a:rPr>
              <a:t> sit </a:t>
            </a:r>
            <a:r>
              <a:rPr lang="da-DK" sz="2800" b="1" dirty="0" err="1">
                <a:latin typeface="+mn-lt"/>
              </a:rPr>
              <a:t>amet</a:t>
            </a:r>
            <a:r>
              <a:rPr lang="da-DK" sz="2800" b="1" dirty="0">
                <a:latin typeface="+mn-lt"/>
              </a:rPr>
              <a:t>,</a:t>
            </a:r>
            <a:r>
              <a:rPr lang="da-DK" sz="2800" dirty="0">
                <a:latin typeface="+mn-lt"/>
              </a:rPr>
              <a:t> </a:t>
            </a:r>
            <a:r>
              <a:rPr lang="da-DK" sz="2800" dirty="0" err="1">
                <a:latin typeface="+mn-lt"/>
                <a:ea typeface="Helvetica Neue Light"/>
                <a:cs typeface="Helvetica Neue Light"/>
                <a:sym typeface="Helvetica Neue Light"/>
              </a:rPr>
              <a:t>consectetur</a:t>
            </a:r>
            <a:r>
              <a:rPr lang="da-DK" sz="2800" dirty="0">
                <a:latin typeface="+mn-lt"/>
                <a:ea typeface="Helvetica Neue Light"/>
                <a:cs typeface="Helvetica Neue Light"/>
                <a:sym typeface="Helvetica Neue Light"/>
              </a:rPr>
              <a:t> </a:t>
            </a:r>
            <a:r>
              <a:rPr lang="da-DK" sz="2800" dirty="0" err="1">
                <a:latin typeface="+mn-lt"/>
                <a:ea typeface="Helvetica Neue Light"/>
                <a:cs typeface="Helvetica Neue Light"/>
                <a:sym typeface="Helvetica Neue Light"/>
              </a:rPr>
              <a:t>adipiscing</a:t>
            </a:r>
            <a:r>
              <a:rPr lang="da-DK" sz="2800" dirty="0">
                <a:latin typeface="+mn-lt"/>
                <a:ea typeface="Helvetica Neue Light"/>
                <a:cs typeface="Helvetica Neue Light"/>
                <a:sym typeface="Helvetica Neue Light"/>
              </a:rPr>
              <a:t> </a:t>
            </a:r>
            <a:r>
              <a:rPr lang="da-DK" sz="2800" dirty="0" err="1">
                <a:latin typeface="+mn-lt"/>
                <a:ea typeface="Helvetica Neue Light"/>
                <a:cs typeface="Helvetica Neue Light"/>
                <a:sym typeface="Helvetica Neue Light"/>
              </a:rPr>
              <a:t>elit</a:t>
            </a:r>
            <a:r>
              <a:rPr lang="da-DK" sz="2800" dirty="0">
                <a:latin typeface="+mn-lt"/>
                <a:ea typeface="Helvetica Neue Light"/>
                <a:cs typeface="Helvetica Neue Light"/>
                <a:sym typeface="Helvetica Neue Light"/>
              </a:rPr>
              <a:t>. </a:t>
            </a:r>
            <a:r>
              <a:rPr lang="da-DK" sz="2800" dirty="0" err="1">
                <a:latin typeface="+mn-lt"/>
                <a:ea typeface="Helvetica Neue Light"/>
                <a:cs typeface="Helvetica Neue Light"/>
                <a:sym typeface="Helvetica Neue Light"/>
              </a:rPr>
              <a:t>Fusce</a:t>
            </a:r>
            <a:r>
              <a:rPr lang="da-DK" sz="2800" dirty="0">
                <a:latin typeface="+mn-lt"/>
                <a:ea typeface="Helvetica Neue Light"/>
                <a:cs typeface="Helvetica Neue Light"/>
                <a:sym typeface="Helvetica Neue Light"/>
              </a:rPr>
              <a:t> </a:t>
            </a:r>
            <a:r>
              <a:rPr lang="da-DK" sz="2800" dirty="0" err="1">
                <a:latin typeface="+mn-lt"/>
                <a:ea typeface="Helvetica Neue Light"/>
                <a:cs typeface="Helvetica Neue Light"/>
                <a:sym typeface="Helvetica Neue Light"/>
              </a:rPr>
              <a:t>dignissim</a:t>
            </a:r>
            <a:r>
              <a:rPr lang="da-DK" sz="2800" dirty="0">
                <a:latin typeface="+mn-lt"/>
                <a:ea typeface="Helvetica Neue Light"/>
                <a:cs typeface="Helvetica Neue Light"/>
                <a:sym typeface="Helvetica Neue Light"/>
              </a:rPr>
              <a:t> </a:t>
            </a:r>
            <a:r>
              <a:rPr lang="da-DK" sz="2800" dirty="0" err="1">
                <a:latin typeface="+mn-lt"/>
                <a:ea typeface="Helvetica Neue Light"/>
                <a:cs typeface="Helvetica Neue Light"/>
                <a:sym typeface="Helvetica Neue Light"/>
              </a:rPr>
              <a:t>pulvinar</a:t>
            </a:r>
            <a:r>
              <a:rPr lang="da-DK" sz="2800" dirty="0">
                <a:latin typeface="+mn-lt"/>
                <a:ea typeface="Helvetica Neue Light"/>
                <a:cs typeface="Helvetica Neue Light"/>
                <a:sym typeface="Helvetica Neue Light"/>
              </a:rPr>
              <a:t> </a:t>
            </a:r>
            <a:r>
              <a:rPr lang="da-DK" sz="2800" dirty="0" err="1">
                <a:latin typeface="+mn-lt"/>
                <a:ea typeface="Helvetica Neue Light"/>
                <a:cs typeface="Helvetica Neue Light"/>
                <a:sym typeface="Helvetica Neue Light"/>
              </a:rPr>
              <a:t>sem</a:t>
            </a:r>
            <a:r>
              <a:rPr lang="da-DK" sz="2800" dirty="0">
                <a:latin typeface="+mn-lt"/>
                <a:ea typeface="Helvetica Neue Light"/>
                <a:cs typeface="Helvetica Neue Light"/>
                <a:sym typeface="Helvetica Neue Light"/>
              </a:rPr>
              <a:t>, nec </a:t>
            </a:r>
            <a:r>
              <a:rPr lang="da-DK" sz="2800" dirty="0" err="1">
                <a:latin typeface="+mn-lt"/>
                <a:ea typeface="Helvetica Neue Light"/>
                <a:cs typeface="Helvetica Neue Light"/>
                <a:sym typeface="Helvetica Neue Light"/>
              </a:rPr>
              <a:t>blandit</a:t>
            </a:r>
            <a:r>
              <a:rPr lang="da-DK" sz="2800" dirty="0">
                <a:latin typeface="+mn-lt"/>
                <a:ea typeface="Helvetica Neue Light"/>
                <a:cs typeface="Helvetica Neue Light"/>
                <a:sym typeface="Helvetica Neue Light"/>
              </a:rPr>
              <a:t> </a:t>
            </a:r>
            <a:r>
              <a:rPr lang="da-DK" sz="2800" dirty="0" err="1">
                <a:latin typeface="+mn-lt"/>
                <a:ea typeface="Helvetica Neue Light"/>
                <a:cs typeface="Helvetica Neue Light"/>
                <a:sym typeface="Helvetica Neue Light"/>
              </a:rPr>
              <a:t>nulla</a:t>
            </a:r>
            <a:r>
              <a:rPr lang="da-DK" sz="2800" dirty="0">
                <a:latin typeface="+mn-lt"/>
                <a:ea typeface="Helvetica Neue Light"/>
                <a:cs typeface="Helvetica Neue Light"/>
                <a:sym typeface="Helvetica Neue Light"/>
              </a:rPr>
              <a:t> dictum et. </a:t>
            </a:r>
          </a:p>
          <a:p>
            <a:pPr algn="ctr">
              <a:lnSpc>
                <a:spcPct val="90000"/>
              </a:lnSpc>
              <a:defRPr sz="7000" spc="-209">
                <a:solidFill>
                  <a:srgbClr val="FFFFFF"/>
                </a:solidFill>
                <a:latin typeface="Helvetica Neue Light"/>
                <a:ea typeface="Helvetica Neue Light"/>
                <a:cs typeface="Helvetica Neue Light"/>
                <a:sym typeface="Helvetica Neue Light"/>
              </a:defRPr>
            </a:pPr>
            <a:endParaRPr lang="da-DK" sz="2800" dirty="0">
              <a:latin typeface="+mn-lt"/>
              <a:ea typeface="Helvetica Neue Light"/>
              <a:cs typeface="Helvetica Neue Light"/>
              <a:sym typeface="Helvetica Neue Light"/>
            </a:endParaRPr>
          </a:p>
          <a:p>
            <a:pPr algn="ctr">
              <a:lnSpc>
                <a:spcPct val="90000"/>
              </a:lnSpc>
              <a:defRPr sz="7000" spc="-209">
                <a:solidFill>
                  <a:srgbClr val="FFFFFF"/>
                </a:solidFill>
                <a:latin typeface="Helvetica Neue Light"/>
                <a:ea typeface="Helvetica Neue Light"/>
                <a:cs typeface="Helvetica Neue Light"/>
                <a:sym typeface="Helvetica Neue Light"/>
              </a:defRPr>
            </a:pPr>
            <a:r>
              <a:rPr lang="da-DK" sz="2800" dirty="0" err="1">
                <a:latin typeface="+mn-lt"/>
              </a:rPr>
              <a:t>Donec</a:t>
            </a:r>
            <a:r>
              <a:rPr lang="da-DK" sz="2800" dirty="0">
                <a:latin typeface="+mn-lt"/>
              </a:rPr>
              <a:t> </a:t>
            </a:r>
            <a:r>
              <a:rPr lang="da-DK" sz="2800" dirty="0" err="1">
                <a:latin typeface="+mn-lt"/>
              </a:rPr>
              <a:t>augue</a:t>
            </a:r>
            <a:r>
              <a:rPr lang="da-DK" sz="2800" dirty="0">
                <a:latin typeface="+mn-lt"/>
              </a:rPr>
              <a:t> </a:t>
            </a:r>
            <a:r>
              <a:rPr lang="da-DK" sz="2800" dirty="0" err="1">
                <a:latin typeface="+mn-lt"/>
              </a:rPr>
              <a:t>erat</a:t>
            </a:r>
            <a:r>
              <a:rPr lang="da-DK" sz="2800" dirty="0">
                <a:latin typeface="+mn-lt"/>
              </a:rPr>
              <a:t>, </a:t>
            </a:r>
            <a:r>
              <a:rPr lang="da-DK" sz="2800" dirty="0" err="1">
                <a:latin typeface="+mn-lt"/>
              </a:rPr>
              <a:t>hendrerit</a:t>
            </a:r>
            <a:r>
              <a:rPr lang="da-DK" sz="2800" dirty="0">
                <a:latin typeface="+mn-lt"/>
              </a:rPr>
              <a:t> in </a:t>
            </a:r>
            <a:r>
              <a:rPr lang="da-DK" sz="2800" dirty="0" err="1">
                <a:latin typeface="+mn-lt"/>
              </a:rPr>
              <a:t>nisl</a:t>
            </a:r>
            <a:r>
              <a:rPr lang="da-DK" sz="2800" dirty="0">
                <a:latin typeface="+mn-lt"/>
              </a:rPr>
              <a:t> in, </a:t>
            </a:r>
            <a:r>
              <a:rPr lang="da-DK" sz="2800" dirty="0" err="1">
                <a:latin typeface="+mn-lt"/>
              </a:rPr>
              <a:t>tempor</a:t>
            </a:r>
            <a:r>
              <a:rPr lang="da-DK" sz="2800" dirty="0">
                <a:latin typeface="+mn-lt"/>
              </a:rPr>
              <a:t> </a:t>
            </a:r>
            <a:r>
              <a:rPr lang="da-DK" sz="2800" dirty="0" err="1">
                <a:latin typeface="+mn-lt"/>
              </a:rPr>
              <a:t>lacinia</a:t>
            </a:r>
            <a:r>
              <a:rPr lang="da-DK" sz="2800" dirty="0">
                <a:latin typeface="+mn-lt"/>
              </a:rPr>
              <a:t> </a:t>
            </a:r>
            <a:r>
              <a:rPr lang="da-DK" sz="2800" dirty="0" err="1">
                <a:latin typeface="+mn-lt"/>
              </a:rPr>
              <a:t>orci</a:t>
            </a:r>
            <a:r>
              <a:rPr lang="da-DK" sz="2800" dirty="0">
                <a:latin typeface="+mn-lt"/>
              </a:rPr>
              <a:t>. </a:t>
            </a:r>
            <a:r>
              <a:rPr lang="da-DK" sz="2800" dirty="0" err="1">
                <a:latin typeface="+mn-lt"/>
              </a:rPr>
              <a:t>Maecenas</a:t>
            </a:r>
            <a:r>
              <a:rPr lang="da-DK" sz="2800" dirty="0">
                <a:latin typeface="+mn-lt"/>
              </a:rPr>
              <a:t> </a:t>
            </a:r>
            <a:r>
              <a:rPr lang="da-DK" sz="2800" dirty="0" err="1">
                <a:latin typeface="+mn-lt"/>
              </a:rPr>
              <a:t>luctus</a:t>
            </a:r>
            <a:r>
              <a:rPr lang="da-DK" sz="2800" dirty="0">
                <a:latin typeface="+mn-lt"/>
              </a:rPr>
              <a:t> </a:t>
            </a:r>
            <a:r>
              <a:rPr lang="da-DK" sz="2800" dirty="0" err="1">
                <a:latin typeface="+mn-lt"/>
              </a:rPr>
              <a:t>laoreet</a:t>
            </a:r>
            <a:r>
              <a:rPr lang="da-DK" sz="2800" dirty="0">
                <a:latin typeface="+mn-lt"/>
              </a:rPr>
              <a:t> </a:t>
            </a:r>
            <a:r>
              <a:rPr lang="da-DK" sz="2800" dirty="0" err="1">
                <a:latin typeface="+mn-lt"/>
              </a:rPr>
              <a:t>nulla</a:t>
            </a:r>
            <a:r>
              <a:rPr lang="da-DK" sz="2800" dirty="0">
                <a:latin typeface="+mn-lt"/>
              </a:rPr>
              <a:t> eget sodales.</a:t>
            </a:r>
          </a:p>
        </p:txBody>
      </p:sp>
      <p:sp>
        <p:nvSpPr>
          <p:cNvPr id="14" name="Pladsholder til tekst 13"/>
          <p:cNvSpPr>
            <a:spLocks noGrp="1"/>
          </p:cNvSpPr>
          <p:nvPr>
            <p:ph type="body" sz="quarter" idx="11" hasCustomPrompt="1"/>
          </p:nvPr>
        </p:nvSpPr>
        <p:spPr>
          <a:xfrm>
            <a:off x="4768782" y="5687845"/>
            <a:ext cx="2652713" cy="430213"/>
          </a:xfrm>
        </p:spPr>
        <p:txBody>
          <a:bodyPr>
            <a:normAutofit/>
          </a:bodyPr>
          <a:lstStyle>
            <a:lvl1pPr marL="0" indent="0" algn="ctr">
              <a:buNone/>
              <a:defRPr sz="1600" b="1" i="0">
                <a:solidFill>
                  <a:schemeClr val="accent1"/>
                </a:solidFill>
              </a:defRPr>
            </a:lvl1pPr>
          </a:lstStyle>
          <a:p>
            <a:pPr lvl="0"/>
            <a:r>
              <a:rPr lang="da-DK" dirty="0"/>
              <a:t>Navn Efternavn</a:t>
            </a:r>
          </a:p>
        </p:txBody>
      </p:sp>
    </p:spTree>
    <p:extLst>
      <p:ext uri="{BB962C8B-B14F-4D97-AF65-F5344CB8AC3E}">
        <p14:creationId xmlns:p14="http://schemas.microsoft.com/office/powerpoint/2010/main" val="2154725677"/>
      </p:ext>
    </p:extLst>
  </p:cSld>
  <p:clrMapOvr>
    <a:overrideClrMapping bg1="dk1" tx1="lt1" bg2="dk2" tx2="lt2" accent1="accent1" accent2="accent2" accent3="accent3" accent4="accent4" accent5="accent5" accent6="accent6" hlink="hlink" folHlink="folHlink"/>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o indholdsobjekter">
    <p:bg>
      <p:bgPr>
        <a:solidFill>
          <a:schemeClr val="tx1"/>
        </a:solidFill>
        <a:effectLst/>
      </p:bgPr>
    </p:bg>
    <p:spTree>
      <p:nvGrpSpPr>
        <p:cNvPr id="1" name=""/>
        <p:cNvGrpSpPr/>
        <p:nvPr/>
      </p:nvGrpSpPr>
      <p:grpSpPr>
        <a:xfrm>
          <a:off x="0" y="0"/>
          <a:ext cx="0" cy="0"/>
          <a:chOff x="0" y="0"/>
          <a:chExt cx="0" cy="0"/>
        </a:xfrm>
      </p:grpSpPr>
      <p:pic>
        <p:nvPicPr>
          <p:cNvPr id="39" name="ryan-tauss-3826-unsplash.jpg" descr="ryan-tauss-3826-unsplash.jpg"/>
          <p:cNvPicPr>
            <a:picLocks noChangeAspect="1"/>
          </p:cNvPicPr>
          <p:nvPr userDrawn="1"/>
        </p:nvPicPr>
        <p:blipFill>
          <a:blip r:embed="rId2">
            <a:alphaModFix amt="10449"/>
          </a:blip>
          <a:srcRect t="7859" b="7859"/>
          <a:stretch>
            <a:fillRect/>
          </a:stretch>
        </p:blipFill>
        <p:spPr>
          <a:xfrm>
            <a:off x="-218220" y="-232413"/>
            <a:ext cx="12750943" cy="7163681"/>
          </a:xfrm>
          <a:prstGeom prst="rect">
            <a:avLst/>
          </a:prstGeom>
          <a:ln w="12700">
            <a:miter lim="400000"/>
          </a:ln>
        </p:spPr>
      </p:pic>
      <p:pic>
        <p:nvPicPr>
          <p:cNvPr id="32" name="Billede" descr="Billede"/>
          <p:cNvPicPr>
            <a:picLocks noChangeAspect="1"/>
          </p:cNvPicPr>
          <p:nvPr userDrawn="1"/>
        </p:nvPicPr>
        <p:blipFill>
          <a:blip r:embed="rId3"/>
          <a:stretch>
            <a:fillRect/>
          </a:stretch>
        </p:blipFill>
        <p:spPr>
          <a:xfrm>
            <a:off x="1295400" y="1303020"/>
            <a:ext cx="2728544" cy="4092817"/>
          </a:xfrm>
          <a:prstGeom prst="rect">
            <a:avLst/>
          </a:prstGeom>
          <a:ln w="12700">
            <a:miter lim="400000"/>
          </a:ln>
        </p:spPr>
      </p:pic>
      <p:pic>
        <p:nvPicPr>
          <p:cNvPr id="33" name="Billede" descr="Billede"/>
          <p:cNvPicPr>
            <a:picLocks noChangeAspect="1"/>
          </p:cNvPicPr>
          <p:nvPr userDrawn="1"/>
        </p:nvPicPr>
        <p:blipFill>
          <a:blip r:embed="rId3"/>
          <a:stretch>
            <a:fillRect/>
          </a:stretch>
        </p:blipFill>
        <p:spPr>
          <a:xfrm>
            <a:off x="4792980" y="1303020"/>
            <a:ext cx="2728544" cy="4092817"/>
          </a:xfrm>
          <a:prstGeom prst="rect">
            <a:avLst/>
          </a:prstGeom>
          <a:ln w="12700">
            <a:miter lim="400000"/>
          </a:ln>
        </p:spPr>
      </p:pic>
      <p:pic>
        <p:nvPicPr>
          <p:cNvPr id="34" name="Billede" descr="Billede"/>
          <p:cNvPicPr>
            <a:picLocks noChangeAspect="1"/>
          </p:cNvPicPr>
          <p:nvPr userDrawn="1"/>
        </p:nvPicPr>
        <p:blipFill>
          <a:blip r:embed="rId3"/>
          <a:stretch>
            <a:fillRect/>
          </a:stretch>
        </p:blipFill>
        <p:spPr>
          <a:xfrm>
            <a:off x="8290560" y="1303020"/>
            <a:ext cx="2728544" cy="4092817"/>
          </a:xfrm>
          <a:prstGeom prst="rect">
            <a:avLst/>
          </a:prstGeom>
          <a:ln w="12700">
            <a:miter lim="400000"/>
          </a:ln>
        </p:spPr>
      </p:pic>
      <p:sp>
        <p:nvSpPr>
          <p:cNvPr id="3" name="Pladsholder til tekst 2"/>
          <p:cNvSpPr>
            <a:spLocks noGrp="1"/>
          </p:cNvSpPr>
          <p:nvPr>
            <p:ph type="body" sz="quarter" idx="10" hasCustomPrompt="1"/>
          </p:nvPr>
        </p:nvSpPr>
        <p:spPr>
          <a:xfrm>
            <a:off x="3720795" y="341127"/>
            <a:ext cx="4491037" cy="609600"/>
          </a:xfrm>
        </p:spPr>
        <p:txBody>
          <a:bodyPr/>
          <a:lstStyle>
            <a:lvl1pPr marL="0" indent="0" algn="ctr">
              <a:buNone/>
              <a:defRPr b="1"/>
            </a:lvl1pPr>
          </a:lstStyle>
          <a:p>
            <a:pPr lvl="0"/>
            <a:r>
              <a:rPr lang="da-DK" dirty="0"/>
              <a:t>Medarbejdere</a:t>
            </a:r>
          </a:p>
        </p:txBody>
      </p:sp>
      <p:sp>
        <p:nvSpPr>
          <p:cNvPr id="5" name="Pladsholder til tekst 4"/>
          <p:cNvSpPr>
            <a:spLocks noGrp="1"/>
          </p:cNvSpPr>
          <p:nvPr>
            <p:ph type="body" sz="quarter" idx="11" hasCustomPrompt="1"/>
          </p:nvPr>
        </p:nvSpPr>
        <p:spPr>
          <a:xfrm>
            <a:off x="1295400" y="5710238"/>
            <a:ext cx="2173288" cy="658812"/>
          </a:xfrm>
        </p:spPr>
        <p:txBody>
          <a:bodyPr/>
          <a:lstStyle>
            <a:lvl1pPr marL="0" indent="0">
              <a:buNone/>
              <a:defRPr sz="1800"/>
            </a:lvl1pPr>
          </a:lstStyle>
          <a:p>
            <a:pPr>
              <a:defRPr sz="3000" b="1" spc="-89">
                <a:solidFill>
                  <a:srgbClr val="FFFFFF"/>
                </a:solidFill>
                <a:latin typeface="Helvetica Neue"/>
                <a:ea typeface="Helvetica Neue"/>
                <a:cs typeface="Helvetica Neue"/>
                <a:sym typeface="Helvetica Neue"/>
              </a:defRPr>
            </a:pPr>
            <a:r>
              <a:rPr lang="da-DK" sz="1600" dirty="0">
                <a:latin typeface="+mn-lt"/>
              </a:rPr>
              <a:t>Navn Efternavn</a:t>
            </a:r>
          </a:p>
          <a:p>
            <a:pPr>
              <a:defRPr sz="3000" spc="-89">
                <a:solidFill>
                  <a:srgbClr val="FFFFFF"/>
                </a:solidFill>
                <a:latin typeface="Helvetica Neue"/>
                <a:ea typeface="Helvetica Neue"/>
                <a:cs typeface="Helvetica Neue"/>
                <a:sym typeface="Helvetica Neue"/>
              </a:defRPr>
            </a:pPr>
            <a:r>
              <a:rPr lang="da-DK" sz="1600" dirty="0">
                <a:latin typeface="+mn-lt"/>
              </a:rPr>
              <a:t>Stillingsbetegnelse</a:t>
            </a:r>
          </a:p>
        </p:txBody>
      </p:sp>
      <p:sp>
        <p:nvSpPr>
          <p:cNvPr id="7" name="Pladsholder til tekst 6"/>
          <p:cNvSpPr>
            <a:spLocks noGrp="1"/>
          </p:cNvSpPr>
          <p:nvPr>
            <p:ph type="body" sz="quarter" idx="12" hasCustomPrompt="1"/>
          </p:nvPr>
        </p:nvSpPr>
        <p:spPr>
          <a:xfrm>
            <a:off x="4799500" y="5709958"/>
            <a:ext cx="2333625" cy="658812"/>
          </a:xfrm>
        </p:spPr>
        <p:txBody>
          <a:bodyPr/>
          <a:lstStyle>
            <a:lvl1pPr marL="0" indent="0">
              <a:buNone/>
              <a:defRPr sz="1600"/>
            </a:lvl1pPr>
          </a:lstStyle>
          <a:p>
            <a:pPr>
              <a:defRPr sz="3000" b="1" spc="-89">
                <a:solidFill>
                  <a:srgbClr val="FFFFFF"/>
                </a:solidFill>
                <a:latin typeface="Helvetica Neue"/>
                <a:ea typeface="Helvetica Neue"/>
                <a:cs typeface="Helvetica Neue"/>
                <a:sym typeface="Helvetica Neue"/>
              </a:defRPr>
            </a:pPr>
            <a:r>
              <a:rPr lang="da-DK" sz="1600" dirty="0">
                <a:latin typeface="+mn-lt"/>
              </a:rPr>
              <a:t>Navn Efternavn</a:t>
            </a:r>
          </a:p>
          <a:p>
            <a:pPr>
              <a:defRPr sz="3000" spc="-89">
                <a:solidFill>
                  <a:srgbClr val="FFFFFF"/>
                </a:solidFill>
                <a:latin typeface="Helvetica Neue"/>
                <a:ea typeface="Helvetica Neue"/>
                <a:cs typeface="Helvetica Neue"/>
                <a:sym typeface="Helvetica Neue"/>
              </a:defRPr>
            </a:pPr>
            <a:r>
              <a:rPr lang="da-DK" sz="1600" dirty="0">
                <a:latin typeface="+mn-lt"/>
              </a:rPr>
              <a:t>Stillingsbetegnelse</a:t>
            </a:r>
          </a:p>
        </p:txBody>
      </p:sp>
      <p:sp>
        <p:nvSpPr>
          <p:cNvPr id="9" name="Pladsholder til tekst 8"/>
          <p:cNvSpPr>
            <a:spLocks noGrp="1"/>
          </p:cNvSpPr>
          <p:nvPr>
            <p:ph type="body" sz="quarter" idx="13" hasCustomPrompt="1"/>
          </p:nvPr>
        </p:nvSpPr>
        <p:spPr>
          <a:xfrm>
            <a:off x="8290560" y="5709958"/>
            <a:ext cx="2225675" cy="658812"/>
          </a:xfrm>
        </p:spPr>
        <p:txBody>
          <a:bodyPr/>
          <a:lstStyle>
            <a:lvl1pPr marL="0" indent="0">
              <a:buNone/>
              <a:defRPr sz="1600"/>
            </a:lvl1pPr>
            <a:lvl2pPr marL="457200" indent="0">
              <a:buNone/>
              <a:defRPr/>
            </a:lvl2pPr>
          </a:lstStyle>
          <a:p>
            <a:pPr>
              <a:defRPr sz="3000" b="1" spc="-89">
                <a:solidFill>
                  <a:srgbClr val="FFFFFF"/>
                </a:solidFill>
                <a:latin typeface="Helvetica Neue"/>
                <a:ea typeface="Helvetica Neue"/>
                <a:cs typeface="Helvetica Neue"/>
                <a:sym typeface="Helvetica Neue"/>
              </a:defRPr>
            </a:pPr>
            <a:r>
              <a:rPr lang="da-DK" sz="1600" dirty="0">
                <a:latin typeface="+mn-lt"/>
              </a:rPr>
              <a:t>Navn Efternavn</a:t>
            </a:r>
          </a:p>
          <a:p>
            <a:pPr>
              <a:defRPr sz="3000" spc="-89">
                <a:solidFill>
                  <a:srgbClr val="FFFFFF"/>
                </a:solidFill>
                <a:latin typeface="Helvetica Neue"/>
                <a:ea typeface="Helvetica Neue"/>
                <a:cs typeface="Helvetica Neue"/>
                <a:sym typeface="Helvetica Neue"/>
              </a:defRPr>
            </a:pPr>
            <a:r>
              <a:rPr lang="da-DK" sz="1600" dirty="0">
                <a:latin typeface="+mn-lt"/>
              </a:rPr>
              <a:t>Stillingsbetegnelse</a:t>
            </a:r>
          </a:p>
        </p:txBody>
      </p:sp>
    </p:spTree>
    <p:extLst>
      <p:ext uri="{BB962C8B-B14F-4D97-AF65-F5344CB8AC3E}">
        <p14:creationId xmlns:p14="http://schemas.microsoft.com/office/powerpoint/2010/main" val="373788234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2_To indholdsobjekter">
    <p:bg>
      <p:bgPr>
        <a:solidFill>
          <a:schemeClr val="tx1"/>
        </a:solidFill>
        <a:effectLst/>
      </p:bgPr>
    </p:bg>
    <p:spTree>
      <p:nvGrpSpPr>
        <p:cNvPr id="1" name=""/>
        <p:cNvGrpSpPr/>
        <p:nvPr/>
      </p:nvGrpSpPr>
      <p:grpSpPr>
        <a:xfrm>
          <a:off x="0" y="0"/>
          <a:ext cx="0" cy="0"/>
          <a:chOff x="0" y="0"/>
          <a:chExt cx="0" cy="0"/>
        </a:xfrm>
      </p:grpSpPr>
      <p:pic>
        <p:nvPicPr>
          <p:cNvPr id="10" name="Billede" descr="Billede"/>
          <p:cNvPicPr>
            <a:picLocks noChangeAspect="1"/>
          </p:cNvPicPr>
          <p:nvPr userDrawn="1"/>
        </p:nvPicPr>
        <p:blipFill>
          <a:blip r:embed="rId2"/>
          <a:stretch>
            <a:fillRect/>
          </a:stretch>
        </p:blipFill>
        <p:spPr>
          <a:xfrm>
            <a:off x="-868534" y="1809707"/>
            <a:ext cx="14051134" cy="3465003"/>
          </a:xfrm>
          <a:prstGeom prst="rect">
            <a:avLst/>
          </a:prstGeom>
          <a:ln w="12700">
            <a:miter lim="400000"/>
          </a:ln>
        </p:spPr>
      </p:pic>
      <p:pic>
        <p:nvPicPr>
          <p:cNvPr id="39" name="ryan-tauss-3826-unsplash.jpg" descr="ryan-tauss-3826-unsplash.jpg"/>
          <p:cNvPicPr>
            <a:picLocks noChangeAspect="1"/>
          </p:cNvPicPr>
          <p:nvPr userDrawn="1"/>
        </p:nvPicPr>
        <p:blipFill>
          <a:blip r:embed="rId3">
            <a:alphaModFix amt="10449"/>
          </a:blip>
          <a:srcRect t="7859" b="7859"/>
          <a:stretch>
            <a:fillRect/>
          </a:stretch>
        </p:blipFill>
        <p:spPr>
          <a:xfrm>
            <a:off x="-218220" y="-232413"/>
            <a:ext cx="12750943" cy="7163681"/>
          </a:xfrm>
          <a:prstGeom prst="rect">
            <a:avLst/>
          </a:prstGeom>
          <a:ln w="12700">
            <a:miter lim="400000"/>
          </a:ln>
        </p:spPr>
      </p:pic>
      <p:pic>
        <p:nvPicPr>
          <p:cNvPr id="32" name="Billede" descr="Billede"/>
          <p:cNvPicPr>
            <a:picLocks noChangeAspect="1"/>
          </p:cNvPicPr>
          <p:nvPr userDrawn="1"/>
        </p:nvPicPr>
        <p:blipFill>
          <a:blip r:embed="rId4"/>
          <a:stretch>
            <a:fillRect/>
          </a:stretch>
        </p:blipFill>
        <p:spPr>
          <a:xfrm>
            <a:off x="1295400" y="1303020"/>
            <a:ext cx="2728544" cy="4092817"/>
          </a:xfrm>
          <a:prstGeom prst="rect">
            <a:avLst/>
          </a:prstGeom>
          <a:ln w="12700">
            <a:miter lim="400000"/>
          </a:ln>
        </p:spPr>
      </p:pic>
      <p:pic>
        <p:nvPicPr>
          <p:cNvPr id="33" name="Billede" descr="Billede"/>
          <p:cNvPicPr>
            <a:picLocks noChangeAspect="1"/>
          </p:cNvPicPr>
          <p:nvPr userDrawn="1"/>
        </p:nvPicPr>
        <p:blipFill>
          <a:blip r:embed="rId4"/>
          <a:stretch>
            <a:fillRect/>
          </a:stretch>
        </p:blipFill>
        <p:spPr>
          <a:xfrm>
            <a:off x="4792980" y="1303020"/>
            <a:ext cx="2728544" cy="4092817"/>
          </a:xfrm>
          <a:prstGeom prst="rect">
            <a:avLst/>
          </a:prstGeom>
          <a:ln w="12700">
            <a:miter lim="400000"/>
          </a:ln>
        </p:spPr>
      </p:pic>
      <p:pic>
        <p:nvPicPr>
          <p:cNvPr id="34" name="Billede" descr="Billede"/>
          <p:cNvPicPr>
            <a:picLocks noChangeAspect="1"/>
          </p:cNvPicPr>
          <p:nvPr userDrawn="1"/>
        </p:nvPicPr>
        <p:blipFill>
          <a:blip r:embed="rId4"/>
          <a:stretch>
            <a:fillRect/>
          </a:stretch>
        </p:blipFill>
        <p:spPr>
          <a:xfrm>
            <a:off x="8290560" y="1303020"/>
            <a:ext cx="2728544" cy="4092817"/>
          </a:xfrm>
          <a:prstGeom prst="rect">
            <a:avLst/>
          </a:prstGeom>
          <a:ln w="12700">
            <a:miter lim="400000"/>
          </a:ln>
        </p:spPr>
      </p:pic>
      <p:sp>
        <p:nvSpPr>
          <p:cNvPr id="3" name="Pladsholder til tekst 2"/>
          <p:cNvSpPr>
            <a:spLocks noGrp="1"/>
          </p:cNvSpPr>
          <p:nvPr>
            <p:ph type="body" sz="quarter" idx="10" hasCustomPrompt="1"/>
          </p:nvPr>
        </p:nvSpPr>
        <p:spPr>
          <a:xfrm>
            <a:off x="3720795" y="341127"/>
            <a:ext cx="4491037" cy="609600"/>
          </a:xfrm>
        </p:spPr>
        <p:txBody>
          <a:bodyPr/>
          <a:lstStyle>
            <a:lvl1pPr marL="0" indent="0" algn="ctr">
              <a:buNone/>
              <a:defRPr b="1"/>
            </a:lvl1pPr>
          </a:lstStyle>
          <a:p>
            <a:pPr lvl="0"/>
            <a:r>
              <a:rPr lang="da-DK" dirty="0"/>
              <a:t>Medarbejdere</a:t>
            </a:r>
          </a:p>
        </p:txBody>
      </p:sp>
      <p:sp>
        <p:nvSpPr>
          <p:cNvPr id="5" name="Pladsholder til tekst 4"/>
          <p:cNvSpPr>
            <a:spLocks noGrp="1"/>
          </p:cNvSpPr>
          <p:nvPr>
            <p:ph type="body" sz="quarter" idx="11" hasCustomPrompt="1"/>
          </p:nvPr>
        </p:nvSpPr>
        <p:spPr>
          <a:xfrm>
            <a:off x="1295400" y="5710238"/>
            <a:ext cx="2173288" cy="658812"/>
          </a:xfrm>
        </p:spPr>
        <p:txBody>
          <a:bodyPr/>
          <a:lstStyle>
            <a:lvl1pPr marL="0" indent="0">
              <a:buNone/>
              <a:defRPr sz="1800"/>
            </a:lvl1pPr>
          </a:lstStyle>
          <a:p>
            <a:pPr>
              <a:defRPr sz="3000" b="1" spc="-89">
                <a:solidFill>
                  <a:srgbClr val="FFFFFF"/>
                </a:solidFill>
                <a:latin typeface="Helvetica Neue"/>
                <a:ea typeface="Helvetica Neue"/>
                <a:cs typeface="Helvetica Neue"/>
                <a:sym typeface="Helvetica Neue"/>
              </a:defRPr>
            </a:pPr>
            <a:r>
              <a:rPr lang="da-DK" sz="1600" dirty="0">
                <a:latin typeface="+mn-lt"/>
              </a:rPr>
              <a:t>Navn Efternavn</a:t>
            </a:r>
          </a:p>
          <a:p>
            <a:pPr>
              <a:defRPr sz="3000" spc="-89">
                <a:solidFill>
                  <a:srgbClr val="FFFFFF"/>
                </a:solidFill>
                <a:latin typeface="Helvetica Neue"/>
                <a:ea typeface="Helvetica Neue"/>
                <a:cs typeface="Helvetica Neue"/>
                <a:sym typeface="Helvetica Neue"/>
              </a:defRPr>
            </a:pPr>
            <a:r>
              <a:rPr lang="da-DK" sz="1600" dirty="0">
                <a:latin typeface="+mn-lt"/>
              </a:rPr>
              <a:t>Stillingsbetegnelse</a:t>
            </a:r>
          </a:p>
        </p:txBody>
      </p:sp>
      <p:sp>
        <p:nvSpPr>
          <p:cNvPr id="7" name="Pladsholder til tekst 6"/>
          <p:cNvSpPr>
            <a:spLocks noGrp="1"/>
          </p:cNvSpPr>
          <p:nvPr>
            <p:ph type="body" sz="quarter" idx="12" hasCustomPrompt="1"/>
          </p:nvPr>
        </p:nvSpPr>
        <p:spPr>
          <a:xfrm>
            <a:off x="4799500" y="5709958"/>
            <a:ext cx="2333625" cy="658812"/>
          </a:xfrm>
        </p:spPr>
        <p:txBody>
          <a:bodyPr/>
          <a:lstStyle>
            <a:lvl1pPr marL="0" indent="0">
              <a:buNone/>
              <a:defRPr sz="1600"/>
            </a:lvl1pPr>
          </a:lstStyle>
          <a:p>
            <a:pPr>
              <a:defRPr sz="3000" b="1" spc="-89">
                <a:solidFill>
                  <a:srgbClr val="FFFFFF"/>
                </a:solidFill>
                <a:latin typeface="Helvetica Neue"/>
                <a:ea typeface="Helvetica Neue"/>
                <a:cs typeface="Helvetica Neue"/>
                <a:sym typeface="Helvetica Neue"/>
              </a:defRPr>
            </a:pPr>
            <a:r>
              <a:rPr lang="da-DK" sz="1600" dirty="0">
                <a:latin typeface="+mn-lt"/>
              </a:rPr>
              <a:t>Navn Efternavn</a:t>
            </a:r>
          </a:p>
          <a:p>
            <a:pPr>
              <a:defRPr sz="3000" spc="-89">
                <a:solidFill>
                  <a:srgbClr val="FFFFFF"/>
                </a:solidFill>
                <a:latin typeface="Helvetica Neue"/>
                <a:ea typeface="Helvetica Neue"/>
                <a:cs typeface="Helvetica Neue"/>
                <a:sym typeface="Helvetica Neue"/>
              </a:defRPr>
            </a:pPr>
            <a:r>
              <a:rPr lang="da-DK" sz="1600" dirty="0">
                <a:latin typeface="+mn-lt"/>
              </a:rPr>
              <a:t>Stillingsbetegnelse</a:t>
            </a:r>
          </a:p>
        </p:txBody>
      </p:sp>
      <p:sp>
        <p:nvSpPr>
          <p:cNvPr id="9" name="Pladsholder til tekst 8"/>
          <p:cNvSpPr>
            <a:spLocks noGrp="1"/>
          </p:cNvSpPr>
          <p:nvPr>
            <p:ph type="body" sz="quarter" idx="13" hasCustomPrompt="1"/>
          </p:nvPr>
        </p:nvSpPr>
        <p:spPr>
          <a:xfrm>
            <a:off x="8290560" y="5709958"/>
            <a:ext cx="2225675" cy="658812"/>
          </a:xfrm>
        </p:spPr>
        <p:txBody>
          <a:bodyPr/>
          <a:lstStyle>
            <a:lvl1pPr marL="0" indent="0">
              <a:buNone/>
              <a:defRPr sz="1600"/>
            </a:lvl1pPr>
            <a:lvl2pPr marL="457200" indent="0">
              <a:buNone/>
              <a:defRPr/>
            </a:lvl2pPr>
          </a:lstStyle>
          <a:p>
            <a:pPr>
              <a:defRPr sz="3000" b="1" spc="-89">
                <a:solidFill>
                  <a:srgbClr val="FFFFFF"/>
                </a:solidFill>
                <a:latin typeface="Helvetica Neue"/>
                <a:ea typeface="Helvetica Neue"/>
                <a:cs typeface="Helvetica Neue"/>
                <a:sym typeface="Helvetica Neue"/>
              </a:defRPr>
            </a:pPr>
            <a:r>
              <a:rPr lang="da-DK" sz="1600" dirty="0">
                <a:latin typeface="+mn-lt"/>
              </a:rPr>
              <a:t>Navn Efternavn</a:t>
            </a:r>
          </a:p>
          <a:p>
            <a:pPr>
              <a:defRPr sz="3000" spc="-89">
                <a:solidFill>
                  <a:srgbClr val="FFFFFF"/>
                </a:solidFill>
                <a:latin typeface="Helvetica Neue"/>
                <a:ea typeface="Helvetica Neue"/>
                <a:cs typeface="Helvetica Neue"/>
                <a:sym typeface="Helvetica Neue"/>
              </a:defRPr>
            </a:pPr>
            <a:r>
              <a:rPr lang="da-DK" sz="1600" dirty="0">
                <a:latin typeface="+mn-lt"/>
              </a:rPr>
              <a:t>Stillingsbetegnelse</a:t>
            </a:r>
          </a:p>
        </p:txBody>
      </p:sp>
    </p:spTree>
    <p:extLst>
      <p:ext uri="{BB962C8B-B14F-4D97-AF65-F5344CB8AC3E}">
        <p14:creationId xmlns:p14="http://schemas.microsoft.com/office/powerpoint/2010/main" val="140324842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3_Brugerdefineret layout">
    <p:spTree>
      <p:nvGrpSpPr>
        <p:cNvPr id="1" name=""/>
        <p:cNvGrpSpPr/>
        <p:nvPr/>
      </p:nvGrpSpPr>
      <p:grpSpPr>
        <a:xfrm>
          <a:off x="0" y="0"/>
          <a:ext cx="0" cy="0"/>
          <a:chOff x="0" y="0"/>
          <a:chExt cx="0" cy="0"/>
        </a:xfrm>
      </p:grpSpPr>
      <p:sp>
        <p:nvSpPr>
          <p:cNvPr id="3" name="Pladsholder til tekst 2"/>
          <p:cNvSpPr>
            <a:spLocks noGrp="1"/>
          </p:cNvSpPr>
          <p:nvPr>
            <p:ph type="body" sz="quarter" idx="10" hasCustomPrompt="1"/>
          </p:nvPr>
        </p:nvSpPr>
        <p:spPr>
          <a:xfrm>
            <a:off x="3146425" y="2203450"/>
            <a:ext cx="2536825" cy="772832"/>
          </a:xfrm>
        </p:spPr>
        <p:txBody>
          <a:bodyPr/>
          <a:lstStyle>
            <a:lvl1pPr marL="0" indent="0" algn="l">
              <a:buNone/>
              <a:defRPr sz="2800" b="0" spc="-83">
                <a:solidFill>
                  <a:srgbClr val="FFFFFF"/>
                </a:solidFill>
                <a:latin typeface="Helvetica Neue"/>
                <a:sym typeface="Helvetica Neue"/>
              </a:defRPr>
            </a:lvl1pPr>
          </a:lstStyle>
          <a:p>
            <a:pPr algn="l">
              <a:defRPr sz="2800" b="1" spc="-83">
                <a:solidFill>
                  <a:srgbClr val="FFFFFF"/>
                </a:solidFill>
                <a:latin typeface="Helvetica Neue"/>
                <a:ea typeface="Helvetica Neue"/>
                <a:cs typeface="Helvetica Neue"/>
                <a:sym typeface="Helvetica Neue"/>
              </a:defRPr>
            </a:pPr>
            <a:r>
              <a:rPr lang="da-DK" sz="1400" dirty="0">
                <a:latin typeface="Raleway" panose="020B0503030101060003" pitchFamily="34" charset="0"/>
              </a:rPr>
              <a:t>Titel</a:t>
            </a:r>
          </a:p>
          <a:p>
            <a:pPr algn="l">
              <a:defRPr sz="2800" spc="-83">
                <a:solidFill>
                  <a:srgbClr val="FFFFFF"/>
                </a:solidFill>
                <a:latin typeface="Helvetica Neue"/>
                <a:ea typeface="Helvetica Neue"/>
                <a:cs typeface="Helvetica Neue"/>
                <a:sym typeface="Helvetica Neue"/>
              </a:defRPr>
            </a:pPr>
            <a:r>
              <a:rPr lang="da-DK" sz="1400" dirty="0" err="1">
                <a:latin typeface="Raleway" panose="020B0503030101060003" pitchFamily="34" charset="0"/>
              </a:rPr>
              <a:t>Lorem</a:t>
            </a:r>
            <a:r>
              <a:rPr lang="da-DK" sz="1400" dirty="0">
                <a:latin typeface="Raleway" panose="020B0503030101060003" pitchFamily="34" charset="0"/>
              </a:rPr>
              <a:t> </a:t>
            </a:r>
            <a:r>
              <a:rPr lang="da-DK" sz="1400" dirty="0" err="1">
                <a:latin typeface="Raleway" panose="020B0503030101060003" pitchFamily="34" charset="0"/>
              </a:rPr>
              <a:t>ipsum</a:t>
            </a:r>
            <a:r>
              <a:rPr lang="da-DK" sz="1400" dirty="0">
                <a:latin typeface="Raleway" panose="020B0503030101060003" pitchFamily="34" charset="0"/>
              </a:rPr>
              <a:t> </a:t>
            </a:r>
            <a:r>
              <a:rPr lang="da-DK" sz="1400" dirty="0" err="1">
                <a:latin typeface="Raleway" panose="020B0503030101060003" pitchFamily="34" charset="0"/>
              </a:rPr>
              <a:t>dolor</a:t>
            </a:r>
            <a:r>
              <a:rPr lang="da-DK" sz="1400" dirty="0">
                <a:latin typeface="Raleway" panose="020B0503030101060003" pitchFamily="34" charset="0"/>
              </a:rPr>
              <a:t> sit </a:t>
            </a:r>
            <a:r>
              <a:rPr lang="da-DK" sz="1400" dirty="0" err="1">
                <a:latin typeface="Raleway" panose="020B0503030101060003" pitchFamily="34" charset="0"/>
              </a:rPr>
              <a:t>amet</a:t>
            </a:r>
            <a:r>
              <a:rPr lang="da-DK" sz="1400" dirty="0">
                <a:latin typeface="Raleway" panose="020B0503030101060003" pitchFamily="34" charset="0"/>
              </a:rPr>
              <a:t>, </a:t>
            </a:r>
            <a:r>
              <a:rPr lang="da-DK" sz="1400" dirty="0" err="1">
                <a:latin typeface="Raleway" panose="020B0503030101060003" pitchFamily="34" charset="0"/>
              </a:rPr>
              <a:t>consectetur</a:t>
            </a:r>
            <a:r>
              <a:rPr lang="da-DK" sz="1400" dirty="0">
                <a:latin typeface="Raleway" panose="020B0503030101060003" pitchFamily="34" charset="0"/>
              </a:rPr>
              <a:t> </a:t>
            </a:r>
            <a:r>
              <a:rPr lang="da-DK" sz="1400" dirty="0" err="1">
                <a:latin typeface="Raleway" panose="020B0503030101060003" pitchFamily="34" charset="0"/>
              </a:rPr>
              <a:t>adipiscing</a:t>
            </a:r>
            <a:r>
              <a:rPr lang="da-DK" sz="1400" dirty="0">
                <a:latin typeface="Raleway" panose="020B0503030101060003" pitchFamily="34" charset="0"/>
              </a:rPr>
              <a:t> </a:t>
            </a:r>
            <a:r>
              <a:rPr lang="da-DK" sz="1400" dirty="0" err="1">
                <a:latin typeface="Raleway" panose="020B0503030101060003" pitchFamily="34" charset="0"/>
              </a:rPr>
              <a:t>elit</a:t>
            </a:r>
            <a:endParaRPr lang="da-DK" sz="1400" dirty="0">
              <a:latin typeface="Raleway" panose="020B0503030101060003" pitchFamily="34" charset="0"/>
            </a:endParaRPr>
          </a:p>
        </p:txBody>
      </p:sp>
      <p:sp>
        <p:nvSpPr>
          <p:cNvPr id="5" name="Pladsholder til tekst 4"/>
          <p:cNvSpPr>
            <a:spLocks noGrp="1"/>
          </p:cNvSpPr>
          <p:nvPr>
            <p:ph type="body" sz="quarter" idx="11" hasCustomPrompt="1"/>
          </p:nvPr>
        </p:nvSpPr>
        <p:spPr>
          <a:xfrm>
            <a:off x="3146425" y="3503153"/>
            <a:ext cx="2536825" cy="773113"/>
          </a:xfrm>
        </p:spPr>
        <p:txBody>
          <a:bodyPr/>
          <a:lstStyle>
            <a:lvl1pPr marL="0" indent="0" algn="l">
              <a:buNone/>
              <a:defRPr sz="2800" b="0" spc="-83">
                <a:solidFill>
                  <a:srgbClr val="FFFFFF"/>
                </a:solidFill>
                <a:latin typeface="Helvetica Neue"/>
                <a:sym typeface="Helvetica Neue"/>
              </a:defRPr>
            </a:lvl1pPr>
          </a:lstStyle>
          <a:p>
            <a:pPr algn="l">
              <a:defRPr sz="2800" b="1" spc="-83">
                <a:solidFill>
                  <a:srgbClr val="FFFFFF"/>
                </a:solidFill>
                <a:latin typeface="Helvetica Neue"/>
                <a:ea typeface="Helvetica Neue"/>
                <a:cs typeface="Helvetica Neue"/>
                <a:sym typeface="Helvetica Neue"/>
              </a:defRPr>
            </a:pPr>
            <a:r>
              <a:rPr lang="da-DK" sz="1400" dirty="0">
                <a:latin typeface="Raleway" panose="020B0503030101060003" pitchFamily="34" charset="0"/>
              </a:rPr>
              <a:t>Titel</a:t>
            </a:r>
          </a:p>
          <a:p>
            <a:pPr algn="l">
              <a:defRPr sz="2800" spc="-83">
                <a:solidFill>
                  <a:srgbClr val="FFFFFF"/>
                </a:solidFill>
                <a:latin typeface="Helvetica Neue"/>
                <a:ea typeface="Helvetica Neue"/>
                <a:cs typeface="Helvetica Neue"/>
                <a:sym typeface="Helvetica Neue"/>
              </a:defRPr>
            </a:pPr>
            <a:r>
              <a:rPr lang="da-DK" sz="1400" dirty="0" err="1">
                <a:latin typeface="Raleway" panose="020B0503030101060003" pitchFamily="34" charset="0"/>
              </a:rPr>
              <a:t>Lorem</a:t>
            </a:r>
            <a:r>
              <a:rPr lang="da-DK" sz="1400" dirty="0">
                <a:latin typeface="Raleway" panose="020B0503030101060003" pitchFamily="34" charset="0"/>
              </a:rPr>
              <a:t> </a:t>
            </a:r>
            <a:r>
              <a:rPr lang="da-DK" sz="1400" dirty="0" err="1">
                <a:latin typeface="Raleway" panose="020B0503030101060003" pitchFamily="34" charset="0"/>
              </a:rPr>
              <a:t>ipsum</a:t>
            </a:r>
            <a:r>
              <a:rPr lang="da-DK" sz="1400" dirty="0">
                <a:latin typeface="Raleway" panose="020B0503030101060003" pitchFamily="34" charset="0"/>
              </a:rPr>
              <a:t> </a:t>
            </a:r>
            <a:r>
              <a:rPr lang="da-DK" sz="1400" dirty="0" err="1">
                <a:latin typeface="Raleway" panose="020B0503030101060003" pitchFamily="34" charset="0"/>
              </a:rPr>
              <a:t>dolor</a:t>
            </a:r>
            <a:r>
              <a:rPr lang="da-DK" sz="1400" dirty="0">
                <a:latin typeface="Raleway" panose="020B0503030101060003" pitchFamily="34" charset="0"/>
              </a:rPr>
              <a:t> sit </a:t>
            </a:r>
            <a:r>
              <a:rPr lang="da-DK" sz="1400" dirty="0" err="1">
                <a:latin typeface="Raleway" panose="020B0503030101060003" pitchFamily="34" charset="0"/>
              </a:rPr>
              <a:t>amet</a:t>
            </a:r>
            <a:r>
              <a:rPr lang="da-DK" sz="1400" dirty="0">
                <a:latin typeface="Raleway" panose="020B0503030101060003" pitchFamily="34" charset="0"/>
              </a:rPr>
              <a:t>, </a:t>
            </a:r>
            <a:r>
              <a:rPr lang="da-DK" sz="1400" dirty="0" err="1">
                <a:latin typeface="Raleway" panose="020B0503030101060003" pitchFamily="34" charset="0"/>
              </a:rPr>
              <a:t>consectetur</a:t>
            </a:r>
            <a:r>
              <a:rPr lang="da-DK" sz="1400" dirty="0">
                <a:latin typeface="Raleway" panose="020B0503030101060003" pitchFamily="34" charset="0"/>
              </a:rPr>
              <a:t> </a:t>
            </a:r>
            <a:r>
              <a:rPr lang="da-DK" sz="1400" dirty="0" err="1">
                <a:latin typeface="Raleway" panose="020B0503030101060003" pitchFamily="34" charset="0"/>
              </a:rPr>
              <a:t>adipiscing</a:t>
            </a:r>
            <a:r>
              <a:rPr lang="da-DK" sz="1400" dirty="0">
                <a:latin typeface="Raleway" panose="020B0503030101060003" pitchFamily="34" charset="0"/>
              </a:rPr>
              <a:t> </a:t>
            </a:r>
            <a:r>
              <a:rPr lang="da-DK" sz="1400" dirty="0" err="1">
                <a:latin typeface="Raleway" panose="020B0503030101060003" pitchFamily="34" charset="0"/>
              </a:rPr>
              <a:t>elit</a:t>
            </a:r>
            <a:endParaRPr lang="da-DK" sz="1400" dirty="0">
              <a:latin typeface="Raleway" panose="020B0503030101060003" pitchFamily="34" charset="0"/>
            </a:endParaRPr>
          </a:p>
        </p:txBody>
      </p:sp>
      <p:sp>
        <p:nvSpPr>
          <p:cNvPr id="14" name="Pladsholder til tekst 13"/>
          <p:cNvSpPr>
            <a:spLocks noGrp="1"/>
          </p:cNvSpPr>
          <p:nvPr>
            <p:ph type="body" sz="quarter" idx="12" hasCustomPrompt="1"/>
          </p:nvPr>
        </p:nvSpPr>
        <p:spPr>
          <a:xfrm>
            <a:off x="3156653" y="4803137"/>
            <a:ext cx="2536825" cy="773112"/>
          </a:xfrm>
        </p:spPr>
        <p:txBody>
          <a:bodyPr/>
          <a:lstStyle>
            <a:lvl1pPr marL="0" indent="0" algn="l">
              <a:buNone/>
              <a:defRPr sz="2800" b="0" spc="-83">
                <a:solidFill>
                  <a:srgbClr val="FFFFFF"/>
                </a:solidFill>
                <a:latin typeface="Helvetica Neue"/>
                <a:sym typeface="Helvetica Neue"/>
              </a:defRPr>
            </a:lvl1pPr>
          </a:lstStyle>
          <a:p>
            <a:pPr algn="l">
              <a:defRPr sz="2800" b="1" spc="-83">
                <a:solidFill>
                  <a:srgbClr val="FFFFFF"/>
                </a:solidFill>
                <a:latin typeface="Helvetica Neue"/>
                <a:ea typeface="Helvetica Neue"/>
                <a:cs typeface="Helvetica Neue"/>
                <a:sym typeface="Helvetica Neue"/>
              </a:defRPr>
            </a:pPr>
            <a:r>
              <a:rPr lang="da-DK" sz="1400" dirty="0">
                <a:latin typeface="Raleway" panose="020B0503030101060003" pitchFamily="34" charset="0"/>
              </a:rPr>
              <a:t>Titel</a:t>
            </a:r>
          </a:p>
          <a:p>
            <a:pPr algn="l">
              <a:defRPr sz="2800" spc="-83">
                <a:solidFill>
                  <a:srgbClr val="FFFFFF"/>
                </a:solidFill>
                <a:latin typeface="Helvetica Neue"/>
                <a:ea typeface="Helvetica Neue"/>
                <a:cs typeface="Helvetica Neue"/>
                <a:sym typeface="Helvetica Neue"/>
              </a:defRPr>
            </a:pPr>
            <a:r>
              <a:rPr lang="da-DK" sz="1400" dirty="0" err="1">
                <a:latin typeface="Raleway" panose="020B0503030101060003" pitchFamily="34" charset="0"/>
              </a:rPr>
              <a:t>Lorem</a:t>
            </a:r>
            <a:r>
              <a:rPr lang="da-DK" sz="1400" dirty="0">
                <a:latin typeface="Raleway" panose="020B0503030101060003" pitchFamily="34" charset="0"/>
              </a:rPr>
              <a:t> </a:t>
            </a:r>
            <a:r>
              <a:rPr lang="da-DK" sz="1400" dirty="0" err="1">
                <a:latin typeface="Raleway" panose="020B0503030101060003" pitchFamily="34" charset="0"/>
              </a:rPr>
              <a:t>ipsum</a:t>
            </a:r>
            <a:r>
              <a:rPr lang="da-DK" sz="1400" dirty="0">
                <a:latin typeface="Raleway" panose="020B0503030101060003" pitchFamily="34" charset="0"/>
              </a:rPr>
              <a:t> </a:t>
            </a:r>
            <a:r>
              <a:rPr lang="da-DK" sz="1400" dirty="0" err="1">
                <a:latin typeface="Raleway" panose="020B0503030101060003" pitchFamily="34" charset="0"/>
              </a:rPr>
              <a:t>dolor</a:t>
            </a:r>
            <a:r>
              <a:rPr lang="da-DK" sz="1400" dirty="0">
                <a:latin typeface="Raleway" panose="020B0503030101060003" pitchFamily="34" charset="0"/>
              </a:rPr>
              <a:t> sit </a:t>
            </a:r>
            <a:r>
              <a:rPr lang="da-DK" sz="1400" dirty="0" err="1">
                <a:latin typeface="Raleway" panose="020B0503030101060003" pitchFamily="34" charset="0"/>
              </a:rPr>
              <a:t>amet</a:t>
            </a:r>
            <a:r>
              <a:rPr lang="da-DK" sz="1400" dirty="0">
                <a:latin typeface="Raleway" panose="020B0503030101060003" pitchFamily="34" charset="0"/>
              </a:rPr>
              <a:t>, </a:t>
            </a:r>
            <a:r>
              <a:rPr lang="da-DK" sz="1400" dirty="0" err="1">
                <a:latin typeface="Raleway" panose="020B0503030101060003" pitchFamily="34" charset="0"/>
              </a:rPr>
              <a:t>consectetur</a:t>
            </a:r>
            <a:r>
              <a:rPr lang="da-DK" sz="1400" dirty="0">
                <a:latin typeface="Raleway" panose="020B0503030101060003" pitchFamily="34" charset="0"/>
              </a:rPr>
              <a:t> </a:t>
            </a:r>
            <a:r>
              <a:rPr lang="da-DK" sz="1400" dirty="0" err="1">
                <a:latin typeface="Raleway" panose="020B0503030101060003" pitchFamily="34" charset="0"/>
              </a:rPr>
              <a:t>adipiscing</a:t>
            </a:r>
            <a:r>
              <a:rPr lang="da-DK" sz="1400" dirty="0">
                <a:latin typeface="Raleway" panose="020B0503030101060003" pitchFamily="34" charset="0"/>
              </a:rPr>
              <a:t> </a:t>
            </a:r>
            <a:r>
              <a:rPr lang="da-DK" sz="1400" dirty="0" err="1">
                <a:latin typeface="Raleway" panose="020B0503030101060003" pitchFamily="34" charset="0"/>
              </a:rPr>
              <a:t>elit</a:t>
            </a:r>
            <a:endParaRPr lang="da-DK" sz="1400" dirty="0">
              <a:latin typeface="Raleway" panose="020B0503030101060003" pitchFamily="34" charset="0"/>
            </a:endParaRPr>
          </a:p>
        </p:txBody>
      </p:sp>
      <p:sp>
        <p:nvSpPr>
          <p:cNvPr id="16" name="Pladsholder til tekst 15"/>
          <p:cNvSpPr>
            <a:spLocks noGrp="1"/>
          </p:cNvSpPr>
          <p:nvPr>
            <p:ph type="body" sz="quarter" idx="13" hasCustomPrompt="1"/>
          </p:nvPr>
        </p:nvSpPr>
        <p:spPr>
          <a:xfrm>
            <a:off x="7886937" y="2200156"/>
            <a:ext cx="2833688" cy="776126"/>
          </a:xfrm>
        </p:spPr>
        <p:txBody>
          <a:bodyPr/>
          <a:lstStyle>
            <a:lvl1pPr marL="0" indent="0" algn="l">
              <a:buNone/>
              <a:defRPr sz="2800" b="0" spc="-83">
                <a:solidFill>
                  <a:srgbClr val="FFFFFF"/>
                </a:solidFill>
                <a:latin typeface="Helvetica Neue"/>
                <a:sym typeface="Helvetica Neue"/>
              </a:defRPr>
            </a:lvl1pPr>
          </a:lstStyle>
          <a:p>
            <a:pPr algn="l">
              <a:defRPr sz="2800" b="1" spc="-83">
                <a:solidFill>
                  <a:srgbClr val="FFFFFF"/>
                </a:solidFill>
                <a:latin typeface="Helvetica Neue"/>
                <a:ea typeface="Helvetica Neue"/>
                <a:cs typeface="Helvetica Neue"/>
                <a:sym typeface="Helvetica Neue"/>
              </a:defRPr>
            </a:pPr>
            <a:r>
              <a:rPr lang="da-DK" sz="1400" dirty="0">
                <a:latin typeface="Raleway" panose="020B0503030101060003" pitchFamily="34" charset="0"/>
              </a:rPr>
              <a:t>Titel</a:t>
            </a:r>
          </a:p>
          <a:p>
            <a:pPr algn="l">
              <a:defRPr sz="2800" spc="-83">
                <a:solidFill>
                  <a:srgbClr val="FFFFFF"/>
                </a:solidFill>
                <a:latin typeface="Helvetica Neue"/>
                <a:ea typeface="Helvetica Neue"/>
                <a:cs typeface="Helvetica Neue"/>
                <a:sym typeface="Helvetica Neue"/>
              </a:defRPr>
            </a:pPr>
            <a:r>
              <a:rPr lang="da-DK" sz="1400" dirty="0" err="1">
                <a:latin typeface="Raleway" panose="020B0503030101060003" pitchFamily="34" charset="0"/>
              </a:rPr>
              <a:t>Lorem</a:t>
            </a:r>
            <a:r>
              <a:rPr lang="da-DK" sz="1400" dirty="0">
                <a:latin typeface="Raleway" panose="020B0503030101060003" pitchFamily="34" charset="0"/>
              </a:rPr>
              <a:t> </a:t>
            </a:r>
            <a:r>
              <a:rPr lang="da-DK" sz="1400" dirty="0" err="1">
                <a:latin typeface="Raleway" panose="020B0503030101060003" pitchFamily="34" charset="0"/>
              </a:rPr>
              <a:t>ipsum</a:t>
            </a:r>
            <a:r>
              <a:rPr lang="da-DK" sz="1400" dirty="0">
                <a:latin typeface="Raleway" panose="020B0503030101060003" pitchFamily="34" charset="0"/>
              </a:rPr>
              <a:t> </a:t>
            </a:r>
            <a:r>
              <a:rPr lang="da-DK" sz="1400" dirty="0" err="1">
                <a:latin typeface="Raleway" panose="020B0503030101060003" pitchFamily="34" charset="0"/>
              </a:rPr>
              <a:t>dolor</a:t>
            </a:r>
            <a:r>
              <a:rPr lang="da-DK" sz="1400" dirty="0">
                <a:latin typeface="Raleway" panose="020B0503030101060003" pitchFamily="34" charset="0"/>
              </a:rPr>
              <a:t> sit </a:t>
            </a:r>
            <a:r>
              <a:rPr lang="da-DK" sz="1400" dirty="0" err="1">
                <a:latin typeface="Raleway" panose="020B0503030101060003" pitchFamily="34" charset="0"/>
              </a:rPr>
              <a:t>amet</a:t>
            </a:r>
            <a:r>
              <a:rPr lang="da-DK" sz="1400" dirty="0">
                <a:latin typeface="Raleway" panose="020B0503030101060003" pitchFamily="34" charset="0"/>
              </a:rPr>
              <a:t>, </a:t>
            </a:r>
            <a:r>
              <a:rPr lang="da-DK" sz="1400" dirty="0" err="1">
                <a:latin typeface="Raleway" panose="020B0503030101060003" pitchFamily="34" charset="0"/>
              </a:rPr>
              <a:t>consectetur</a:t>
            </a:r>
            <a:r>
              <a:rPr lang="da-DK" sz="1400" dirty="0">
                <a:latin typeface="Raleway" panose="020B0503030101060003" pitchFamily="34" charset="0"/>
              </a:rPr>
              <a:t> </a:t>
            </a:r>
            <a:r>
              <a:rPr lang="da-DK" sz="1400" dirty="0" err="1">
                <a:latin typeface="Raleway" panose="020B0503030101060003" pitchFamily="34" charset="0"/>
              </a:rPr>
              <a:t>adipiscing</a:t>
            </a:r>
            <a:r>
              <a:rPr lang="da-DK" sz="1400" dirty="0">
                <a:latin typeface="Raleway" panose="020B0503030101060003" pitchFamily="34" charset="0"/>
              </a:rPr>
              <a:t> </a:t>
            </a:r>
            <a:r>
              <a:rPr lang="da-DK" sz="1400" dirty="0" err="1">
                <a:latin typeface="Raleway" panose="020B0503030101060003" pitchFamily="34" charset="0"/>
              </a:rPr>
              <a:t>elit</a:t>
            </a:r>
            <a:endParaRPr lang="da-DK" dirty="0"/>
          </a:p>
        </p:txBody>
      </p:sp>
      <p:sp>
        <p:nvSpPr>
          <p:cNvPr id="18" name="Pladsholder til tekst 17"/>
          <p:cNvSpPr>
            <a:spLocks noGrp="1"/>
          </p:cNvSpPr>
          <p:nvPr>
            <p:ph type="body" sz="quarter" idx="14" hasCustomPrompt="1"/>
          </p:nvPr>
        </p:nvSpPr>
        <p:spPr>
          <a:xfrm>
            <a:off x="7886700" y="3503612"/>
            <a:ext cx="2833688" cy="772653"/>
          </a:xfrm>
        </p:spPr>
        <p:txBody>
          <a:bodyPr/>
          <a:lstStyle>
            <a:lvl1pPr marL="0" indent="0" algn="l">
              <a:buNone/>
              <a:defRPr sz="2800" b="0" spc="-83">
                <a:solidFill>
                  <a:srgbClr val="FFFFFF"/>
                </a:solidFill>
                <a:latin typeface="Helvetica Neue"/>
                <a:sym typeface="Helvetica Neue"/>
              </a:defRPr>
            </a:lvl1pPr>
          </a:lstStyle>
          <a:p>
            <a:pPr algn="l">
              <a:defRPr sz="2800" b="1" spc="-83">
                <a:solidFill>
                  <a:srgbClr val="FFFFFF"/>
                </a:solidFill>
                <a:latin typeface="Helvetica Neue"/>
                <a:ea typeface="Helvetica Neue"/>
                <a:cs typeface="Helvetica Neue"/>
                <a:sym typeface="Helvetica Neue"/>
              </a:defRPr>
            </a:pPr>
            <a:r>
              <a:rPr lang="da-DK" sz="1400" dirty="0">
                <a:latin typeface="Raleway" panose="020B0503030101060003" pitchFamily="34" charset="0"/>
              </a:rPr>
              <a:t>Titel</a:t>
            </a:r>
          </a:p>
          <a:p>
            <a:pPr algn="l">
              <a:defRPr sz="2800" spc="-83">
                <a:solidFill>
                  <a:srgbClr val="FFFFFF"/>
                </a:solidFill>
                <a:latin typeface="Helvetica Neue"/>
                <a:ea typeface="Helvetica Neue"/>
                <a:cs typeface="Helvetica Neue"/>
                <a:sym typeface="Helvetica Neue"/>
              </a:defRPr>
            </a:pPr>
            <a:r>
              <a:rPr lang="da-DK" sz="1400" dirty="0" err="1">
                <a:latin typeface="Raleway" panose="020B0503030101060003" pitchFamily="34" charset="0"/>
              </a:rPr>
              <a:t>Lorem</a:t>
            </a:r>
            <a:r>
              <a:rPr lang="da-DK" sz="1400" dirty="0">
                <a:latin typeface="Raleway" panose="020B0503030101060003" pitchFamily="34" charset="0"/>
              </a:rPr>
              <a:t> </a:t>
            </a:r>
            <a:r>
              <a:rPr lang="da-DK" sz="1400" dirty="0" err="1">
                <a:latin typeface="Raleway" panose="020B0503030101060003" pitchFamily="34" charset="0"/>
              </a:rPr>
              <a:t>ipsum</a:t>
            </a:r>
            <a:r>
              <a:rPr lang="da-DK" sz="1400" dirty="0">
                <a:latin typeface="Raleway" panose="020B0503030101060003" pitchFamily="34" charset="0"/>
              </a:rPr>
              <a:t> </a:t>
            </a:r>
            <a:r>
              <a:rPr lang="da-DK" sz="1400" dirty="0" err="1">
                <a:latin typeface="Raleway" panose="020B0503030101060003" pitchFamily="34" charset="0"/>
              </a:rPr>
              <a:t>dolor</a:t>
            </a:r>
            <a:r>
              <a:rPr lang="da-DK" sz="1400" dirty="0">
                <a:latin typeface="Raleway" panose="020B0503030101060003" pitchFamily="34" charset="0"/>
              </a:rPr>
              <a:t> sit </a:t>
            </a:r>
            <a:r>
              <a:rPr lang="da-DK" sz="1400" dirty="0" err="1">
                <a:latin typeface="Raleway" panose="020B0503030101060003" pitchFamily="34" charset="0"/>
              </a:rPr>
              <a:t>amet</a:t>
            </a:r>
            <a:r>
              <a:rPr lang="da-DK" sz="1400" dirty="0">
                <a:latin typeface="Raleway" panose="020B0503030101060003" pitchFamily="34" charset="0"/>
              </a:rPr>
              <a:t>, </a:t>
            </a:r>
            <a:r>
              <a:rPr lang="da-DK" sz="1400" dirty="0" err="1">
                <a:latin typeface="Raleway" panose="020B0503030101060003" pitchFamily="34" charset="0"/>
              </a:rPr>
              <a:t>consectetur</a:t>
            </a:r>
            <a:r>
              <a:rPr lang="da-DK" sz="1400" dirty="0">
                <a:latin typeface="Raleway" panose="020B0503030101060003" pitchFamily="34" charset="0"/>
              </a:rPr>
              <a:t> </a:t>
            </a:r>
            <a:r>
              <a:rPr lang="da-DK" sz="1400" dirty="0" err="1">
                <a:latin typeface="Raleway" panose="020B0503030101060003" pitchFamily="34" charset="0"/>
              </a:rPr>
              <a:t>adipiscing</a:t>
            </a:r>
            <a:r>
              <a:rPr lang="da-DK" sz="1400" dirty="0">
                <a:latin typeface="Raleway" panose="020B0503030101060003" pitchFamily="34" charset="0"/>
              </a:rPr>
              <a:t> </a:t>
            </a:r>
            <a:r>
              <a:rPr lang="da-DK" sz="1400" dirty="0" err="1">
                <a:latin typeface="Raleway" panose="020B0503030101060003" pitchFamily="34" charset="0"/>
              </a:rPr>
              <a:t>elit</a:t>
            </a:r>
            <a:endParaRPr lang="da-DK" sz="1400" dirty="0">
              <a:latin typeface="Raleway" panose="020B0503030101060003" pitchFamily="34" charset="0"/>
            </a:endParaRPr>
          </a:p>
        </p:txBody>
      </p:sp>
      <p:sp>
        <p:nvSpPr>
          <p:cNvPr id="26" name="Pladsholder til tekst 25"/>
          <p:cNvSpPr>
            <a:spLocks noGrp="1"/>
          </p:cNvSpPr>
          <p:nvPr>
            <p:ph type="body" sz="quarter" idx="15" hasCustomPrompt="1"/>
          </p:nvPr>
        </p:nvSpPr>
        <p:spPr>
          <a:xfrm>
            <a:off x="7886700" y="4803775"/>
            <a:ext cx="2906713" cy="773113"/>
          </a:xfrm>
        </p:spPr>
        <p:txBody>
          <a:bodyPr/>
          <a:lstStyle>
            <a:lvl1pPr marL="0" indent="0" algn="l">
              <a:buNone/>
              <a:defRPr sz="2800" b="0" spc="-83">
                <a:solidFill>
                  <a:srgbClr val="FFFFFF"/>
                </a:solidFill>
                <a:latin typeface="Helvetica Neue"/>
                <a:sym typeface="Helvetica Neue"/>
              </a:defRPr>
            </a:lvl1pPr>
            <a:lvl5pPr marL="1828800" indent="0">
              <a:buNone/>
              <a:defRPr/>
            </a:lvl5pPr>
          </a:lstStyle>
          <a:p>
            <a:pPr algn="l">
              <a:defRPr sz="2800" b="1" spc="-83">
                <a:solidFill>
                  <a:srgbClr val="FFFFFF"/>
                </a:solidFill>
                <a:latin typeface="Helvetica Neue"/>
                <a:ea typeface="Helvetica Neue"/>
                <a:cs typeface="Helvetica Neue"/>
                <a:sym typeface="Helvetica Neue"/>
              </a:defRPr>
            </a:pPr>
            <a:r>
              <a:rPr lang="da-DK" sz="1400" dirty="0">
                <a:latin typeface="Raleway" panose="020B0503030101060003" pitchFamily="34" charset="0"/>
              </a:rPr>
              <a:t>Titel</a:t>
            </a:r>
          </a:p>
          <a:p>
            <a:pPr algn="l">
              <a:defRPr sz="2800" spc="-83">
                <a:solidFill>
                  <a:srgbClr val="FFFFFF"/>
                </a:solidFill>
                <a:latin typeface="Helvetica Neue"/>
                <a:ea typeface="Helvetica Neue"/>
                <a:cs typeface="Helvetica Neue"/>
                <a:sym typeface="Helvetica Neue"/>
              </a:defRPr>
            </a:pPr>
            <a:r>
              <a:rPr lang="da-DK" sz="1400" dirty="0" err="1">
                <a:latin typeface="Raleway" panose="020B0503030101060003" pitchFamily="34" charset="0"/>
              </a:rPr>
              <a:t>Lorem</a:t>
            </a:r>
            <a:r>
              <a:rPr lang="da-DK" sz="1400" dirty="0">
                <a:latin typeface="Raleway" panose="020B0503030101060003" pitchFamily="34" charset="0"/>
              </a:rPr>
              <a:t> </a:t>
            </a:r>
            <a:r>
              <a:rPr lang="da-DK" sz="1400" dirty="0" err="1">
                <a:latin typeface="Raleway" panose="020B0503030101060003" pitchFamily="34" charset="0"/>
              </a:rPr>
              <a:t>ipsum</a:t>
            </a:r>
            <a:r>
              <a:rPr lang="da-DK" sz="1400" dirty="0">
                <a:latin typeface="Raleway" panose="020B0503030101060003" pitchFamily="34" charset="0"/>
              </a:rPr>
              <a:t> </a:t>
            </a:r>
            <a:r>
              <a:rPr lang="da-DK" sz="1400" dirty="0" err="1">
                <a:latin typeface="Raleway" panose="020B0503030101060003" pitchFamily="34" charset="0"/>
              </a:rPr>
              <a:t>dolor</a:t>
            </a:r>
            <a:r>
              <a:rPr lang="da-DK" sz="1400" dirty="0">
                <a:latin typeface="Raleway" panose="020B0503030101060003" pitchFamily="34" charset="0"/>
              </a:rPr>
              <a:t> sit </a:t>
            </a:r>
            <a:r>
              <a:rPr lang="da-DK" sz="1400" dirty="0" err="1">
                <a:latin typeface="Raleway" panose="020B0503030101060003" pitchFamily="34" charset="0"/>
              </a:rPr>
              <a:t>amet</a:t>
            </a:r>
            <a:r>
              <a:rPr lang="da-DK" sz="1400" dirty="0">
                <a:latin typeface="Raleway" panose="020B0503030101060003" pitchFamily="34" charset="0"/>
              </a:rPr>
              <a:t>, </a:t>
            </a:r>
            <a:r>
              <a:rPr lang="da-DK" sz="1400" dirty="0" err="1">
                <a:latin typeface="Raleway" panose="020B0503030101060003" pitchFamily="34" charset="0"/>
              </a:rPr>
              <a:t>consectetur</a:t>
            </a:r>
            <a:r>
              <a:rPr lang="da-DK" sz="1400" dirty="0">
                <a:latin typeface="Raleway" panose="020B0503030101060003" pitchFamily="34" charset="0"/>
              </a:rPr>
              <a:t> </a:t>
            </a:r>
            <a:r>
              <a:rPr lang="da-DK" sz="1400" dirty="0" err="1">
                <a:latin typeface="Raleway" panose="020B0503030101060003" pitchFamily="34" charset="0"/>
              </a:rPr>
              <a:t>adipiscing</a:t>
            </a:r>
            <a:r>
              <a:rPr lang="da-DK" sz="1400" dirty="0">
                <a:latin typeface="Raleway" panose="020B0503030101060003" pitchFamily="34" charset="0"/>
              </a:rPr>
              <a:t> </a:t>
            </a:r>
            <a:r>
              <a:rPr lang="da-DK" sz="1400" dirty="0" err="1">
                <a:latin typeface="Raleway" panose="020B0503030101060003" pitchFamily="34" charset="0"/>
              </a:rPr>
              <a:t>elit</a:t>
            </a:r>
            <a:endParaRPr lang="da-DK" sz="1400" dirty="0">
              <a:latin typeface="Raleway" panose="020B0503030101060003" pitchFamily="34" charset="0"/>
            </a:endParaRPr>
          </a:p>
        </p:txBody>
      </p:sp>
      <p:sp>
        <p:nvSpPr>
          <p:cNvPr id="30" name="Pladsholder til tekst 29"/>
          <p:cNvSpPr>
            <a:spLocks noGrp="1"/>
          </p:cNvSpPr>
          <p:nvPr>
            <p:ph type="body" sz="quarter" idx="16" hasCustomPrompt="1"/>
          </p:nvPr>
        </p:nvSpPr>
        <p:spPr>
          <a:xfrm>
            <a:off x="1846729" y="1722209"/>
            <a:ext cx="1320830" cy="1060450"/>
          </a:xfrm>
        </p:spPr>
        <p:txBody>
          <a:bodyPr/>
          <a:lstStyle>
            <a:lvl1pPr marL="0" indent="0">
              <a:buNone/>
              <a:defRPr sz="7200">
                <a:solidFill>
                  <a:schemeClr val="bg1"/>
                </a:solidFill>
              </a:defRPr>
            </a:lvl1pPr>
          </a:lstStyle>
          <a:p>
            <a:pPr lvl="0"/>
            <a:r>
              <a:rPr lang="da-DK" dirty="0"/>
              <a:t>01</a:t>
            </a:r>
          </a:p>
        </p:txBody>
      </p:sp>
      <p:sp>
        <p:nvSpPr>
          <p:cNvPr id="46" name="Pladsholder til tekst 29"/>
          <p:cNvSpPr>
            <a:spLocks noGrp="1"/>
          </p:cNvSpPr>
          <p:nvPr>
            <p:ph type="body" sz="quarter" idx="17" hasCustomPrompt="1"/>
          </p:nvPr>
        </p:nvSpPr>
        <p:spPr>
          <a:xfrm>
            <a:off x="1846729" y="4445839"/>
            <a:ext cx="1299696" cy="1060450"/>
          </a:xfrm>
        </p:spPr>
        <p:txBody>
          <a:bodyPr/>
          <a:lstStyle>
            <a:lvl1pPr marL="0" indent="0">
              <a:buNone/>
              <a:defRPr sz="7200">
                <a:solidFill>
                  <a:schemeClr val="bg1"/>
                </a:solidFill>
              </a:defRPr>
            </a:lvl1pPr>
          </a:lstStyle>
          <a:p>
            <a:pPr lvl="0"/>
            <a:r>
              <a:rPr lang="da-DK" dirty="0"/>
              <a:t>03</a:t>
            </a:r>
          </a:p>
        </p:txBody>
      </p:sp>
      <p:sp>
        <p:nvSpPr>
          <p:cNvPr id="47" name="Pladsholder til tekst 29"/>
          <p:cNvSpPr>
            <a:spLocks noGrp="1"/>
          </p:cNvSpPr>
          <p:nvPr>
            <p:ph type="body" sz="quarter" idx="18" hasCustomPrompt="1"/>
          </p:nvPr>
        </p:nvSpPr>
        <p:spPr>
          <a:xfrm>
            <a:off x="6615953" y="1717047"/>
            <a:ext cx="1270747" cy="1060450"/>
          </a:xfrm>
        </p:spPr>
        <p:txBody>
          <a:bodyPr/>
          <a:lstStyle>
            <a:lvl1pPr marL="0" indent="0">
              <a:buNone/>
              <a:defRPr sz="7200">
                <a:solidFill>
                  <a:schemeClr val="bg1"/>
                </a:solidFill>
              </a:defRPr>
            </a:lvl1pPr>
          </a:lstStyle>
          <a:p>
            <a:pPr lvl="0"/>
            <a:r>
              <a:rPr lang="da-DK" dirty="0"/>
              <a:t>04</a:t>
            </a:r>
          </a:p>
        </p:txBody>
      </p:sp>
      <p:sp>
        <p:nvSpPr>
          <p:cNvPr id="48" name="Pladsholder til tekst 29"/>
          <p:cNvSpPr>
            <a:spLocks noGrp="1"/>
          </p:cNvSpPr>
          <p:nvPr>
            <p:ph type="body" sz="quarter" idx="19" hasCustomPrompt="1"/>
          </p:nvPr>
        </p:nvSpPr>
        <p:spPr>
          <a:xfrm>
            <a:off x="1846729" y="3084024"/>
            <a:ext cx="1299696" cy="1060450"/>
          </a:xfrm>
        </p:spPr>
        <p:txBody>
          <a:bodyPr/>
          <a:lstStyle>
            <a:lvl1pPr marL="0" indent="0">
              <a:buNone/>
              <a:defRPr sz="7200">
                <a:solidFill>
                  <a:schemeClr val="bg1"/>
                </a:solidFill>
              </a:defRPr>
            </a:lvl1pPr>
          </a:lstStyle>
          <a:p>
            <a:pPr lvl="0"/>
            <a:r>
              <a:rPr lang="da-DK" dirty="0"/>
              <a:t>02</a:t>
            </a:r>
          </a:p>
        </p:txBody>
      </p:sp>
      <p:sp>
        <p:nvSpPr>
          <p:cNvPr id="50" name="Pladsholder til tekst 29"/>
          <p:cNvSpPr>
            <a:spLocks noGrp="1"/>
          </p:cNvSpPr>
          <p:nvPr>
            <p:ph type="body" sz="quarter" idx="20" hasCustomPrompt="1"/>
          </p:nvPr>
        </p:nvSpPr>
        <p:spPr>
          <a:xfrm>
            <a:off x="6615953" y="3084024"/>
            <a:ext cx="1271824" cy="1060450"/>
          </a:xfrm>
        </p:spPr>
        <p:txBody>
          <a:bodyPr/>
          <a:lstStyle>
            <a:lvl1pPr marL="0" indent="0">
              <a:buNone/>
              <a:defRPr sz="7200">
                <a:solidFill>
                  <a:schemeClr val="bg1"/>
                </a:solidFill>
              </a:defRPr>
            </a:lvl1pPr>
          </a:lstStyle>
          <a:p>
            <a:pPr lvl="0"/>
            <a:r>
              <a:rPr lang="da-DK" dirty="0"/>
              <a:t>05</a:t>
            </a:r>
          </a:p>
        </p:txBody>
      </p:sp>
      <p:sp>
        <p:nvSpPr>
          <p:cNvPr id="51" name="Pladsholder til tekst 29"/>
          <p:cNvSpPr>
            <a:spLocks noGrp="1"/>
          </p:cNvSpPr>
          <p:nvPr>
            <p:ph type="body" sz="quarter" idx="21" hasCustomPrompt="1"/>
          </p:nvPr>
        </p:nvSpPr>
        <p:spPr>
          <a:xfrm>
            <a:off x="6535271" y="4445839"/>
            <a:ext cx="1351429" cy="1060450"/>
          </a:xfrm>
        </p:spPr>
        <p:txBody>
          <a:bodyPr/>
          <a:lstStyle>
            <a:lvl1pPr marL="0" indent="0">
              <a:buNone/>
              <a:defRPr sz="7200">
                <a:solidFill>
                  <a:schemeClr val="bg1"/>
                </a:solidFill>
              </a:defRPr>
            </a:lvl1pPr>
          </a:lstStyle>
          <a:p>
            <a:pPr lvl="0"/>
            <a:r>
              <a:rPr lang="da-DK" dirty="0"/>
              <a:t>06</a:t>
            </a:r>
          </a:p>
        </p:txBody>
      </p:sp>
      <p:sp>
        <p:nvSpPr>
          <p:cNvPr id="53" name="Pladsholder til tekst 52"/>
          <p:cNvSpPr>
            <a:spLocks noGrp="1"/>
          </p:cNvSpPr>
          <p:nvPr>
            <p:ph type="body" sz="quarter" idx="22" hasCustomPrompt="1"/>
          </p:nvPr>
        </p:nvSpPr>
        <p:spPr>
          <a:xfrm>
            <a:off x="4969248" y="734897"/>
            <a:ext cx="1646705" cy="555125"/>
          </a:xfrm>
        </p:spPr>
        <p:txBody>
          <a:bodyPr/>
          <a:lstStyle>
            <a:lvl1pPr marL="0" indent="0">
              <a:buNone/>
              <a:defRPr b="1"/>
            </a:lvl1pPr>
          </a:lstStyle>
          <a:p>
            <a:pPr lvl="0"/>
            <a:r>
              <a:rPr lang="da-DK" dirty="0"/>
              <a:t>Indhold</a:t>
            </a:r>
          </a:p>
        </p:txBody>
      </p:sp>
    </p:spTree>
    <p:extLst>
      <p:ext uri="{BB962C8B-B14F-4D97-AF65-F5344CB8AC3E}">
        <p14:creationId xmlns:p14="http://schemas.microsoft.com/office/powerpoint/2010/main" val="308958513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26_Brugerdefineret layout">
    <p:bg>
      <p:bgRef idx="1002">
        <a:schemeClr val="bg1"/>
      </p:bgRef>
    </p:bg>
    <p:spTree>
      <p:nvGrpSpPr>
        <p:cNvPr id="1" name=""/>
        <p:cNvGrpSpPr/>
        <p:nvPr/>
      </p:nvGrpSpPr>
      <p:grpSpPr>
        <a:xfrm>
          <a:off x="0" y="0"/>
          <a:ext cx="0" cy="0"/>
          <a:chOff x="0" y="0"/>
          <a:chExt cx="0" cy="0"/>
        </a:xfrm>
      </p:grpSpPr>
      <p:sp>
        <p:nvSpPr>
          <p:cNvPr id="3" name="Pladsholder til tekst 2"/>
          <p:cNvSpPr>
            <a:spLocks noGrp="1"/>
          </p:cNvSpPr>
          <p:nvPr>
            <p:ph type="body" sz="quarter" idx="10" hasCustomPrompt="1"/>
          </p:nvPr>
        </p:nvSpPr>
        <p:spPr>
          <a:xfrm>
            <a:off x="3146425" y="2203450"/>
            <a:ext cx="2536825" cy="772832"/>
          </a:xfrm>
        </p:spPr>
        <p:txBody>
          <a:bodyPr/>
          <a:lstStyle>
            <a:lvl1pPr marL="0" indent="0" algn="l">
              <a:buNone/>
              <a:defRPr sz="2800" b="0" spc="-83">
                <a:solidFill>
                  <a:srgbClr val="FFFFFF"/>
                </a:solidFill>
                <a:latin typeface="Helvetica Neue"/>
                <a:sym typeface="Helvetica Neue"/>
              </a:defRPr>
            </a:lvl1pPr>
          </a:lstStyle>
          <a:p>
            <a:pPr algn="l">
              <a:defRPr sz="2800" b="1" spc="-83">
                <a:solidFill>
                  <a:srgbClr val="FFFFFF"/>
                </a:solidFill>
                <a:latin typeface="Helvetica Neue"/>
                <a:ea typeface="Helvetica Neue"/>
                <a:cs typeface="Helvetica Neue"/>
                <a:sym typeface="Helvetica Neue"/>
              </a:defRPr>
            </a:pPr>
            <a:r>
              <a:rPr lang="da-DK" sz="1400" dirty="0">
                <a:latin typeface="Raleway" panose="020B0503030101060003" pitchFamily="34" charset="0"/>
              </a:rPr>
              <a:t>Titel</a:t>
            </a:r>
          </a:p>
          <a:p>
            <a:pPr algn="l">
              <a:defRPr sz="2800" spc="-83">
                <a:solidFill>
                  <a:srgbClr val="FFFFFF"/>
                </a:solidFill>
                <a:latin typeface="Helvetica Neue"/>
                <a:ea typeface="Helvetica Neue"/>
                <a:cs typeface="Helvetica Neue"/>
                <a:sym typeface="Helvetica Neue"/>
              </a:defRPr>
            </a:pPr>
            <a:r>
              <a:rPr lang="da-DK" sz="1400" dirty="0" err="1">
                <a:latin typeface="Raleway" panose="020B0503030101060003" pitchFamily="34" charset="0"/>
              </a:rPr>
              <a:t>Lorem</a:t>
            </a:r>
            <a:r>
              <a:rPr lang="da-DK" sz="1400" dirty="0">
                <a:latin typeface="Raleway" panose="020B0503030101060003" pitchFamily="34" charset="0"/>
              </a:rPr>
              <a:t> </a:t>
            </a:r>
            <a:r>
              <a:rPr lang="da-DK" sz="1400" dirty="0" err="1">
                <a:latin typeface="Raleway" panose="020B0503030101060003" pitchFamily="34" charset="0"/>
              </a:rPr>
              <a:t>ipsum</a:t>
            </a:r>
            <a:r>
              <a:rPr lang="da-DK" sz="1400" dirty="0">
                <a:latin typeface="Raleway" panose="020B0503030101060003" pitchFamily="34" charset="0"/>
              </a:rPr>
              <a:t> </a:t>
            </a:r>
            <a:r>
              <a:rPr lang="da-DK" sz="1400" dirty="0" err="1">
                <a:latin typeface="Raleway" panose="020B0503030101060003" pitchFamily="34" charset="0"/>
              </a:rPr>
              <a:t>dolor</a:t>
            </a:r>
            <a:r>
              <a:rPr lang="da-DK" sz="1400" dirty="0">
                <a:latin typeface="Raleway" panose="020B0503030101060003" pitchFamily="34" charset="0"/>
              </a:rPr>
              <a:t> sit </a:t>
            </a:r>
            <a:r>
              <a:rPr lang="da-DK" sz="1400" dirty="0" err="1">
                <a:latin typeface="Raleway" panose="020B0503030101060003" pitchFamily="34" charset="0"/>
              </a:rPr>
              <a:t>amet</a:t>
            </a:r>
            <a:r>
              <a:rPr lang="da-DK" sz="1400" dirty="0">
                <a:latin typeface="Raleway" panose="020B0503030101060003" pitchFamily="34" charset="0"/>
              </a:rPr>
              <a:t>, </a:t>
            </a:r>
            <a:r>
              <a:rPr lang="da-DK" sz="1400" dirty="0" err="1">
                <a:latin typeface="Raleway" panose="020B0503030101060003" pitchFamily="34" charset="0"/>
              </a:rPr>
              <a:t>consectetur</a:t>
            </a:r>
            <a:r>
              <a:rPr lang="da-DK" sz="1400" dirty="0">
                <a:latin typeface="Raleway" panose="020B0503030101060003" pitchFamily="34" charset="0"/>
              </a:rPr>
              <a:t> </a:t>
            </a:r>
            <a:r>
              <a:rPr lang="da-DK" sz="1400" dirty="0" err="1">
                <a:latin typeface="Raleway" panose="020B0503030101060003" pitchFamily="34" charset="0"/>
              </a:rPr>
              <a:t>adipiscing</a:t>
            </a:r>
            <a:r>
              <a:rPr lang="da-DK" sz="1400" dirty="0">
                <a:latin typeface="Raleway" panose="020B0503030101060003" pitchFamily="34" charset="0"/>
              </a:rPr>
              <a:t> </a:t>
            </a:r>
            <a:r>
              <a:rPr lang="da-DK" sz="1400" dirty="0" err="1">
                <a:latin typeface="Raleway" panose="020B0503030101060003" pitchFamily="34" charset="0"/>
              </a:rPr>
              <a:t>elit</a:t>
            </a:r>
            <a:endParaRPr lang="da-DK" sz="1400" dirty="0">
              <a:latin typeface="Raleway" panose="020B0503030101060003" pitchFamily="34" charset="0"/>
            </a:endParaRPr>
          </a:p>
        </p:txBody>
      </p:sp>
      <p:sp>
        <p:nvSpPr>
          <p:cNvPr id="5" name="Pladsholder til tekst 4"/>
          <p:cNvSpPr>
            <a:spLocks noGrp="1"/>
          </p:cNvSpPr>
          <p:nvPr>
            <p:ph type="body" sz="quarter" idx="11" hasCustomPrompt="1"/>
          </p:nvPr>
        </p:nvSpPr>
        <p:spPr>
          <a:xfrm>
            <a:off x="3146425" y="3503153"/>
            <a:ext cx="2536825" cy="773113"/>
          </a:xfrm>
        </p:spPr>
        <p:txBody>
          <a:bodyPr/>
          <a:lstStyle>
            <a:lvl1pPr marL="0" indent="0" algn="l">
              <a:buNone/>
              <a:defRPr sz="2800" b="0" spc="-83">
                <a:solidFill>
                  <a:srgbClr val="FFFFFF"/>
                </a:solidFill>
                <a:latin typeface="Helvetica Neue"/>
                <a:sym typeface="Helvetica Neue"/>
              </a:defRPr>
            </a:lvl1pPr>
          </a:lstStyle>
          <a:p>
            <a:pPr algn="l">
              <a:defRPr sz="2800" b="1" spc="-83">
                <a:solidFill>
                  <a:srgbClr val="FFFFFF"/>
                </a:solidFill>
                <a:latin typeface="Helvetica Neue"/>
                <a:ea typeface="Helvetica Neue"/>
                <a:cs typeface="Helvetica Neue"/>
                <a:sym typeface="Helvetica Neue"/>
              </a:defRPr>
            </a:pPr>
            <a:r>
              <a:rPr lang="da-DK" sz="1400" dirty="0">
                <a:latin typeface="Raleway" panose="020B0503030101060003" pitchFamily="34" charset="0"/>
              </a:rPr>
              <a:t>Titel</a:t>
            </a:r>
          </a:p>
          <a:p>
            <a:pPr algn="l">
              <a:defRPr sz="2800" spc="-83">
                <a:solidFill>
                  <a:srgbClr val="FFFFFF"/>
                </a:solidFill>
                <a:latin typeface="Helvetica Neue"/>
                <a:ea typeface="Helvetica Neue"/>
                <a:cs typeface="Helvetica Neue"/>
                <a:sym typeface="Helvetica Neue"/>
              </a:defRPr>
            </a:pPr>
            <a:r>
              <a:rPr lang="da-DK" sz="1400" dirty="0" err="1">
                <a:latin typeface="Raleway" panose="020B0503030101060003" pitchFamily="34" charset="0"/>
              </a:rPr>
              <a:t>Lorem</a:t>
            </a:r>
            <a:r>
              <a:rPr lang="da-DK" sz="1400" dirty="0">
                <a:latin typeface="Raleway" panose="020B0503030101060003" pitchFamily="34" charset="0"/>
              </a:rPr>
              <a:t> </a:t>
            </a:r>
            <a:r>
              <a:rPr lang="da-DK" sz="1400" dirty="0" err="1">
                <a:latin typeface="Raleway" panose="020B0503030101060003" pitchFamily="34" charset="0"/>
              </a:rPr>
              <a:t>ipsum</a:t>
            </a:r>
            <a:r>
              <a:rPr lang="da-DK" sz="1400" dirty="0">
                <a:latin typeface="Raleway" panose="020B0503030101060003" pitchFamily="34" charset="0"/>
              </a:rPr>
              <a:t> </a:t>
            </a:r>
            <a:r>
              <a:rPr lang="da-DK" sz="1400" dirty="0" err="1">
                <a:latin typeface="Raleway" panose="020B0503030101060003" pitchFamily="34" charset="0"/>
              </a:rPr>
              <a:t>dolor</a:t>
            </a:r>
            <a:r>
              <a:rPr lang="da-DK" sz="1400" dirty="0">
                <a:latin typeface="Raleway" panose="020B0503030101060003" pitchFamily="34" charset="0"/>
              </a:rPr>
              <a:t> sit </a:t>
            </a:r>
            <a:r>
              <a:rPr lang="da-DK" sz="1400" dirty="0" err="1">
                <a:latin typeface="Raleway" panose="020B0503030101060003" pitchFamily="34" charset="0"/>
              </a:rPr>
              <a:t>amet</a:t>
            </a:r>
            <a:r>
              <a:rPr lang="da-DK" sz="1400" dirty="0">
                <a:latin typeface="Raleway" panose="020B0503030101060003" pitchFamily="34" charset="0"/>
              </a:rPr>
              <a:t>, </a:t>
            </a:r>
            <a:r>
              <a:rPr lang="da-DK" sz="1400" dirty="0" err="1">
                <a:latin typeface="Raleway" panose="020B0503030101060003" pitchFamily="34" charset="0"/>
              </a:rPr>
              <a:t>consectetur</a:t>
            </a:r>
            <a:r>
              <a:rPr lang="da-DK" sz="1400" dirty="0">
                <a:latin typeface="Raleway" panose="020B0503030101060003" pitchFamily="34" charset="0"/>
              </a:rPr>
              <a:t> </a:t>
            </a:r>
            <a:r>
              <a:rPr lang="da-DK" sz="1400" dirty="0" err="1">
                <a:latin typeface="Raleway" panose="020B0503030101060003" pitchFamily="34" charset="0"/>
              </a:rPr>
              <a:t>adipiscing</a:t>
            </a:r>
            <a:r>
              <a:rPr lang="da-DK" sz="1400" dirty="0">
                <a:latin typeface="Raleway" panose="020B0503030101060003" pitchFamily="34" charset="0"/>
              </a:rPr>
              <a:t> </a:t>
            </a:r>
            <a:r>
              <a:rPr lang="da-DK" sz="1400" dirty="0" err="1">
                <a:latin typeface="Raleway" panose="020B0503030101060003" pitchFamily="34" charset="0"/>
              </a:rPr>
              <a:t>elit</a:t>
            </a:r>
            <a:endParaRPr lang="da-DK" sz="1400" dirty="0">
              <a:latin typeface="Raleway" panose="020B0503030101060003" pitchFamily="34" charset="0"/>
            </a:endParaRPr>
          </a:p>
        </p:txBody>
      </p:sp>
      <p:sp>
        <p:nvSpPr>
          <p:cNvPr id="14" name="Pladsholder til tekst 13"/>
          <p:cNvSpPr>
            <a:spLocks noGrp="1"/>
          </p:cNvSpPr>
          <p:nvPr>
            <p:ph type="body" sz="quarter" idx="12" hasCustomPrompt="1"/>
          </p:nvPr>
        </p:nvSpPr>
        <p:spPr>
          <a:xfrm>
            <a:off x="3156653" y="4803137"/>
            <a:ext cx="2536825" cy="773112"/>
          </a:xfrm>
        </p:spPr>
        <p:txBody>
          <a:bodyPr/>
          <a:lstStyle>
            <a:lvl1pPr marL="0" indent="0" algn="l">
              <a:buNone/>
              <a:defRPr sz="2800" b="0" spc="-83">
                <a:solidFill>
                  <a:srgbClr val="FFFFFF"/>
                </a:solidFill>
                <a:latin typeface="Helvetica Neue"/>
                <a:sym typeface="Helvetica Neue"/>
              </a:defRPr>
            </a:lvl1pPr>
          </a:lstStyle>
          <a:p>
            <a:pPr algn="l">
              <a:defRPr sz="2800" b="1" spc="-83">
                <a:solidFill>
                  <a:srgbClr val="FFFFFF"/>
                </a:solidFill>
                <a:latin typeface="Helvetica Neue"/>
                <a:ea typeface="Helvetica Neue"/>
                <a:cs typeface="Helvetica Neue"/>
                <a:sym typeface="Helvetica Neue"/>
              </a:defRPr>
            </a:pPr>
            <a:r>
              <a:rPr lang="da-DK" sz="1400" dirty="0">
                <a:latin typeface="Raleway" panose="020B0503030101060003" pitchFamily="34" charset="0"/>
              </a:rPr>
              <a:t>Titel</a:t>
            </a:r>
          </a:p>
          <a:p>
            <a:pPr algn="l">
              <a:defRPr sz="2800" spc="-83">
                <a:solidFill>
                  <a:srgbClr val="FFFFFF"/>
                </a:solidFill>
                <a:latin typeface="Helvetica Neue"/>
                <a:ea typeface="Helvetica Neue"/>
                <a:cs typeface="Helvetica Neue"/>
                <a:sym typeface="Helvetica Neue"/>
              </a:defRPr>
            </a:pPr>
            <a:r>
              <a:rPr lang="da-DK" sz="1400" dirty="0" err="1">
                <a:latin typeface="Raleway" panose="020B0503030101060003" pitchFamily="34" charset="0"/>
              </a:rPr>
              <a:t>Lorem</a:t>
            </a:r>
            <a:r>
              <a:rPr lang="da-DK" sz="1400" dirty="0">
                <a:latin typeface="Raleway" panose="020B0503030101060003" pitchFamily="34" charset="0"/>
              </a:rPr>
              <a:t> </a:t>
            </a:r>
            <a:r>
              <a:rPr lang="da-DK" sz="1400" dirty="0" err="1">
                <a:latin typeface="Raleway" panose="020B0503030101060003" pitchFamily="34" charset="0"/>
              </a:rPr>
              <a:t>ipsum</a:t>
            </a:r>
            <a:r>
              <a:rPr lang="da-DK" sz="1400" dirty="0">
                <a:latin typeface="Raleway" panose="020B0503030101060003" pitchFamily="34" charset="0"/>
              </a:rPr>
              <a:t> </a:t>
            </a:r>
            <a:r>
              <a:rPr lang="da-DK" sz="1400" dirty="0" err="1">
                <a:latin typeface="Raleway" panose="020B0503030101060003" pitchFamily="34" charset="0"/>
              </a:rPr>
              <a:t>dolor</a:t>
            </a:r>
            <a:r>
              <a:rPr lang="da-DK" sz="1400" dirty="0">
                <a:latin typeface="Raleway" panose="020B0503030101060003" pitchFamily="34" charset="0"/>
              </a:rPr>
              <a:t> sit </a:t>
            </a:r>
            <a:r>
              <a:rPr lang="da-DK" sz="1400" dirty="0" err="1">
                <a:latin typeface="Raleway" panose="020B0503030101060003" pitchFamily="34" charset="0"/>
              </a:rPr>
              <a:t>amet</a:t>
            </a:r>
            <a:r>
              <a:rPr lang="da-DK" sz="1400" dirty="0">
                <a:latin typeface="Raleway" panose="020B0503030101060003" pitchFamily="34" charset="0"/>
              </a:rPr>
              <a:t>, </a:t>
            </a:r>
            <a:r>
              <a:rPr lang="da-DK" sz="1400" dirty="0" err="1">
                <a:latin typeface="Raleway" panose="020B0503030101060003" pitchFamily="34" charset="0"/>
              </a:rPr>
              <a:t>consectetur</a:t>
            </a:r>
            <a:r>
              <a:rPr lang="da-DK" sz="1400" dirty="0">
                <a:latin typeface="Raleway" panose="020B0503030101060003" pitchFamily="34" charset="0"/>
              </a:rPr>
              <a:t> </a:t>
            </a:r>
            <a:r>
              <a:rPr lang="da-DK" sz="1400" dirty="0" err="1">
                <a:latin typeface="Raleway" panose="020B0503030101060003" pitchFamily="34" charset="0"/>
              </a:rPr>
              <a:t>adipiscing</a:t>
            </a:r>
            <a:r>
              <a:rPr lang="da-DK" sz="1400" dirty="0">
                <a:latin typeface="Raleway" panose="020B0503030101060003" pitchFamily="34" charset="0"/>
              </a:rPr>
              <a:t> </a:t>
            </a:r>
            <a:r>
              <a:rPr lang="da-DK" sz="1400" dirty="0" err="1">
                <a:latin typeface="Raleway" panose="020B0503030101060003" pitchFamily="34" charset="0"/>
              </a:rPr>
              <a:t>elit</a:t>
            </a:r>
            <a:endParaRPr lang="da-DK" sz="1400" dirty="0">
              <a:latin typeface="Raleway" panose="020B0503030101060003" pitchFamily="34" charset="0"/>
            </a:endParaRPr>
          </a:p>
        </p:txBody>
      </p:sp>
      <p:sp>
        <p:nvSpPr>
          <p:cNvPr id="16" name="Pladsholder til tekst 15"/>
          <p:cNvSpPr>
            <a:spLocks noGrp="1"/>
          </p:cNvSpPr>
          <p:nvPr>
            <p:ph type="body" sz="quarter" idx="13" hasCustomPrompt="1"/>
          </p:nvPr>
        </p:nvSpPr>
        <p:spPr>
          <a:xfrm>
            <a:off x="7886937" y="2200156"/>
            <a:ext cx="2833688" cy="776126"/>
          </a:xfrm>
        </p:spPr>
        <p:txBody>
          <a:bodyPr/>
          <a:lstStyle>
            <a:lvl1pPr marL="0" indent="0" algn="l">
              <a:buNone/>
              <a:defRPr sz="2800" b="0" spc="-83">
                <a:solidFill>
                  <a:srgbClr val="FFFFFF"/>
                </a:solidFill>
                <a:latin typeface="Helvetica Neue"/>
                <a:sym typeface="Helvetica Neue"/>
              </a:defRPr>
            </a:lvl1pPr>
          </a:lstStyle>
          <a:p>
            <a:pPr algn="l">
              <a:defRPr sz="2800" b="1" spc="-83">
                <a:solidFill>
                  <a:srgbClr val="FFFFFF"/>
                </a:solidFill>
                <a:latin typeface="Helvetica Neue"/>
                <a:ea typeface="Helvetica Neue"/>
                <a:cs typeface="Helvetica Neue"/>
                <a:sym typeface="Helvetica Neue"/>
              </a:defRPr>
            </a:pPr>
            <a:r>
              <a:rPr lang="da-DK" sz="1400" dirty="0">
                <a:latin typeface="Raleway" panose="020B0503030101060003" pitchFamily="34" charset="0"/>
              </a:rPr>
              <a:t>Titel</a:t>
            </a:r>
          </a:p>
          <a:p>
            <a:pPr algn="l">
              <a:defRPr sz="2800" spc="-83">
                <a:solidFill>
                  <a:srgbClr val="FFFFFF"/>
                </a:solidFill>
                <a:latin typeface="Helvetica Neue"/>
                <a:ea typeface="Helvetica Neue"/>
                <a:cs typeface="Helvetica Neue"/>
                <a:sym typeface="Helvetica Neue"/>
              </a:defRPr>
            </a:pPr>
            <a:r>
              <a:rPr lang="da-DK" sz="1400" dirty="0" err="1">
                <a:latin typeface="Raleway" panose="020B0503030101060003" pitchFamily="34" charset="0"/>
              </a:rPr>
              <a:t>Lorem</a:t>
            </a:r>
            <a:r>
              <a:rPr lang="da-DK" sz="1400" dirty="0">
                <a:latin typeface="Raleway" panose="020B0503030101060003" pitchFamily="34" charset="0"/>
              </a:rPr>
              <a:t> </a:t>
            </a:r>
            <a:r>
              <a:rPr lang="da-DK" sz="1400" dirty="0" err="1">
                <a:latin typeface="Raleway" panose="020B0503030101060003" pitchFamily="34" charset="0"/>
              </a:rPr>
              <a:t>ipsum</a:t>
            </a:r>
            <a:r>
              <a:rPr lang="da-DK" sz="1400" dirty="0">
                <a:latin typeface="Raleway" panose="020B0503030101060003" pitchFamily="34" charset="0"/>
              </a:rPr>
              <a:t> </a:t>
            </a:r>
            <a:r>
              <a:rPr lang="da-DK" sz="1400" dirty="0" err="1">
                <a:latin typeface="Raleway" panose="020B0503030101060003" pitchFamily="34" charset="0"/>
              </a:rPr>
              <a:t>dolor</a:t>
            </a:r>
            <a:r>
              <a:rPr lang="da-DK" sz="1400" dirty="0">
                <a:latin typeface="Raleway" panose="020B0503030101060003" pitchFamily="34" charset="0"/>
              </a:rPr>
              <a:t> sit </a:t>
            </a:r>
            <a:r>
              <a:rPr lang="da-DK" sz="1400" dirty="0" err="1">
                <a:latin typeface="Raleway" panose="020B0503030101060003" pitchFamily="34" charset="0"/>
              </a:rPr>
              <a:t>amet</a:t>
            </a:r>
            <a:r>
              <a:rPr lang="da-DK" sz="1400" dirty="0">
                <a:latin typeface="Raleway" panose="020B0503030101060003" pitchFamily="34" charset="0"/>
              </a:rPr>
              <a:t>, </a:t>
            </a:r>
            <a:r>
              <a:rPr lang="da-DK" sz="1400" dirty="0" err="1">
                <a:latin typeface="Raleway" panose="020B0503030101060003" pitchFamily="34" charset="0"/>
              </a:rPr>
              <a:t>consectetur</a:t>
            </a:r>
            <a:r>
              <a:rPr lang="da-DK" sz="1400" dirty="0">
                <a:latin typeface="Raleway" panose="020B0503030101060003" pitchFamily="34" charset="0"/>
              </a:rPr>
              <a:t> </a:t>
            </a:r>
            <a:r>
              <a:rPr lang="da-DK" sz="1400" dirty="0" err="1">
                <a:latin typeface="Raleway" panose="020B0503030101060003" pitchFamily="34" charset="0"/>
              </a:rPr>
              <a:t>adipiscing</a:t>
            </a:r>
            <a:r>
              <a:rPr lang="da-DK" sz="1400" dirty="0">
                <a:latin typeface="Raleway" panose="020B0503030101060003" pitchFamily="34" charset="0"/>
              </a:rPr>
              <a:t> </a:t>
            </a:r>
            <a:r>
              <a:rPr lang="da-DK" sz="1400" dirty="0" err="1">
                <a:latin typeface="Raleway" panose="020B0503030101060003" pitchFamily="34" charset="0"/>
              </a:rPr>
              <a:t>elit</a:t>
            </a:r>
            <a:endParaRPr lang="da-DK" dirty="0"/>
          </a:p>
        </p:txBody>
      </p:sp>
      <p:sp>
        <p:nvSpPr>
          <p:cNvPr id="18" name="Pladsholder til tekst 17"/>
          <p:cNvSpPr>
            <a:spLocks noGrp="1"/>
          </p:cNvSpPr>
          <p:nvPr>
            <p:ph type="body" sz="quarter" idx="14" hasCustomPrompt="1"/>
          </p:nvPr>
        </p:nvSpPr>
        <p:spPr>
          <a:xfrm>
            <a:off x="7886700" y="3503612"/>
            <a:ext cx="2833688" cy="772653"/>
          </a:xfrm>
        </p:spPr>
        <p:txBody>
          <a:bodyPr/>
          <a:lstStyle>
            <a:lvl1pPr marL="0" indent="0" algn="l">
              <a:buNone/>
              <a:defRPr sz="2800" b="0" spc="-83">
                <a:solidFill>
                  <a:srgbClr val="FFFFFF"/>
                </a:solidFill>
                <a:latin typeface="Helvetica Neue"/>
                <a:sym typeface="Helvetica Neue"/>
              </a:defRPr>
            </a:lvl1pPr>
          </a:lstStyle>
          <a:p>
            <a:pPr algn="l">
              <a:defRPr sz="2800" b="1" spc="-83">
                <a:solidFill>
                  <a:srgbClr val="FFFFFF"/>
                </a:solidFill>
                <a:latin typeface="Helvetica Neue"/>
                <a:ea typeface="Helvetica Neue"/>
                <a:cs typeface="Helvetica Neue"/>
                <a:sym typeface="Helvetica Neue"/>
              </a:defRPr>
            </a:pPr>
            <a:r>
              <a:rPr lang="da-DK" sz="1400" dirty="0">
                <a:latin typeface="Raleway" panose="020B0503030101060003" pitchFamily="34" charset="0"/>
              </a:rPr>
              <a:t>Titel</a:t>
            </a:r>
          </a:p>
          <a:p>
            <a:pPr algn="l">
              <a:defRPr sz="2800" spc="-83">
                <a:solidFill>
                  <a:srgbClr val="FFFFFF"/>
                </a:solidFill>
                <a:latin typeface="Helvetica Neue"/>
                <a:ea typeface="Helvetica Neue"/>
                <a:cs typeface="Helvetica Neue"/>
                <a:sym typeface="Helvetica Neue"/>
              </a:defRPr>
            </a:pPr>
            <a:r>
              <a:rPr lang="da-DK" sz="1400" dirty="0" err="1">
                <a:latin typeface="Raleway" panose="020B0503030101060003" pitchFamily="34" charset="0"/>
              </a:rPr>
              <a:t>Lorem</a:t>
            </a:r>
            <a:r>
              <a:rPr lang="da-DK" sz="1400" dirty="0">
                <a:latin typeface="Raleway" panose="020B0503030101060003" pitchFamily="34" charset="0"/>
              </a:rPr>
              <a:t> </a:t>
            </a:r>
            <a:r>
              <a:rPr lang="da-DK" sz="1400" dirty="0" err="1">
                <a:latin typeface="Raleway" panose="020B0503030101060003" pitchFamily="34" charset="0"/>
              </a:rPr>
              <a:t>ipsum</a:t>
            </a:r>
            <a:r>
              <a:rPr lang="da-DK" sz="1400" dirty="0">
                <a:latin typeface="Raleway" panose="020B0503030101060003" pitchFamily="34" charset="0"/>
              </a:rPr>
              <a:t> </a:t>
            </a:r>
            <a:r>
              <a:rPr lang="da-DK" sz="1400" dirty="0" err="1">
                <a:latin typeface="Raleway" panose="020B0503030101060003" pitchFamily="34" charset="0"/>
              </a:rPr>
              <a:t>dolor</a:t>
            </a:r>
            <a:r>
              <a:rPr lang="da-DK" sz="1400" dirty="0">
                <a:latin typeface="Raleway" panose="020B0503030101060003" pitchFamily="34" charset="0"/>
              </a:rPr>
              <a:t> sit </a:t>
            </a:r>
            <a:r>
              <a:rPr lang="da-DK" sz="1400" dirty="0" err="1">
                <a:latin typeface="Raleway" panose="020B0503030101060003" pitchFamily="34" charset="0"/>
              </a:rPr>
              <a:t>amet</a:t>
            </a:r>
            <a:r>
              <a:rPr lang="da-DK" sz="1400" dirty="0">
                <a:latin typeface="Raleway" panose="020B0503030101060003" pitchFamily="34" charset="0"/>
              </a:rPr>
              <a:t>, </a:t>
            </a:r>
            <a:r>
              <a:rPr lang="da-DK" sz="1400" dirty="0" err="1">
                <a:latin typeface="Raleway" panose="020B0503030101060003" pitchFamily="34" charset="0"/>
              </a:rPr>
              <a:t>consectetur</a:t>
            </a:r>
            <a:r>
              <a:rPr lang="da-DK" sz="1400" dirty="0">
                <a:latin typeface="Raleway" panose="020B0503030101060003" pitchFamily="34" charset="0"/>
              </a:rPr>
              <a:t> </a:t>
            </a:r>
            <a:r>
              <a:rPr lang="da-DK" sz="1400" dirty="0" err="1">
                <a:latin typeface="Raleway" panose="020B0503030101060003" pitchFamily="34" charset="0"/>
              </a:rPr>
              <a:t>adipiscing</a:t>
            </a:r>
            <a:r>
              <a:rPr lang="da-DK" sz="1400" dirty="0">
                <a:latin typeface="Raleway" panose="020B0503030101060003" pitchFamily="34" charset="0"/>
              </a:rPr>
              <a:t> </a:t>
            </a:r>
            <a:r>
              <a:rPr lang="da-DK" sz="1400" dirty="0" err="1">
                <a:latin typeface="Raleway" panose="020B0503030101060003" pitchFamily="34" charset="0"/>
              </a:rPr>
              <a:t>elit</a:t>
            </a:r>
            <a:endParaRPr lang="da-DK" sz="1400" dirty="0">
              <a:latin typeface="Raleway" panose="020B0503030101060003" pitchFamily="34" charset="0"/>
            </a:endParaRPr>
          </a:p>
        </p:txBody>
      </p:sp>
      <p:sp>
        <p:nvSpPr>
          <p:cNvPr id="26" name="Pladsholder til tekst 25"/>
          <p:cNvSpPr>
            <a:spLocks noGrp="1"/>
          </p:cNvSpPr>
          <p:nvPr>
            <p:ph type="body" sz="quarter" idx="15" hasCustomPrompt="1"/>
          </p:nvPr>
        </p:nvSpPr>
        <p:spPr>
          <a:xfrm>
            <a:off x="7886700" y="4803775"/>
            <a:ext cx="2906713" cy="773113"/>
          </a:xfrm>
        </p:spPr>
        <p:txBody>
          <a:bodyPr/>
          <a:lstStyle>
            <a:lvl1pPr marL="0" indent="0" algn="l">
              <a:buNone/>
              <a:defRPr sz="2800" b="0" spc="-83">
                <a:solidFill>
                  <a:srgbClr val="FFFFFF"/>
                </a:solidFill>
                <a:latin typeface="Helvetica Neue"/>
                <a:sym typeface="Helvetica Neue"/>
              </a:defRPr>
            </a:lvl1pPr>
            <a:lvl5pPr marL="1828800" indent="0">
              <a:buNone/>
              <a:defRPr/>
            </a:lvl5pPr>
          </a:lstStyle>
          <a:p>
            <a:pPr algn="l">
              <a:defRPr sz="2800" b="1" spc="-83">
                <a:solidFill>
                  <a:srgbClr val="FFFFFF"/>
                </a:solidFill>
                <a:latin typeface="Helvetica Neue"/>
                <a:ea typeface="Helvetica Neue"/>
                <a:cs typeface="Helvetica Neue"/>
                <a:sym typeface="Helvetica Neue"/>
              </a:defRPr>
            </a:pPr>
            <a:r>
              <a:rPr lang="da-DK" sz="1400" dirty="0">
                <a:latin typeface="Raleway" panose="020B0503030101060003" pitchFamily="34" charset="0"/>
              </a:rPr>
              <a:t>Titel</a:t>
            </a:r>
          </a:p>
          <a:p>
            <a:pPr algn="l">
              <a:defRPr sz="2800" spc="-83">
                <a:solidFill>
                  <a:srgbClr val="FFFFFF"/>
                </a:solidFill>
                <a:latin typeface="Helvetica Neue"/>
                <a:ea typeface="Helvetica Neue"/>
                <a:cs typeface="Helvetica Neue"/>
                <a:sym typeface="Helvetica Neue"/>
              </a:defRPr>
            </a:pPr>
            <a:r>
              <a:rPr lang="da-DK" sz="1400" dirty="0" err="1">
                <a:latin typeface="Raleway" panose="020B0503030101060003" pitchFamily="34" charset="0"/>
              </a:rPr>
              <a:t>Lorem</a:t>
            </a:r>
            <a:r>
              <a:rPr lang="da-DK" sz="1400" dirty="0">
                <a:latin typeface="Raleway" panose="020B0503030101060003" pitchFamily="34" charset="0"/>
              </a:rPr>
              <a:t> </a:t>
            </a:r>
            <a:r>
              <a:rPr lang="da-DK" sz="1400" dirty="0" err="1">
                <a:latin typeface="Raleway" panose="020B0503030101060003" pitchFamily="34" charset="0"/>
              </a:rPr>
              <a:t>ipsum</a:t>
            </a:r>
            <a:r>
              <a:rPr lang="da-DK" sz="1400" dirty="0">
                <a:latin typeface="Raleway" panose="020B0503030101060003" pitchFamily="34" charset="0"/>
              </a:rPr>
              <a:t> </a:t>
            </a:r>
            <a:r>
              <a:rPr lang="da-DK" sz="1400" dirty="0" err="1">
                <a:latin typeface="Raleway" panose="020B0503030101060003" pitchFamily="34" charset="0"/>
              </a:rPr>
              <a:t>dolor</a:t>
            </a:r>
            <a:r>
              <a:rPr lang="da-DK" sz="1400" dirty="0">
                <a:latin typeface="Raleway" panose="020B0503030101060003" pitchFamily="34" charset="0"/>
              </a:rPr>
              <a:t> sit </a:t>
            </a:r>
            <a:r>
              <a:rPr lang="da-DK" sz="1400" dirty="0" err="1">
                <a:latin typeface="Raleway" panose="020B0503030101060003" pitchFamily="34" charset="0"/>
              </a:rPr>
              <a:t>amet</a:t>
            </a:r>
            <a:r>
              <a:rPr lang="da-DK" sz="1400" dirty="0">
                <a:latin typeface="Raleway" panose="020B0503030101060003" pitchFamily="34" charset="0"/>
              </a:rPr>
              <a:t>, </a:t>
            </a:r>
            <a:r>
              <a:rPr lang="da-DK" sz="1400" dirty="0" err="1">
                <a:latin typeface="Raleway" panose="020B0503030101060003" pitchFamily="34" charset="0"/>
              </a:rPr>
              <a:t>consectetur</a:t>
            </a:r>
            <a:r>
              <a:rPr lang="da-DK" sz="1400" dirty="0">
                <a:latin typeface="Raleway" panose="020B0503030101060003" pitchFamily="34" charset="0"/>
              </a:rPr>
              <a:t> </a:t>
            </a:r>
            <a:r>
              <a:rPr lang="da-DK" sz="1400" dirty="0" err="1">
                <a:latin typeface="Raleway" panose="020B0503030101060003" pitchFamily="34" charset="0"/>
              </a:rPr>
              <a:t>adipiscing</a:t>
            </a:r>
            <a:r>
              <a:rPr lang="da-DK" sz="1400" dirty="0">
                <a:latin typeface="Raleway" panose="020B0503030101060003" pitchFamily="34" charset="0"/>
              </a:rPr>
              <a:t> </a:t>
            </a:r>
            <a:r>
              <a:rPr lang="da-DK" sz="1400" dirty="0" err="1">
                <a:latin typeface="Raleway" panose="020B0503030101060003" pitchFamily="34" charset="0"/>
              </a:rPr>
              <a:t>elit</a:t>
            </a:r>
            <a:endParaRPr lang="da-DK" sz="1400" dirty="0">
              <a:latin typeface="Raleway" panose="020B0503030101060003" pitchFamily="34" charset="0"/>
            </a:endParaRPr>
          </a:p>
        </p:txBody>
      </p:sp>
      <p:sp>
        <p:nvSpPr>
          <p:cNvPr id="30" name="Pladsholder til tekst 29"/>
          <p:cNvSpPr>
            <a:spLocks noGrp="1"/>
          </p:cNvSpPr>
          <p:nvPr>
            <p:ph type="body" sz="quarter" idx="16" hasCustomPrompt="1"/>
          </p:nvPr>
        </p:nvSpPr>
        <p:spPr>
          <a:xfrm>
            <a:off x="1846729" y="1722209"/>
            <a:ext cx="1320830" cy="1060450"/>
          </a:xfrm>
        </p:spPr>
        <p:txBody>
          <a:bodyPr/>
          <a:lstStyle>
            <a:lvl1pPr marL="0" indent="0">
              <a:buNone/>
              <a:defRPr sz="7200">
                <a:solidFill>
                  <a:schemeClr val="bg1"/>
                </a:solidFill>
              </a:defRPr>
            </a:lvl1pPr>
          </a:lstStyle>
          <a:p>
            <a:pPr lvl="0"/>
            <a:r>
              <a:rPr lang="da-DK" dirty="0"/>
              <a:t>01</a:t>
            </a:r>
          </a:p>
        </p:txBody>
      </p:sp>
      <p:sp>
        <p:nvSpPr>
          <p:cNvPr id="46" name="Pladsholder til tekst 29"/>
          <p:cNvSpPr>
            <a:spLocks noGrp="1"/>
          </p:cNvSpPr>
          <p:nvPr>
            <p:ph type="body" sz="quarter" idx="17" hasCustomPrompt="1"/>
          </p:nvPr>
        </p:nvSpPr>
        <p:spPr>
          <a:xfrm>
            <a:off x="1846729" y="4445839"/>
            <a:ext cx="1299696" cy="1060450"/>
          </a:xfrm>
        </p:spPr>
        <p:txBody>
          <a:bodyPr/>
          <a:lstStyle>
            <a:lvl1pPr marL="0" indent="0">
              <a:buNone/>
              <a:defRPr sz="7200">
                <a:solidFill>
                  <a:schemeClr val="bg1"/>
                </a:solidFill>
              </a:defRPr>
            </a:lvl1pPr>
          </a:lstStyle>
          <a:p>
            <a:pPr lvl="0"/>
            <a:r>
              <a:rPr lang="da-DK" dirty="0"/>
              <a:t>03</a:t>
            </a:r>
          </a:p>
        </p:txBody>
      </p:sp>
      <p:sp>
        <p:nvSpPr>
          <p:cNvPr id="47" name="Pladsholder til tekst 29"/>
          <p:cNvSpPr>
            <a:spLocks noGrp="1"/>
          </p:cNvSpPr>
          <p:nvPr>
            <p:ph type="body" sz="quarter" idx="18" hasCustomPrompt="1"/>
          </p:nvPr>
        </p:nvSpPr>
        <p:spPr>
          <a:xfrm>
            <a:off x="6615953" y="1717047"/>
            <a:ext cx="1270747" cy="1060450"/>
          </a:xfrm>
        </p:spPr>
        <p:txBody>
          <a:bodyPr/>
          <a:lstStyle>
            <a:lvl1pPr marL="0" indent="0">
              <a:buNone/>
              <a:defRPr sz="7200">
                <a:solidFill>
                  <a:schemeClr val="bg1"/>
                </a:solidFill>
              </a:defRPr>
            </a:lvl1pPr>
          </a:lstStyle>
          <a:p>
            <a:pPr lvl="0"/>
            <a:r>
              <a:rPr lang="da-DK" dirty="0"/>
              <a:t>04</a:t>
            </a:r>
          </a:p>
        </p:txBody>
      </p:sp>
      <p:sp>
        <p:nvSpPr>
          <p:cNvPr id="48" name="Pladsholder til tekst 29"/>
          <p:cNvSpPr>
            <a:spLocks noGrp="1"/>
          </p:cNvSpPr>
          <p:nvPr>
            <p:ph type="body" sz="quarter" idx="19" hasCustomPrompt="1"/>
          </p:nvPr>
        </p:nvSpPr>
        <p:spPr>
          <a:xfrm>
            <a:off x="1846729" y="3084024"/>
            <a:ext cx="1299696" cy="1060450"/>
          </a:xfrm>
        </p:spPr>
        <p:txBody>
          <a:bodyPr/>
          <a:lstStyle>
            <a:lvl1pPr marL="0" indent="0">
              <a:buNone/>
              <a:defRPr sz="7200">
                <a:solidFill>
                  <a:schemeClr val="bg1"/>
                </a:solidFill>
              </a:defRPr>
            </a:lvl1pPr>
          </a:lstStyle>
          <a:p>
            <a:pPr lvl="0"/>
            <a:r>
              <a:rPr lang="da-DK" dirty="0"/>
              <a:t>02</a:t>
            </a:r>
          </a:p>
        </p:txBody>
      </p:sp>
      <p:sp>
        <p:nvSpPr>
          <p:cNvPr id="50" name="Pladsholder til tekst 29"/>
          <p:cNvSpPr>
            <a:spLocks noGrp="1"/>
          </p:cNvSpPr>
          <p:nvPr>
            <p:ph type="body" sz="quarter" idx="20" hasCustomPrompt="1"/>
          </p:nvPr>
        </p:nvSpPr>
        <p:spPr>
          <a:xfrm>
            <a:off x="6615953" y="3084024"/>
            <a:ext cx="1271824" cy="1060450"/>
          </a:xfrm>
        </p:spPr>
        <p:txBody>
          <a:bodyPr/>
          <a:lstStyle>
            <a:lvl1pPr marL="0" indent="0">
              <a:buNone/>
              <a:defRPr sz="7200">
                <a:solidFill>
                  <a:schemeClr val="bg1"/>
                </a:solidFill>
              </a:defRPr>
            </a:lvl1pPr>
          </a:lstStyle>
          <a:p>
            <a:pPr lvl="0"/>
            <a:r>
              <a:rPr lang="da-DK" dirty="0"/>
              <a:t>05</a:t>
            </a:r>
          </a:p>
        </p:txBody>
      </p:sp>
      <p:sp>
        <p:nvSpPr>
          <p:cNvPr id="51" name="Pladsholder til tekst 29"/>
          <p:cNvSpPr>
            <a:spLocks noGrp="1"/>
          </p:cNvSpPr>
          <p:nvPr>
            <p:ph type="body" sz="quarter" idx="21" hasCustomPrompt="1"/>
          </p:nvPr>
        </p:nvSpPr>
        <p:spPr>
          <a:xfrm>
            <a:off x="6535271" y="4445839"/>
            <a:ext cx="1351429" cy="1060450"/>
          </a:xfrm>
        </p:spPr>
        <p:txBody>
          <a:bodyPr/>
          <a:lstStyle>
            <a:lvl1pPr marL="0" indent="0">
              <a:buNone/>
              <a:defRPr sz="7200">
                <a:solidFill>
                  <a:schemeClr val="bg1"/>
                </a:solidFill>
              </a:defRPr>
            </a:lvl1pPr>
          </a:lstStyle>
          <a:p>
            <a:pPr lvl="0"/>
            <a:r>
              <a:rPr lang="da-DK" dirty="0"/>
              <a:t>06</a:t>
            </a:r>
          </a:p>
        </p:txBody>
      </p:sp>
      <p:sp>
        <p:nvSpPr>
          <p:cNvPr id="15" name="Pladsholder til tekst 52"/>
          <p:cNvSpPr>
            <a:spLocks noGrp="1"/>
          </p:cNvSpPr>
          <p:nvPr>
            <p:ph type="body" sz="quarter" idx="22" hasCustomPrompt="1"/>
          </p:nvPr>
        </p:nvSpPr>
        <p:spPr>
          <a:xfrm>
            <a:off x="4969248" y="734897"/>
            <a:ext cx="1646705" cy="555125"/>
          </a:xfrm>
        </p:spPr>
        <p:txBody>
          <a:bodyPr/>
          <a:lstStyle>
            <a:lvl1pPr marL="0" indent="0">
              <a:buNone/>
              <a:defRPr b="1"/>
            </a:lvl1pPr>
          </a:lstStyle>
          <a:p>
            <a:pPr lvl="0"/>
            <a:r>
              <a:rPr lang="da-DK" dirty="0"/>
              <a:t>Indhold</a:t>
            </a:r>
          </a:p>
        </p:txBody>
      </p:sp>
    </p:spTree>
    <p:extLst>
      <p:ext uri="{BB962C8B-B14F-4D97-AF65-F5344CB8AC3E}">
        <p14:creationId xmlns:p14="http://schemas.microsoft.com/office/powerpoint/2010/main" val="1060664693"/>
      </p:ext>
    </p:extLst>
  </p:cSld>
  <p:clrMapOvr>
    <a:overrideClrMapping bg1="dk1" tx1="lt1" bg2="dk2" tx2="lt2" accent1="accent1" accent2="accent2" accent3="accent3" accent4="accent4" accent5="accent5" accent6="accent6" hlink="hlink" folHlink="folHlink"/>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7_Brugerdefineret layout">
    <p:bg>
      <p:bgRef idx="1001">
        <a:schemeClr val="bg2"/>
      </p:bgRef>
    </p:bg>
    <p:spTree>
      <p:nvGrpSpPr>
        <p:cNvPr id="1" name=""/>
        <p:cNvGrpSpPr/>
        <p:nvPr/>
      </p:nvGrpSpPr>
      <p:grpSpPr>
        <a:xfrm>
          <a:off x="0" y="0"/>
          <a:ext cx="0" cy="0"/>
          <a:chOff x="0" y="0"/>
          <a:chExt cx="0" cy="0"/>
        </a:xfrm>
      </p:grpSpPr>
      <p:sp>
        <p:nvSpPr>
          <p:cNvPr id="3" name="Pladsholder til tekst 2"/>
          <p:cNvSpPr>
            <a:spLocks noGrp="1"/>
          </p:cNvSpPr>
          <p:nvPr>
            <p:ph type="body" sz="quarter" idx="10" hasCustomPrompt="1"/>
          </p:nvPr>
        </p:nvSpPr>
        <p:spPr>
          <a:xfrm>
            <a:off x="3146425" y="2203450"/>
            <a:ext cx="2536825" cy="772832"/>
          </a:xfrm>
        </p:spPr>
        <p:txBody>
          <a:bodyPr/>
          <a:lstStyle>
            <a:lvl1pPr marL="0" indent="0" algn="l">
              <a:buNone/>
              <a:defRPr sz="2800" b="0" spc="-83">
                <a:solidFill>
                  <a:srgbClr val="FFFFFF"/>
                </a:solidFill>
                <a:latin typeface="Helvetica Neue"/>
                <a:sym typeface="Helvetica Neue"/>
              </a:defRPr>
            </a:lvl1pPr>
          </a:lstStyle>
          <a:p>
            <a:pPr algn="l">
              <a:defRPr sz="2800" b="1" spc="-83">
                <a:solidFill>
                  <a:srgbClr val="FFFFFF"/>
                </a:solidFill>
                <a:latin typeface="Helvetica Neue"/>
                <a:ea typeface="Helvetica Neue"/>
                <a:cs typeface="Helvetica Neue"/>
                <a:sym typeface="Helvetica Neue"/>
              </a:defRPr>
            </a:pPr>
            <a:r>
              <a:rPr lang="da-DK" sz="1400" dirty="0">
                <a:latin typeface="Raleway" panose="020B0503030101060003" pitchFamily="34" charset="0"/>
              </a:rPr>
              <a:t>Titel</a:t>
            </a:r>
          </a:p>
          <a:p>
            <a:pPr algn="l">
              <a:defRPr sz="2800" spc="-83">
                <a:solidFill>
                  <a:srgbClr val="FFFFFF"/>
                </a:solidFill>
                <a:latin typeface="Helvetica Neue"/>
                <a:ea typeface="Helvetica Neue"/>
                <a:cs typeface="Helvetica Neue"/>
                <a:sym typeface="Helvetica Neue"/>
              </a:defRPr>
            </a:pPr>
            <a:r>
              <a:rPr lang="da-DK" sz="1400" dirty="0" err="1">
                <a:latin typeface="Raleway" panose="020B0503030101060003" pitchFamily="34" charset="0"/>
              </a:rPr>
              <a:t>Lorem</a:t>
            </a:r>
            <a:r>
              <a:rPr lang="da-DK" sz="1400" dirty="0">
                <a:latin typeface="Raleway" panose="020B0503030101060003" pitchFamily="34" charset="0"/>
              </a:rPr>
              <a:t> </a:t>
            </a:r>
            <a:r>
              <a:rPr lang="da-DK" sz="1400" dirty="0" err="1">
                <a:latin typeface="Raleway" panose="020B0503030101060003" pitchFamily="34" charset="0"/>
              </a:rPr>
              <a:t>ipsum</a:t>
            </a:r>
            <a:r>
              <a:rPr lang="da-DK" sz="1400" dirty="0">
                <a:latin typeface="Raleway" panose="020B0503030101060003" pitchFamily="34" charset="0"/>
              </a:rPr>
              <a:t> </a:t>
            </a:r>
            <a:r>
              <a:rPr lang="da-DK" sz="1400" dirty="0" err="1">
                <a:latin typeface="Raleway" panose="020B0503030101060003" pitchFamily="34" charset="0"/>
              </a:rPr>
              <a:t>dolor</a:t>
            </a:r>
            <a:r>
              <a:rPr lang="da-DK" sz="1400" dirty="0">
                <a:latin typeface="Raleway" panose="020B0503030101060003" pitchFamily="34" charset="0"/>
              </a:rPr>
              <a:t> sit </a:t>
            </a:r>
            <a:r>
              <a:rPr lang="da-DK" sz="1400" dirty="0" err="1">
                <a:latin typeface="Raleway" panose="020B0503030101060003" pitchFamily="34" charset="0"/>
              </a:rPr>
              <a:t>amet</a:t>
            </a:r>
            <a:r>
              <a:rPr lang="da-DK" sz="1400" dirty="0">
                <a:latin typeface="Raleway" panose="020B0503030101060003" pitchFamily="34" charset="0"/>
              </a:rPr>
              <a:t>, </a:t>
            </a:r>
            <a:r>
              <a:rPr lang="da-DK" sz="1400" dirty="0" err="1">
                <a:latin typeface="Raleway" panose="020B0503030101060003" pitchFamily="34" charset="0"/>
              </a:rPr>
              <a:t>consectetur</a:t>
            </a:r>
            <a:r>
              <a:rPr lang="da-DK" sz="1400" dirty="0">
                <a:latin typeface="Raleway" panose="020B0503030101060003" pitchFamily="34" charset="0"/>
              </a:rPr>
              <a:t> </a:t>
            </a:r>
            <a:r>
              <a:rPr lang="da-DK" sz="1400" dirty="0" err="1">
                <a:latin typeface="Raleway" panose="020B0503030101060003" pitchFamily="34" charset="0"/>
              </a:rPr>
              <a:t>adipiscing</a:t>
            </a:r>
            <a:r>
              <a:rPr lang="da-DK" sz="1400" dirty="0">
                <a:latin typeface="Raleway" panose="020B0503030101060003" pitchFamily="34" charset="0"/>
              </a:rPr>
              <a:t> </a:t>
            </a:r>
            <a:r>
              <a:rPr lang="da-DK" sz="1400" dirty="0" err="1">
                <a:latin typeface="Raleway" panose="020B0503030101060003" pitchFamily="34" charset="0"/>
              </a:rPr>
              <a:t>elit</a:t>
            </a:r>
            <a:endParaRPr lang="da-DK" sz="1400" dirty="0">
              <a:latin typeface="Raleway" panose="020B0503030101060003" pitchFamily="34" charset="0"/>
            </a:endParaRPr>
          </a:p>
        </p:txBody>
      </p:sp>
      <p:sp>
        <p:nvSpPr>
          <p:cNvPr id="5" name="Pladsholder til tekst 4"/>
          <p:cNvSpPr>
            <a:spLocks noGrp="1"/>
          </p:cNvSpPr>
          <p:nvPr>
            <p:ph type="body" sz="quarter" idx="11" hasCustomPrompt="1"/>
          </p:nvPr>
        </p:nvSpPr>
        <p:spPr>
          <a:xfrm>
            <a:off x="3146425" y="3503153"/>
            <a:ext cx="2536825" cy="773113"/>
          </a:xfrm>
        </p:spPr>
        <p:txBody>
          <a:bodyPr/>
          <a:lstStyle>
            <a:lvl1pPr marL="0" indent="0" algn="l">
              <a:buNone/>
              <a:defRPr sz="2800" b="0" spc="-83">
                <a:solidFill>
                  <a:srgbClr val="FFFFFF"/>
                </a:solidFill>
                <a:latin typeface="Helvetica Neue"/>
                <a:sym typeface="Helvetica Neue"/>
              </a:defRPr>
            </a:lvl1pPr>
          </a:lstStyle>
          <a:p>
            <a:pPr algn="l">
              <a:defRPr sz="2800" b="1" spc="-83">
                <a:solidFill>
                  <a:srgbClr val="FFFFFF"/>
                </a:solidFill>
                <a:latin typeface="Helvetica Neue"/>
                <a:ea typeface="Helvetica Neue"/>
                <a:cs typeface="Helvetica Neue"/>
                <a:sym typeface="Helvetica Neue"/>
              </a:defRPr>
            </a:pPr>
            <a:r>
              <a:rPr lang="da-DK" sz="1400" dirty="0">
                <a:latin typeface="Raleway" panose="020B0503030101060003" pitchFamily="34" charset="0"/>
              </a:rPr>
              <a:t>Titel</a:t>
            </a:r>
          </a:p>
          <a:p>
            <a:pPr algn="l">
              <a:defRPr sz="2800" spc="-83">
                <a:solidFill>
                  <a:srgbClr val="FFFFFF"/>
                </a:solidFill>
                <a:latin typeface="Helvetica Neue"/>
                <a:ea typeface="Helvetica Neue"/>
                <a:cs typeface="Helvetica Neue"/>
                <a:sym typeface="Helvetica Neue"/>
              </a:defRPr>
            </a:pPr>
            <a:r>
              <a:rPr lang="da-DK" sz="1400" dirty="0" err="1">
                <a:latin typeface="Raleway" panose="020B0503030101060003" pitchFamily="34" charset="0"/>
              </a:rPr>
              <a:t>Lorem</a:t>
            </a:r>
            <a:r>
              <a:rPr lang="da-DK" sz="1400" dirty="0">
                <a:latin typeface="Raleway" panose="020B0503030101060003" pitchFamily="34" charset="0"/>
              </a:rPr>
              <a:t> </a:t>
            </a:r>
            <a:r>
              <a:rPr lang="da-DK" sz="1400" dirty="0" err="1">
                <a:latin typeface="Raleway" panose="020B0503030101060003" pitchFamily="34" charset="0"/>
              </a:rPr>
              <a:t>ipsum</a:t>
            </a:r>
            <a:r>
              <a:rPr lang="da-DK" sz="1400" dirty="0">
                <a:latin typeface="Raleway" panose="020B0503030101060003" pitchFamily="34" charset="0"/>
              </a:rPr>
              <a:t> </a:t>
            </a:r>
            <a:r>
              <a:rPr lang="da-DK" sz="1400" dirty="0" err="1">
                <a:latin typeface="Raleway" panose="020B0503030101060003" pitchFamily="34" charset="0"/>
              </a:rPr>
              <a:t>dolor</a:t>
            </a:r>
            <a:r>
              <a:rPr lang="da-DK" sz="1400" dirty="0">
                <a:latin typeface="Raleway" panose="020B0503030101060003" pitchFamily="34" charset="0"/>
              </a:rPr>
              <a:t> sit </a:t>
            </a:r>
            <a:r>
              <a:rPr lang="da-DK" sz="1400" dirty="0" err="1">
                <a:latin typeface="Raleway" panose="020B0503030101060003" pitchFamily="34" charset="0"/>
              </a:rPr>
              <a:t>amet</a:t>
            </a:r>
            <a:r>
              <a:rPr lang="da-DK" sz="1400" dirty="0">
                <a:latin typeface="Raleway" panose="020B0503030101060003" pitchFamily="34" charset="0"/>
              </a:rPr>
              <a:t>, </a:t>
            </a:r>
            <a:r>
              <a:rPr lang="da-DK" sz="1400" dirty="0" err="1">
                <a:latin typeface="Raleway" panose="020B0503030101060003" pitchFamily="34" charset="0"/>
              </a:rPr>
              <a:t>consectetur</a:t>
            </a:r>
            <a:r>
              <a:rPr lang="da-DK" sz="1400" dirty="0">
                <a:latin typeface="Raleway" panose="020B0503030101060003" pitchFamily="34" charset="0"/>
              </a:rPr>
              <a:t> </a:t>
            </a:r>
            <a:r>
              <a:rPr lang="da-DK" sz="1400" dirty="0" err="1">
                <a:latin typeface="Raleway" panose="020B0503030101060003" pitchFamily="34" charset="0"/>
              </a:rPr>
              <a:t>adipiscing</a:t>
            </a:r>
            <a:r>
              <a:rPr lang="da-DK" sz="1400" dirty="0">
                <a:latin typeface="Raleway" panose="020B0503030101060003" pitchFamily="34" charset="0"/>
              </a:rPr>
              <a:t> </a:t>
            </a:r>
            <a:r>
              <a:rPr lang="da-DK" sz="1400" dirty="0" err="1">
                <a:latin typeface="Raleway" panose="020B0503030101060003" pitchFamily="34" charset="0"/>
              </a:rPr>
              <a:t>elit</a:t>
            </a:r>
            <a:endParaRPr lang="da-DK" sz="1400" dirty="0">
              <a:latin typeface="Raleway" panose="020B0503030101060003" pitchFamily="34" charset="0"/>
            </a:endParaRPr>
          </a:p>
        </p:txBody>
      </p:sp>
      <p:sp>
        <p:nvSpPr>
          <p:cNvPr id="14" name="Pladsholder til tekst 13"/>
          <p:cNvSpPr>
            <a:spLocks noGrp="1"/>
          </p:cNvSpPr>
          <p:nvPr>
            <p:ph type="body" sz="quarter" idx="12" hasCustomPrompt="1"/>
          </p:nvPr>
        </p:nvSpPr>
        <p:spPr>
          <a:xfrm>
            <a:off x="3156653" y="4803137"/>
            <a:ext cx="2536825" cy="773112"/>
          </a:xfrm>
        </p:spPr>
        <p:txBody>
          <a:bodyPr/>
          <a:lstStyle>
            <a:lvl1pPr marL="0" indent="0" algn="l">
              <a:buNone/>
              <a:defRPr sz="2800" b="0" spc="-83">
                <a:solidFill>
                  <a:srgbClr val="FFFFFF"/>
                </a:solidFill>
                <a:latin typeface="Helvetica Neue"/>
                <a:sym typeface="Helvetica Neue"/>
              </a:defRPr>
            </a:lvl1pPr>
          </a:lstStyle>
          <a:p>
            <a:pPr algn="l">
              <a:defRPr sz="2800" b="1" spc="-83">
                <a:solidFill>
                  <a:srgbClr val="FFFFFF"/>
                </a:solidFill>
                <a:latin typeface="Helvetica Neue"/>
                <a:ea typeface="Helvetica Neue"/>
                <a:cs typeface="Helvetica Neue"/>
                <a:sym typeface="Helvetica Neue"/>
              </a:defRPr>
            </a:pPr>
            <a:r>
              <a:rPr lang="da-DK" sz="1400" dirty="0">
                <a:latin typeface="Raleway" panose="020B0503030101060003" pitchFamily="34" charset="0"/>
              </a:rPr>
              <a:t>Titel</a:t>
            </a:r>
          </a:p>
          <a:p>
            <a:pPr algn="l">
              <a:defRPr sz="2800" spc="-83">
                <a:solidFill>
                  <a:srgbClr val="FFFFFF"/>
                </a:solidFill>
                <a:latin typeface="Helvetica Neue"/>
                <a:ea typeface="Helvetica Neue"/>
                <a:cs typeface="Helvetica Neue"/>
                <a:sym typeface="Helvetica Neue"/>
              </a:defRPr>
            </a:pPr>
            <a:r>
              <a:rPr lang="da-DK" sz="1400" dirty="0" err="1">
                <a:latin typeface="Raleway" panose="020B0503030101060003" pitchFamily="34" charset="0"/>
              </a:rPr>
              <a:t>Lorem</a:t>
            </a:r>
            <a:r>
              <a:rPr lang="da-DK" sz="1400" dirty="0">
                <a:latin typeface="Raleway" panose="020B0503030101060003" pitchFamily="34" charset="0"/>
              </a:rPr>
              <a:t> </a:t>
            </a:r>
            <a:r>
              <a:rPr lang="da-DK" sz="1400" dirty="0" err="1">
                <a:latin typeface="Raleway" panose="020B0503030101060003" pitchFamily="34" charset="0"/>
              </a:rPr>
              <a:t>ipsum</a:t>
            </a:r>
            <a:r>
              <a:rPr lang="da-DK" sz="1400" dirty="0">
                <a:latin typeface="Raleway" panose="020B0503030101060003" pitchFamily="34" charset="0"/>
              </a:rPr>
              <a:t> </a:t>
            </a:r>
            <a:r>
              <a:rPr lang="da-DK" sz="1400" dirty="0" err="1">
                <a:latin typeface="Raleway" panose="020B0503030101060003" pitchFamily="34" charset="0"/>
              </a:rPr>
              <a:t>dolor</a:t>
            </a:r>
            <a:r>
              <a:rPr lang="da-DK" sz="1400" dirty="0">
                <a:latin typeface="Raleway" panose="020B0503030101060003" pitchFamily="34" charset="0"/>
              </a:rPr>
              <a:t> sit </a:t>
            </a:r>
            <a:r>
              <a:rPr lang="da-DK" sz="1400" dirty="0" err="1">
                <a:latin typeface="Raleway" panose="020B0503030101060003" pitchFamily="34" charset="0"/>
              </a:rPr>
              <a:t>amet</a:t>
            </a:r>
            <a:r>
              <a:rPr lang="da-DK" sz="1400" dirty="0">
                <a:latin typeface="Raleway" panose="020B0503030101060003" pitchFamily="34" charset="0"/>
              </a:rPr>
              <a:t>, </a:t>
            </a:r>
            <a:r>
              <a:rPr lang="da-DK" sz="1400" dirty="0" err="1">
                <a:latin typeface="Raleway" panose="020B0503030101060003" pitchFamily="34" charset="0"/>
              </a:rPr>
              <a:t>consectetur</a:t>
            </a:r>
            <a:r>
              <a:rPr lang="da-DK" sz="1400" dirty="0">
                <a:latin typeface="Raleway" panose="020B0503030101060003" pitchFamily="34" charset="0"/>
              </a:rPr>
              <a:t> </a:t>
            </a:r>
            <a:r>
              <a:rPr lang="da-DK" sz="1400" dirty="0" err="1">
                <a:latin typeface="Raleway" panose="020B0503030101060003" pitchFamily="34" charset="0"/>
              </a:rPr>
              <a:t>adipiscing</a:t>
            </a:r>
            <a:r>
              <a:rPr lang="da-DK" sz="1400" dirty="0">
                <a:latin typeface="Raleway" panose="020B0503030101060003" pitchFamily="34" charset="0"/>
              </a:rPr>
              <a:t> </a:t>
            </a:r>
            <a:r>
              <a:rPr lang="da-DK" sz="1400" dirty="0" err="1">
                <a:latin typeface="Raleway" panose="020B0503030101060003" pitchFamily="34" charset="0"/>
              </a:rPr>
              <a:t>elit</a:t>
            </a:r>
            <a:endParaRPr lang="da-DK" sz="1400" dirty="0">
              <a:latin typeface="Raleway" panose="020B0503030101060003" pitchFamily="34" charset="0"/>
            </a:endParaRPr>
          </a:p>
        </p:txBody>
      </p:sp>
      <p:sp>
        <p:nvSpPr>
          <p:cNvPr id="16" name="Pladsholder til tekst 15"/>
          <p:cNvSpPr>
            <a:spLocks noGrp="1"/>
          </p:cNvSpPr>
          <p:nvPr>
            <p:ph type="body" sz="quarter" idx="13" hasCustomPrompt="1"/>
          </p:nvPr>
        </p:nvSpPr>
        <p:spPr>
          <a:xfrm>
            <a:off x="7886937" y="2200156"/>
            <a:ext cx="2833688" cy="776126"/>
          </a:xfrm>
        </p:spPr>
        <p:txBody>
          <a:bodyPr/>
          <a:lstStyle>
            <a:lvl1pPr marL="0" indent="0" algn="l">
              <a:buNone/>
              <a:defRPr sz="2800" b="0" spc="-83">
                <a:solidFill>
                  <a:srgbClr val="FFFFFF"/>
                </a:solidFill>
                <a:latin typeface="Helvetica Neue"/>
                <a:sym typeface="Helvetica Neue"/>
              </a:defRPr>
            </a:lvl1pPr>
          </a:lstStyle>
          <a:p>
            <a:pPr algn="l">
              <a:defRPr sz="2800" b="1" spc="-83">
                <a:solidFill>
                  <a:srgbClr val="FFFFFF"/>
                </a:solidFill>
                <a:latin typeface="Helvetica Neue"/>
                <a:ea typeface="Helvetica Neue"/>
                <a:cs typeface="Helvetica Neue"/>
                <a:sym typeface="Helvetica Neue"/>
              </a:defRPr>
            </a:pPr>
            <a:r>
              <a:rPr lang="da-DK" sz="1400" dirty="0">
                <a:latin typeface="Raleway" panose="020B0503030101060003" pitchFamily="34" charset="0"/>
              </a:rPr>
              <a:t>Titel</a:t>
            </a:r>
          </a:p>
          <a:p>
            <a:pPr algn="l">
              <a:defRPr sz="2800" spc="-83">
                <a:solidFill>
                  <a:srgbClr val="FFFFFF"/>
                </a:solidFill>
                <a:latin typeface="Helvetica Neue"/>
                <a:ea typeface="Helvetica Neue"/>
                <a:cs typeface="Helvetica Neue"/>
                <a:sym typeface="Helvetica Neue"/>
              </a:defRPr>
            </a:pPr>
            <a:r>
              <a:rPr lang="da-DK" sz="1400" dirty="0" err="1">
                <a:latin typeface="Raleway" panose="020B0503030101060003" pitchFamily="34" charset="0"/>
              </a:rPr>
              <a:t>Lorem</a:t>
            </a:r>
            <a:r>
              <a:rPr lang="da-DK" sz="1400" dirty="0">
                <a:latin typeface="Raleway" panose="020B0503030101060003" pitchFamily="34" charset="0"/>
              </a:rPr>
              <a:t> </a:t>
            </a:r>
            <a:r>
              <a:rPr lang="da-DK" sz="1400" dirty="0" err="1">
                <a:latin typeface="Raleway" panose="020B0503030101060003" pitchFamily="34" charset="0"/>
              </a:rPr>
              <a:t>ipsum</a:t>
            </a:r>
            <a:r>
              <a:rPr lang="da-DK" sz="1400" dirty="0">
                <a:latin typeface="Raleway" panose="020B0503030101060003" pitchFamily="34" charset="0"/>
              </a:rPr>
              <a:t> </a:t>
            </a:r>
            <a:r>
              <a:rPr lang="da-DK" sz="1400" dirty="0" err="1">
                <a:latin typeface="Raleway" panose="020B0503030101060003" pitchFamily="34" charset="0"/>
              </a:rPr>
              <a:t>dolor</a:t>
            </a:r>
            <a:r>
              <a:rPr lang="da-DK" sz="1400" dirty="0">
                <a:latin typeface="Raleway" panose="020B0503030101060003" pitchFamily="34" charset="0"/>
              </a:rPr>
              <a:t> sit </a:t>
            </a:r>
            <a:r>
              <a:rPr lang="da-DK" sz="1400" dirty="0" err="1">
                <a:latin typeface="Raleway" panose="020B0503030101060003" pitchFamily="34" charset="0"/>
              </a:rPr>
              <a:t>amet</a:t>
            </a:r>
            <a:r>
              <a:rPr lang="da-DK" sz="1400" dirty="0">
                <a:latin typeface="Raleway" panose="020B0503030101060003" pitchFamily="34" charset="0"/>
              </a:rPr>
              <a:t>, </a:t>
            </a:r>
            <a:r>
              <a:rPr lang="da-DK" sz="1400" dirty="0" err="1">
                <a:latin typeface="Raleway" panose="020B0503030101060003" pitchFamily="34" charset="0"/>
              </a:rPr>
              <a:t>consectetur</a:t>
            </a:r>
            <a:r>
              <a:rPr lang="da-DK" sz="1400" dirty="0">
                <a:latin typeface="Raleway" panose="020B0503030101060003" pitchFamily="34" charset="0"/>
              </a:rPr>
              <a:t> </a:t>
            </a:r>
            <a:r>
              <a:rPr lang="da-DK" sz="1400" dirty="0" err="1">
                <a:latin typeface="Raleway" panose="020B0503030101060003" pitchFamily="34" charset="0"/>
              </a:rPr>
              <a:t>adipiscing</a:t>
            </a:r>
            <a:r>
              <a:rPr lang="da-DK" sz="1400" dirty="0">
                <a:latin typeface="Raleway" panose="020B0503030101060003" pitchFamily="34" charset="0"/>
              </a:rPr>
              <a:t> </a:t>
            </a:r>
            <a:r>
              <a:rPr lang="da-DK" sz="1400" dirty="0" err="1">
                <a:latin typeface="Raleway" panose="020B0503030101060003" pitchFamily="34" charset="0"/>
              </a:rPr>
              <a:t>elit</a:t>
            </a:r>
            <a:endParaRPr lang="da-DK" dirty="0"/>
          </a:p>
        </p:txBody>
      </p:sp>
      <p:sp>
        <p:nvSpPr>
          <p:cNvPr id="18" name="Pladsholder til tekst 17"/>
          <p:cNvSpPr>
            <a:spLocks noGrp="1"/>
          </p:cNvSpPr>
          <p:nvPr>
            <p:ph type="body" sz="quarter" idx="14" hasCustomPrompt="1"/>
          </p:nvPr>
        </p:nvSpPr>
        <p:spPr>
          <a:xfrm>
            <a:off x="7886700" y="3503612"/>
            <a:ext cx="2833688" cy="772653"/>
          </a:xfrm>
        </p:spPr>
        <p:txBody>
          <a:bodyPr/>
          <a:lstStyle>
            <a:lvl1pPr marL="0" indent="0" algn="l">
              <a:buNone/>
              <a:defRPr sz="2800" b="0" spc="-83">
                <a:solidFill>
                  <a:srgbClr val="FFFFFF"/>
                </a:solidFill>
                <a:latin typeface="Helvetica Neue"/>
                <a:sym typeface="Helvetica Neue"/>
              </a:defRPr>
            </a:lvl1pPr>
          </a:lstStyle>
          <a:p>
            <a:pPr algn="l">
              <a:defRPr sz="2800" b="1" spc="-83">
                <a:solidFill>
                  <a:srgbClr val="FFFFFF"/>
                </a:solidFill>
                <a:latin typeface="Helvetica Neue"/>
                <a:ea typeface="Helvetica Neue"/>
                <a:cs typeface="Helvetica Neue"/>
                <a:sym typeface="Helvetica Neue"/>
              </a:defRPr>
            </a:pPr>
            <a:r>
              <a:rPr lang="da-DK" sz="1400" dirty="0">
                <a:latin typeface="Raleway" panose="020B0503030101060003" pitchFamily="34" charset="0"/>
              </a:rPr>
              <a:t>Titel</a:t>
            </a:r>
          </a:p>
          <a:p>
            <a:pPr algn="l">
              <a:defRPr sz="2800" spc="-83">
                <a:solidFill>
                  <a:srgbClr val="FFFFFF"/>
                </a:solidFill>
                <a:latin typeface="Helvetica Neue"/>
                <a:ea typeface="Helvetica Neue"/>
                <a:cs typeface="Helvetica Neue"/>
                <a:sym typeface="Helvetica Neue"/>
              </a:defRPr>
            </a:pPr>
            <a:r>
              <a:rPr lang="da-DK" sz="1400" dirty="0" err="1">
                <a:latin typeface="Raleway" panose="020B0503030101060003" pitchFamily="34" charset="0"/>
              </a:rPr>
              <a:t>Lorem</a:t>
            </a:r>
            <a:r>
              <a:rPr lang="da-DK" sz="1400" dirty="0">
                <a:latin typeface="Raleway" panose="020B0503030101060003" pitchFamily="34" charset="0"/>
              </a:rPr>
              <a:t> </a:t>
            </a:r>
            <a:r>
              <a:rPr lang="da-DK" sz="1400" dirty="0" err="1">
                <a:latin typeface="Raleway" panose="020B0503030101060003" pitchFamily="34" charset="0"/>
              </a:rPr>
              <a:t>ipsum</a:t>
            </a:r>
            <a:r>
              <a:rPr lang="da-DK" sz="1400" dirty="0">
                <a:latin typeface="Raleway" panose="020B0503030101060003" pitchFamily="34" charset="0"/>
              </a:rPr>
              <a:t> </a:t>
            </a:r>
            <a:r>
              <a:rPr lang="da-DK" sz="1400" dirty="0" err="1">
                <a:latin typeface="Raleway" panose="020B0503030101060003" pitchFamily="34" charset="0"/>
              </a:rPr>
              <a:t>dolor</a:t>
            </a:r>
            <a:r>
              <a:rPr lang="da-DK" sz="1400" dirty="0">
                <a:latin typeface="Raleway" panose="020B0503030101060003" pitchFamily="34" charset="0"/>
              </a:rPr>
              <a:t> sit </a:t>
            </a:r>
            <a:r>
              <a:rPr lang="da-DK" sz="1400" dirty="0" err="1">
                <a:latin typeface="Raleway" panose="020B0503030101060003" pitchFamily="34" charset="0"/>
              </a:rPr>
              <a:t>amet</a:t>
            </a:r>
            <a:r>
              <a:rPr lang="da-DK" sz="1400" dirty="0">
                <a:latin typeface="Raleway" panose="020B0503030101060003" pitchFamily="34" charset="0"/>
              </a:rPr>
              <a:t>, </a:t>
            </a:r>
            <a:r>
              <a:rPr lang="da-DK" sz="1400" dirty="0" err="1">
                <a:latin typeface="Raleway" panose="020B0503030101060003" pitchFamily="34" charset="0"/>
              </a:rPr>
              <a:t>consectetur</a:t>
            </a:r>
            <a:r>
              <a:rPr lang="da-DK" sz="1400" dirty="0">
                <a:latin typeface="Raleway" panose="020B0503030101060003" pitchFamily="34" charset="0"/>
              </a:rPr>
              <a:t> </a:t>
            </a:r>
            <a:r>
              <a:rPr lang="da-DK" sz="1400" dirty="0" err="1">
                <a:latin typeface="Raleway" panose="020B0503030101060003" pitchFamily="34" charset="0"/>
              </a:rPr>
              <a:t>adipiscing</a:t>
            </a:r>
            <a:r>
              <a:rPr lang="da-DK" sz="1400" dirty="0">
                <a:latin typeface="Raleway" panose="020B0503030101060003" pitchFamily="34" charset="0"/>
              </a:rPr>
              <a:t> </a:t>
            </a:r>
            <a:r>
              <a:rPr lang="da-DK" sz="1400" dirty="0" err="1">
                <a:latin typeface="Raleway" panose="020B0503030101060003" pitchFamily="34" charset="0"/>
              </a:rPr>
              <a:t>elit</a:t>
            </a:r>
            <a:endParaRPr lang="da-DK" sz="1400" dirty="0">
              <a:latin typeface="Raleway" panose="020B0503030101060003" pitchFamily="34" charset="0"/>
            </a:endParaRPr>
          </a:p>
        </p:txBody>
      </p:sp>
      <p:sp>
        <p:nvSpPr>
          <p:cNvPr id="26" name="Pladsholder til tekst 25"/>
          <p:cNvSpPr>
            <a:spLocks noGrp="1"/>
          </p:cNvSpPr>
          <p:nvPr>
            <p:ph type="body" sz="quarter" idx="15" hasCustomPrompt="1"/>
          </p:nvPr>
        </p:nvSpPr>
        <p:spPr>
          <a:xfrm>
            <a:off x="7886700" y="4803775"/>
            <a:ext cx="2906713" cy="773113"/>
          </a:xfrm>
        </p:spPr>
        <p:txBody>
          <a:bodyPr/>
          <a:lstStyle>
            <a:lvl1pPr marL="0" indent="0" algn="l">
              <a:buNone/>
              <a:defRPr sz="2800" b="0" spc="-83">
                <a:solidFill>
                  <a:srgbClr val="FFFFFF"/>
                </a:solidFill>
                <a:latin typeface="Helvetica Neue"/>
                <a:sym typeface="Helvetica Neue"/>
              </a:defRPr>
            </a:lvl1pPr>
            <a:lvl5pPr marL="1828800" indent="0">
              <a:buNone/>
              <a:defRPr/>
            </a:lvl5pPr>
          </a:lstStyle>
          <a:p>
            <a:pPr algn="l">
              <a:defRPr sz="2800" b="1" spc="-83">
                <a:solidFill>
                  <a:srgbClr val="FFFFFF"/>
                </a:solidFill>
                <a:latin typeface="Helvetica Neue"/>
                <a:ea typeface="Helvetica Neue"/>
                <a:cs typeface="Helvetica Neue"/>
                <a:sym typeface="Helvetica Neue"/>
              </a:defRPr>
            </a:pPr>
            <a:r>
              <a:rPr lang="da-DK" sz="1400" dirty="0">
                <a:latin typeface="Raleway" panose="020B0503030101060003" pitchFamily="34" charset="0"/>
              </a:rPr>
              <a:t>Titel</a:t>
            </a:r>
          </a:p>
          <a:p>
            <a:pPr algn="l">
              <a:defRPr sz="2800" spc="-83">
                <a:solidFill>
                  <a:srgbClr val="FFFFFF"/>
                </a:solidFill>
                <a:latin typeface="Helvetica Neue"/>
                <a:ea typeface="Helvetica Neue"/>
                <a:cs typeface="Helvetica Neue"/>
                <a:sym typeface="Helvetica Neue"/>
              </a:defRPr>
            </a:pPr>
            <a:r>
              <a:rPr lang="da-DK" sz="1400" dirty="0" err="1">
                <a:latin typeface="Raleway" panose="020B0503030101060003" pitchFamily="34" charset="0"/>
              </a:rPr>
              <a:t>Lorem</a:t>
            </a:r>
            <a:r>
              <a:rPr lang="da-DK" sz="1400" dirty="0">
                <a:latin typeface="Raleway" panose="020B0503030101060003" pitchFamily="34" charset="0"/>
              </a:rPr>
              <a:t> </a:t>
            </a:r>
            <a:r>
              <a:rPr lang="da-DK" sz="1400" dirty="0" err="1">
                <a:latin typeface="Raleway" panose="020B0503030101060003" pitchFamily="34" charset="0"/>
              </a:rPr>
              <a:t>ipsum</a:t>
            </a:r>
            <a:r>
              <a:rPr lang="da-DK" sz="1400" dirty="0">
                <a:latin typeface="Raleway" panose="020B0503030101060003" pitchFamily="34" charset="0"/>
              </a:rPr>
              <a:t> </a:t>
            </a:r>
            <a:r>
              <a:rPr lang="da-DK" sz="1400" dirty="0" err="1">
                <a:latin typeface="Raleway" panose="020B0503030101060003" pitchFamily="34" charset="0"/>
              </a:rPr>
              <a:t>dolor</a:t>
            </a:r>
            <a:r>
              <a:rPr lang="da-DK" sz="1400" dirty="0">
                <a:latin typeface="Raleway" panose="020B0503030101060003" pitchFamily="34" charset="0"/>
              </a:rPr>
              <a:t> sit </a:t>
            </a:r>
            <a:r>
              <a:rPr lang="da-DK" sz="1400" dirty="0" err="1">
                <a:latin typeface="Raleway" panose="020B0503030101060003" pitchFamily="34" charset="0"/>
              </a:rPr>
              <a:t>amet</a:t>
            </a:r>
            <a:r>
              <a:rPr lang="da-DK" sz="1400" dirty="0">
                <a:latin typeface="Raleway" panose="020B0503030101060003" pitchFamily="34" charset="0"/>
              </a:rPr>
              <a:t>, </a:t>
            </a:r>
            <a:r>
              <a:rPr lang="da-DK" sz="1400" dirty="0" err="1">
                <a:latin typeface="Raleway" panose="020B0503030101060003" pitchFamily="34" charset="0"/>
              </a:rPr>
              <a:t>consectetur</a:t>
            </a:r>
            <a:r>
              <a:rPr lang="da-DK" sz="1400" dirty="0">
                <a:latin typeface="Raleway" panose="020B0503030101060003" pitchFamily="34" charset="0"/>
              </a:rPr>
              <a:t> </a:t>
            </a:r>
            <a:r>
              <a:rPr lang="da-DK" sz="1400" dirty="0" err="1">
                <a:latin typeface="Raleway" panose="020B0503030101060003" pitchFamily="34" charset="0"/>
              </a:rPr>
              <a:t>adipiscing</a:t>
            </a:r>
            <a:r>
              <a:rPr lang="da-DK" sz="1400" dirty="0">
                <a:latin typeface="Raleway" panose="020B0503030101060003" pitchFamily="34" charset="0"/>
              </a:rPr>
              <a:t> </a:t>
            </a:r>
            <a:r>
              <a:rPr lang="da-DK" sz="1400" dirty="0" err="1">
                <a:latin typeface="Raleway" panose="020B0503030101060003" pitchFamily="34" charset="0"/>
              </a:rPr>
              <a:t>elit</a:t>
            </a:r>
            <a:endParaRPr lang="da-DK" sz="1400" dirty="0">
              <a:latin typeface="Raleway" panose="020B0503030101060003" pitchFamily="34" charset="0"/>
            </a:endParaRPr>
          </a:p>
        </p:txBody>
      </p:sp>
      <p:sp>
        <p:nvSpPr>
          <p:cNvPr id="30" name="Pladsholder til tekst 29"/>
          <p:cNvSpPr>
            <a:spLocks noGrp="1"/>
          </p:cNvSpPr>
          <p:nvPr>
            <p:ph type="body" sz="quarter" idx="16" hasCustomPrompt="1"/>
          </p:nvPr>
        </p:nvSpPr>
        <p:spPr>
          <a:xfrm>
            <a:off x="1846729" y="1722209"/>
            <a:ext cx="1320830" cy="1060450"/>
          </a:xfrm>
        </p:spPr>
        <p:txBody>
          <a:bodyPr/>
          <a:lstStyle>
            <a:lvl1pPr marL="0" indent="0">
              <a:buNone/>
              <a:defRPr sz="7200">
                <a:solidFill>
                  <a:schemeClr val="accent1"/>
                </a:solidFill>
              </a:defRPr>
            </a:lvl1pPr>
          </a:lstStyle>
          <a:p>
            <a:pPr lvl="0"/>
            <a:r>
              <a:rPr lang="da-DK" dirty="0"/>
              <a:t>01</a:t>
            </a:r>
          </a:p>
        </p:txBody>
      </p:sp>
      <p:sp>
        <p:nvSpPr>
          <p:cNvPr id="46" name="Pladsholder til tekst 29"/>
          <p:cNvSpPr>
            <a:spLocks noGrp="1"/>
          </p:cNvSpPr>
          <p:nvPr>
            <p:ph type="body" sz="quarter" idx="17" hasCustomPrompt="1"/>
          </p:nvPr>
        </p:nvSpPr>
        <p:spPr>
          <a:xfrm>
            <a:off x="1846729" y="4445839"/>
            <a:ext cx="1299696" cy="1060450"/>
          </a:xfrm>
        </p:spPr>
        <p:txBody>
          <a:bodyPr/>
          <a:lstStyle>
            <a:lvl1pPr marL="0" indent="0">
              <a:buNone/>
              <a:defRPr sz="7200">
                <a:solidFill>
                  <a:schemeClr val="accent1"/>
                </a:solidFill>
              </a:defRPr>
            </a:lvl1pPr>
          </a:lstStyle>
          <a:p>
            <a:pPr lvl="0"/>
            <a:r>
              <a:rPr lang="da-DK" dirty="0"/>
              <a:t>03</a:t>
            </a:r>
          </a:p>
        </p:txBody>
      </p:sp>
      <p:sp>
        <p:nvSpPr>
          <p:cNvPr id="47" name="Pladsholder til tekst 29"/>
          <p:cNvSpPr>
            <a:spLocks noGrp="1"/>
          </p:cNvSpPr>
          <p:nvPr>
            <p:ph type="body" sz="quarter" idx="18" hasCustomPrompt="1"/>
          </p:nvPr>
        </p:nvSpPr>
        <p:spPr>
          <a:xfrm>
            <a:off x="6615953" y="1717047"/>
            <a:ext cx="1270747" cy="1060450"/>
          </a:xfrm>
        </p:spPr>
        <p:txBody>
          <a:bodyPr/>
          <a:lstStyle>
            <a:lvl1pPr marL="0" indent="0">
              <a:buNone/>
              <a:defRPr sz="7200">
                <a:solidFill>
                  <a:schemeClr val="accent1"/>
                </a:solidFill>
              </a:defRPr>
            </a:lvl1pPr>
          </a:lstStyle>
          <a:p>
            <a:pPr lvl="0"/>
            <a:r>
              <a:rPr lang="da-DK" dirty="0"/>
              <a:t>04</a:t>
            </a:r>
          </a:p>
        </p:txBody>
      </p:sp>
      <p:sp>
        <p:nvSpPr>
          <p:cNvPr id="48" name="Pladsholder til tekst 29"/>
          <p:cNvSpPr>
            <a:spLocks noGrp="1"/>
          </p:cNvSpPr>
          <p:nvPr>
            <p:ph type="body" sz="quarter" idx="19" hasCustomPrompt="1"/>
          </p:nvPr>
        </p:nvSpPr>
        <p:spPr>
          <a:xfrm>
            <a:off x="1846729" y="3084024"/>
            <a:ext cx="1299696" cy="1060450"/>
          </a:xfrm>
        </p:spPr>
        <p:txBody>
          <a:bodyPr/>
          <a:lstStyle>
            <a:lvl1pPr marL="0" indent="0">
              <a:buNone/>
              <a:defRPr sz="7200">
                <a:solidFill>
                  <a:schemeClr val="accent1"/>
                </a:solidFill>
              </a:defRPr>
            </a:lvl1pPr>
          </a:lstStyle>
          <a:p>
            <a:pPr lvl="0"/>
            <a:r>
              <a:rPr lang="da-DK" dirty="0"/>
              <a:t>02</a:t>
            </a:r>
          </a:p>
        </p:txBody>
      </p:sp>
      <p:sp>
        <p:nvSpPr>
          <p:cNvPr id="50" name="Pladsholder til tekst 29"/>
          <p:cNvSpPr>
            <a:spLocks noGrp="1"/>
          </p:cNvSpPr>
          <p:nvPr>
            <p:ph type="body" sz="quarter" idx="20" hasCustomPrompt="1"/>
          </p:nvPr>
        </p:nvSpPr>
        <p:spPr>
          <a:xfrm>
            <a:off x="6615953" y="3084024"/>
            <a:ext cx="1271824" cy="1060450"/>
          </a:xfrm>
        </p:spPr>
        <p:txBody>
          <a:bodyPr/>
          <a:lstStyle>
            <a:lvl1pPr marL="0" indent="0">
              <a:buNone/>
              <a:defRPr sz="7200">
                <a:solidFill>
                  <a:schemeClr val="accent1"/>
                </a:solidFill>
              </a:defRPr>
            </a:lvl1pPr>
          </a:lstStyle>
          <a:p>
            <a:pPr lvl="0"/>
            <a:r>
              <a:rPr lang="da-DK" dirty="0"/>
              <a:t>05</a:t>
            </a:r>
          </a:p>
        </p:txBody>
      </p:sp>
      <p:sp>
        <p:nvSpPr>
          <p:cNvPr id="51" name="Pladsholder til tekst 29"/>
          <p:cNvSpPr>
            <a:spLocks noGrp="1"/>
          </p:cNvSpPr>
          <p:nvPr>
            <p:ph type="body" sz="quarter" idx="21" hasCustomPrompt="1"/>
          </p:nvPr>
        </p:nvSpPr>
        <p:spPr>
          <a:xfrm>
            <a:off x="6535271" y="4445839"/>
            <a:ext cx="1351429" cy="1060450"/>
          </a:xfrm>
        </p:spPr>
        <p:txBody>
          <a:bodyPr/>
          <a:lstStyle>
            <a:lvl1pPr marL="0" indent="0">
              <a:buNone/>
              <a:defRPr sz="7200">
                <a:solidFill>
                  <a:schemeClr val="accent1"/>
                </a:solidFill>
              </a:defRPr>
            </a:lvl1pPr>
          </a:lstStyle>
          <a:p>
            <a:pPr lvl="0"/>
            <a:r>
              <a:rPr lang="da-DK" dirty="0"/>
              <a:t>06</a:t>
            </a:r>
          </a:p>
        </p:txBody>
      </p:sp>
      <p:sp>
        <p:nvSpPr>
          <p:cNvPr id="15" name="Pladsholder til tekst 52"/>
          <p:cNvSpPr>
            <a:spLocks noGrp="1"/>
          </p:cNvSpPr>
          <p:nvPr>
            <p:ph type="body" sz="quarter" idx="22" hasCustomPrompt="1"/>
          </p:nvPr>
        </p:nvSpPr>
        <p:spPr>
          <a:xfrm>
            <a:off x="4969248" y="734897"/>
            <a:ext cx="1646705" cy="555125"/>
          </a:xfrm>
        </p:spPr>
        <p:txBody>
          <a:bodyPr/>
          <a:lstStyle>
            <a:lvl1pPr marL="0" indent="0">
              <a:buNone/>
              <a:defRPr b="1"/>
            </a:lvl1pPr>
          </a:lstStyle>
          <a:p>
            <a:pPr lvl="0"/>
            <a:r>
              <a:rPr lang="da-DK" dirty="0"/>
              <a:t>Indhold</a:t>
            </a:r>
          </a:p>
        </p:txBody>
      </p:sp>
    </p:spTree>
    <p:extLst>
      <p:ext uri="{BB962C8B-B14F-4D97-AF65-F5344CB8AC3E}">
        <p14:creationId xmlns:p14="http://schemas.microsoft.com/office/powerpoint/2010/main" val="536334630"/>
      </p:ext>
    </p:extLst>
  </p:cSld>
  <p:clrMapOvr>
    <a:overrideClrMapping bg1="dk1" tx1="lt1" bg2="dk2" tx2="lt2" accent1="accent1" accent2="accent2" accent3="accent3" accent4="accent4" accent5="accent5" accent6="accent6" hlink="hlink" folHlink="folHlink"/>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8_Brugerdefineret layout">
    <p:spTree>
      <p:nvGrpSpPr>
        <p:cNvPr id="1" name=""/>
        <p:cNvGrpSpPr/>
        <p:nvPr/>
      </p:nvGrpSpPr>
      <p:grpSpPr>
        <a:xfrm>
          <a:off x="0" y="0"/>
          <a:ext cx="0" cy="0"/>
          <a:chOff x="0" y="0"/>
          <a:chExt cx="0" cy="0"/>
        </a:xfrm>
      </p:grpSpPr>
      <p:pic>
        <p:nvPicPr>
          <p:cNvPr id="8" name="patrick-schopflin-yR7SZXdhXbA-unsplash.jpg" descr="patrick-schopflin-yR7SZXdhXbA-unsplash.jpg"/>
          <p:cNvPicPr>
            <a:picLocks noChangeAspect="1"/>
          </p:cNvPicPr>
          <p:nvPr userDrawn="1"/>
        </p:nvPicPr>
        <p:blipFill>
          <a:blip r:embed="rId2"/>
          <a:srcRect l="15409" r="25391"/>
          <a:stretch>
            <a:fillRect/>
          </a:stretch>
        </p:blipFill>
        <p:spPr>
          <a:xfrm>
            <a:off x="6446116" y="0"/>
            <a:ext cx="6089790" cy="6858000"/>
          </a:xfrm>
          <a:prstGeom prst="rect">
            <a:avLst/>
          </a:prstGeom>
          <a:ln w="12700">
            <a:miter lim="400000"/>
          </a:ln>
        </p:spPr>
      </p:pic>
      <p:pic>
        <p:nvPicPr>
          <p:cNvPr id="9" name="Billede" descr="Billede"/>
          <p:cNvPicPr>
            <a:picLocks noChangeAspect="1"/>
          </p:cNvPicPr>
          <p:nvPr userDrawn="1"/>
        </p:nvPicPr>
        <p:blipFill>
          <a:blip r:embed="rId3"/>
          <a:stretch>
            <a:fillRect/>
          </a:stretch>
        </p:blipFill>
        <p:spPr>
          <a:xfrm rot="3587406">
            <a:off x="5833507" y="4702796"/>
            <a:ext cx="2596859" cy="3133592"/>
          </a:xfrm>
          <a:prstGeom prst="rect">
            <a:avLst/>
          </a:prstGeom>
          <a:ln w="12700">
            <a:miter lim="400000"/>
          </a:ln>
        </p:spPr>
      </p:pic>
      <p:sp>
        <p:nvSpPr>
          <p:cNvPr id="3" name="Pladsholder til tekst 2"/>
          <p:cNvSpPr>
            <a:spLocks noGrp="1"/>
          </p:cNvSpPr>
          <p:nvPr>
            <p:ph type="body" sz="quarter" idx="10" hasCustomPrompt="1"/>
          </p:nvPr>
        </p:nvSpPr>
        <p:spPr>
          <a:xfrm>
            <a:off x="1077577" y="1319146"/>
            <a:ext cx="4821237" cy="1720850"/>
          </a:xfrm>
        </p:spPr>
        <p:txBody>
          <a:bodyPr/>
          <a:lstStyle>
            <a:lvl1pPr marL="0" indent="0" algn="l">
              <a:lnSpc>
                <a:spcPct val="80000"/>
              </a:lnSpc>
              <a:buNone/>
              <a:defRPr sz="10000" spc="-200">
                <a:solidFill>
                  <a:srgbClr val="FFFFFF"/>
                </a:solidFill>
              </a:defRPr>
            </a:lvl1pPr>
          </a:lstStyle>
          <a:p>
            <a:pPr algn="l">
              <a:lnSpc>
                <a:spcPct val="80000"/>
              </a:lnSpc>
              <a:defRPr sz="10000" spc="-200">
                <a:solidFill>
                  <a:srgbClr val="2E7D82"/>
                </a:solidFill>
              </a:defRPr>
            </a:pPr>
            <a:r>
              <a:rPr lang="da-DK" sz="6000" dirty="0">
                <a:latin typeface="Raleway" panose="020B0503030101060003" pitchFamily="34" charset="0"/>
              </a:rPr>
              <a:t>Studievalg</a:t>
            </a:r>
          </a:p>
          <a:p>
            <a:pPr algn="l">
              <a:lnSpc>
                <a:spcPct val="80000"/>
              </a:lnSpc>
              <a:defRPr sz="10000" spc="-200">
                <a:solidFill>
                  <a:srgbClr val="FFFFFF"/>
                </a:solidFill>
              </a:defRPr>
            </a:pPr>
            <a:r>
              <a:rPr lang="da-DK" sz="6000" dirty="0">
                <a:latin typeface="Raleway" panose="020B0503030101060003" pitchFamily="34" charset="0"/>
              </a:rPr>
              <a:t>Danmark</a:t>
            </a:r>
          </a:p>
        </p:txBody>
      </p:sp>
      <p:sp>
        <p:nvSpPr>
          <p:cNvPr id="5" name="Pladsholder til tekst 4"/>
          <p:cNvSpPr>
            <a:spLocks noGrp="1"/>
          </p:cNvSpPr>
          <p:nvPr>
            <p:ph type="body" sz="quarter" idx="11" hasCustomPrompt="1"/>
          </p:nvPr>
        </p:nvSpPr>
        <p:spPr>
          <a:xfrm>
            <a:off x="1077913" y="3254375"/>
            <a:ext cx="4821237" cy="2241550"/>
          </a:xfrm>
        </p:spPr>
        <p:txBody>
          <a:bodyPr/>
          <a:lstStyle>
            <a:lvl1pPr marL="0" indent="0">
              <a:buNone/>
              <a:defRPr sz="2400"/>
            </a:lvl1pPr>
          </a:lstStyle>
          <a:p>
            <a:r>
              <a:rPr lang="da-DK" sz="2400" dirty="0" err="1">
                <a:latin typeface="Raleway" panose="020B0503030101060003" pitchFamily="34" charset="0"/>
              </a:rPr>
              <a:t>Lorem</a:t>
            </a:r>
            <a:r>
              <a:rPr lang="da-DK" sz="2400" dirty="0">
                <a:latin typeface="Raleway" panose="020B0503030101060003" pitchFamily="34" charset="0"/>
              </a:rPr>
              <a:t> </a:t>
            </a:r>
            <a:r>
              <a:rPr lang="da-DK" sz="2400" dirty="0" err="1">
                <a:latin typeface="Raleway" panose="020B0503030101060003" pitchFamily="34" charset="0"/>
              </a:rPr>
              <a:t>ipsum</a:t>
            </a:r>
            <a:r>
              <a:rPr lang="da-DK" sz="2400" dirty="0">
                <a:latin typeface="Raleway" panose="020B0503030101060003" pitchFamily="34" charset="0"/>
              </a:rPr>
              <a:t> </a:t>
            </a:r>
            <a:r>
              <a:rPr lang="da-DK" sz="2400" dirty="0" err="1">
                <a:latin typeface="Raleway" panose="020B0503030101060003" pitchFamily="34" charset="0"/>
              </a:rPr>
              <a:t>dolor</a:t>
            </a:r>
            <a:r>
              <a:rPr lang="da-DK" sz="2400" dirty="0">
                <a:latin typeface="Raleway" panose="020B0503030101060003" pitchFamily="34" charset="0"/>
              </a:rPr>
              <a:t> sit </a:t>
            </a:r>
            <a:r>
              <a:rPr lang="da-DK" sz="2400" dirty="0" err="1">
                <a:latin typeface="Raleway" panose="020B0503030101060003" pitchFamily="34" charset="0"/>
              </a:rPr>
              <a:t>amet</a:t>
            </a:r>
            <a:r>
              <a:rPr lang="da-DK" sz="2400" dirty="0">
                <a:latin typeface="Raleway" panose="020B0503030101060003" pitchFamily="34" charset="0"/>
              </a:rPr>
              <a:t>, </a:t>
            </a:r>
            <a:r>
              <a:rPr lang="da-DK" sz="2400" dirty="0" err="1">
                <a:latin typeface="Raleway" panose="020B0503030101060003" pitchFamily="34" charset="0"/>
              </a:rPr>
              <a:t>consectetur</a:t>
            </a:r>
            <a:r>
              <a:rPr lang="da-DK" sz="2400" dirty="0">
                <a:latin typeface="Raleway" panose="020B0503030101060003" pitchFamily="34" charset="0"/>
              </a:rPr>
              <a:t> </a:t>
            </a:r>
            <a:r>
              <a:rPr lang="da-DK" sz="2400" dirty="0" err="1">
                <a:latin typeface="Raleway" panose="020B0503030101060003" pitchFamily="34" charset="0"/>
              </a:rPr>
              <a:t>adipiscing</a:t>
            </a:r>
            <a:r>
              <a:rPr lang="da-DK" sz="2400" dirty="0">
                <a:latin typeface="Raleway" panose="020B0503030101060003" pitchFamily="34" charset="0"/>
              </a:rPr>
              <a:t> </a:t>
            </a:r>
            <a:r>
              <a:rPr lang="da-DK" sz="2400" dirty="0" err="1">
                <a:latin typeface="Raleway" panose="020B0503030101060003" pitchFamily="34" charset="0"/>
              </a:rPr>
              <a:t>elit</a:t>
            </a:r>
            <a:r>
              <a:rPr lang="da-DK" sz="2400" dirty="0">
                <a:latin typeface="Raleway" panose="020B0503030101060003" pitchFamily="34" charset="0"/>
              </a:rPr>
              <a:t>. </a:t>
            </a:r>
            <a:r>
              <a:rPr lang="da-DK" sz="2400" dirty="0" err="1">
                <a:latin typeface="Raleway" panose="020B0503030101060003" pitchFamily="34" charset="0"/>
              </a:rPr>
              <a:t>Fusce</a:t>
            </a:r>
            <a:r>
              <a:rPr lang="da-DK" sz="2400" dirty="0">
                <a:latin typeface="Raleway" panose="020B0503030101060003" pitchFamily="34" charset="0"/>
              </a:rPr>
              <a:t> </a:t>
            </a:r>
            <a:r>
              <a:rPr lang="da-DK" sz="2400" dirty="0" err="1">
                <a:latin typeface="Raleway" panose="020B0503030101060003" pitchFamily="34" charset="0"/>
              </a:rPr>
              <a:t>dignissim</a:t>
            </a:r>
            <a:r>
              <a:rPr lang="da-DK" sz="2400" dirty="0">
                <a:latin typeface="Raleway" panose="020B0503030101060003" pitchFamily="34" charset="0"/>
              </a:rPr>
              <a:t> </a:t>
            </a:r>
            <a:r>
              <a:rPr lang="da-DK" sz="2400" dirty="0" err="1">
                <a:latin typeface="Raleway" panose="020B0503030101060003" pitchFamily="34" charset="0"/>
              </a:rPr>
              <a:t>pulvinar</a:t>
            </a:r>
            <a:r>
              <a:rPr lang="da-DK" sz="2400" dirty="0">
                <a:latin typeface="Raleway" panose="020B0503030101060003" pitchFamily="34" charset="0"/>
              </a:rPr>
              <a:t> </a:t>
            </a:r>
            <a:r>
              <a:rPr lang="da-DK" sz="2400" dirty="0" err="1">
                <a:latin typeface="Raleway" panose="020B0503030101060003" pitchFamily="34" charset="0"/>
              </a:rPr>
              <a:t>sem</a:t>
            </a:r>
            <a:r>
              <a:rPr lang="da-DK" sz="2400" dirty="0">
                <a:latin typeface="Raleway" panose="020B0503030101060003" pitchFamily="34" charset="0"/>
              </a:rPr>
              <a:t>, nec </a:t>
            </a:r>
            <a:r>
              <a:rPr lang="da-DK" sz="2400" dirty="0" err="1">
                <a:latin typeface="Raleway" panose="020B0503030101060003" pitchFamily="34" charset="0"/>
              </a:rPr>
              <a:t>blandit</a:t>
            </a:r>
            <a:r>
              <a:rPr lang="da-DK" sz="2400" dirty="0">
                <a:latin typeface="Raleway" panose="020B0503030101060003" pitchFamily="34" charset="0"/>
              </a:rPr>
              <a:t> </a:t>
            </a:r>
            <a:r>
              <a:rPr lang="da-DK" sz="2400" dirty="0" err="1">
                <a:latin typeface="Raleway" panose="020B0503030101060003" pitchFamily="34" charset="0"/>
              </a:rPr>
              <a:t>nulla</a:t>
            </a:r>
            <a:r>
              <a:rPr lang="da-DK" sz="2400" dirty="0">
                <a:latin typeface="Raleway" panose="020B0503030101060003" pitchFamily="34" charset="0"/>
              </a:rPr>
              <a:t> dictum et.</a:t>
            </a:r>
          </a:p>
        </p:txBody>
      </p:sp>
    </p:spTree>
    <p:extLst>
      <p:ext uri="{BB962C8B-B14F-4D97-AF65-F5344CB8AC3E}">
        <p14:creationId xmlns:p14="http://schemas.microsoft.com/office/powerpoint/2010/main" val="43583109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8_Brugerdefineret layout">
    <p:bg>
      <p:bgPr>
        <a:solidFill>
          <a:srgbClr val="FFFFFF"/>
        </a:solidFill>
        <a:effectLst/>
      </p:bgPr>
    </p:bg>
    <p:spTree>
      <p:nvGrpSpPr>
        <p:cNvPr id="1" name=""/>
        <p:cNvGrpSpPr/>
        <p:nvPr/>
      </p:nvGrpSpPr>
      <p:grpSpPr>
        <a:xfrm>
          <a:off x="0" y="0"/>
          <a:ext cx="0" cy="0"/>
          <a:chOff x="0" y="0"/>
          <a:chExt cx="0" cy="0"/>
        </a:xfrm>
      </p:grpSpPr>
      <p:sp>
        <p:nvSpPr>
          <p:cNvPr id="6" name="Rektangel"/>
          <p:cNvSpPr/>
          <p:nvPr userDrawn="1"/>
        </p:nvSpPr>
        <p:spPr>
          <a:xfrm>
            <a:off x="990601" y="790796"/>
            <a:ext cx="4089400" cy="5283201"/>
          </a:xfrm>
          <a:prstGeom prst="rect">
            <a:avLst/>
          </a:prstGeom>
          <a:solidFill>
            <a:srgbClr val="F4F5F0"/>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pic>
        <p:nvPicPr>
          <p:cNvPr id="8" name="Billede" descr="Billede"/>
          <p:cNvPicPr>
            <a:picLocks noChangeAspect="1"/>
          </p:cNvPicPr>
          <p:nvPr userDrawn="1"/>
        </p:nvPicPr>
        <p:blipFill>
          <a:blip r:embed="rId2"/>
          <a:stretch>
            <a:fillRect/>
          </a:stretch>
        </p:blipFill>
        <p:spPr>
          <a:xfrm>
            <a:off x="1276016" y="1816775"/>
            <a:ext cx="3518569" cy="3231241"/>
          </a:xfrm>
          <a:prstGeom prst="rect">
            <a:avLst/>
          </a:prstGeom>
          <a:ln w="12700">
            <a:miter lim="400000"/>
          </a:ln>
        </p:spPr>
      </p:pic>
      <p:pic>
        <p:nvPicPr>
          <p:cNvPr id="9" name="Billed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89720" y="110762"/>
            <a:ext cx="2189997" cy="224518"/>
          </a:xfrm>
          <a:prstGeom prst="rect">
            <a:avLst/>
          </a:prstGeom>
        </p:spPr>
      </p:pic>
      <p:sp>
        <p:nvSpPr>
          <p:cNvPr id="3" name="Pladsholder til tekst 2"/>
          <p:cNvSpPr>
            <a:spLocks noGrp="1"/>
          </p:cNvSpPr>
          <p:nvPr>
            <p:ph type="body" sz="quarter" idx="10" hasCustomPrompt="1"/>
          </p:nvPr>
        </p:nvSpPr>
        <p:spPr>
          <a:xfrm>
            <a:off x="5979459" y="2814917"/>
            <a:ext cx="5400258" cy="3259079"/>
          </a:xfrm>
        </p:spPr>
        <p:txBody>
          <a:bodyPr/>
          <a:lstStyle>
            <a:lvl1pPr marL="0" indent="0" algn="l" defTabSz="457200">
              <a:lnSpc>
                <a:spcPct val="110000"/>
              </a:lnSpc>
              <a:buNone/>
              <a:tabLst>
                <a:tab pos="139700" algn="l"/>
                <a:tab pos="457200" algn="l"/>
              </a:tabLst>
              <a:defRPr lang="da-DK" sz="3000" b="0">
                <a:solidFill>
                  <a:schemeClr val="tx1"/>
                </a:solidFill>
                <a:latin typeface="Helvetica Neue"/>
                <a:ea typeface="Helvetica Neue"/>
                <a:cs typeface="Helvetica Neue"/>
                <a:sym typeface="Helvetica Neue"/>
              </a:defRPr>
            </a:lvl1pPr>
            <a:lvl2pPr marL="457200" indent="0">
              <a:buNone/>
              <a:defRPr/>
            </a:lvl2pPr>
            <a:lvl3pPr marL="914400" indent="0">
              <a:buNone/>
              <a:defRPr/>
            </a:lvl3pPr>
            <a:lvl4pPr marL="1371600" indent="0">
              <a:buNone/>
              <a:defRPr/>
            </a:lvl4pPr>
            <a:lvl5pPr marL="1828800" indent="0">
              <a:buNone/>
              <a:defRPr/>
            </a:lvl5pPr>
          </a:lstStyle>
          <a:p>
            <a:pPr algn="l" defTabSz="457200">
              <a:lnSpc>
                <a:spcPct val="110000"/>
              </a:lnSpc>
              <a:tabLst>
                <a:tab pos="139700" algn="l"/>
                <a:tab pos="457200" algn="l"/>
              </a:tabLst>
              <a:defRPr sz="3000">
                <a:solidFill>
                  <a:srgbClr val="001E41"/>
                </a:solidFill>
                <a:latin typeface="Helvetica Neue"/>
                <a:ea typeface="Helvetica Neue"/>
                <a:cs typeface="Helvetica Neue"/>
                <a:sym typeface="Helvetica Neue"/>
              </a:defRPr>
            </a:pPr>
            <a:r>
              <a:rPr lang="da-DK" sz="1400" dirty="0" err="1">
                <a:latin typeface="+mj-lt"/>
              </a:rPr>
              <a:t>Lorem</a:t>
            </a:r>
            <a:r>
              <a:rPr lang="da-DK" sz="1400" dirty="0">
                <a:latin typeface="+mj-lt"/>
              </a:rPr>
              <a:t> </a:t>
            </a:r>
            <a:r>
              <a:rPr lang="da-DK" sz="1400" dirty="0" err="1">
                <a:latin typeface="+mj-lt"/>
              </a:rPr>
              <a:t>ipsum</a:t>
            </a:r>
            <a:r>
              <a:rPr lang="da-DK" sz="1400" dirty="0">
                <a:latin typeface="+mj-lt"/>
              </a:rPr>
              <a:t> </a:t>
            </a:r>
            <a:r>
              <a:rPr lang="da-DK" sz="1400" dirty="0" err="1">
                <a:latin typeface="+mj-lt"/>
              </a:rPr>
              <a:t>dolor</a:t>
            </a:r>
            <a:r>
              <a:rPr lang="da-DK" sz="1400" dirty="0">
                <a:latin typeface="+mj-lt"/>
              </a:rPr>
              <a:t> sit </a:t>
            </a:r>
            <a:r>
              <a:rPr lang="da-DK" sz="1400" dirty="0" err="1">
                <a:latin typeface="+mj-lt"/>
              </a:rPr>
              <a:t>amet</a:t>
            </a:r>
            <a:r>
              <a:rPr lang="da-DK" sz="1400" dirty="0">
                <a:latin typeface="+mj-lt"/>
              </a:rPr>
              <a:t>, </a:t>
            </a:r>
            <a:r>
              <a:rPr lang="da-DK" sz="1400" dirty="0" err="1">
                <a:latin typeface="+mj-lt"/>
              </a:rPr>
              <a:t>consectetur</a:t>
            </a:r>
            <a:r>
              <a:rPr lang="da-DK" sz="1400" dirty="0">
                <a:latin typeface="+mj-lt"/>
              </a:rPr>
              <a:t> </a:t>
            </a:r>
            <a:r>
              <a:rPr lang="da-DK" sz="1400" dirty="0" err="1">
                <a:latin typeface="+mj-lt"/>
              </a:rPr>
              <a:t>adipiscing</a:t>
            </a:r>
            <a:r>
              <a:rPr lang="da-DK" sz="1400" dirty="0">
                <a:latin typeface="+mj-lt"/>
              </a:rPr>
              <a:t> </a:t>
            </a:r>
            <a:r>
              <a:rPr lang="da-DK" sz="1400" dirty="0" err="1">
                <a:latin typeface="+mj-lt"/>
              </a:rPr>
              <a:t>elit</a:t>
            </a:r>
            <a:r>
              <a:rPr lang="da-DK" sz="1400" dirty="0">
                <a:latin typeface="+mj-lt"/>
              </a:rPr>
              <a:t>. </a:t>
            </a:r>
            <a:r>
              <a:rPr lang="da-DK" sz="1400" dirty="0" err="1">
                <a:latin typeface="+mj-lt"/>
              </a:rPr>
              <a:t>Fusce</a:t>
            </a:r>
            <a:r>
              <a:rPr lang="da-DK" sz="1400" dirty="0">
                <a:latin typeface="+mj-lt"/>
              </a:rPr>
              <a:t> </a:t>
            </a:r>
            <a:r>
              <a:rPr lang="da-DK" sz="1400" dirty="0" err="1">
                <a:latin typeface="+mj-lt"/>
              </a:rPr>
              <a:t>dignissim</a:t>
            </a:r>
            <a:r>
              <a:rPr lang="da-DK" sz="1400" dirty="0">
                <a:latin typeface="+mj-lt"/>
              </a:rPr>
              <a:t> </a:t>
            </a:r>
            <a:r>
              <a:rPr lang="da-DK" sz="1400" dirty="0" err="1">
                <a:latin typeface="+mj-lt"/>
              </a:rPr>
              <a:t>pulvinar</a:t>
            </a:r>
            <a:r>
              <a:rPr lang="da-DK" sz="1400" dirty="0">
                <a:latin typeface="+mj-lt"/>
              </a:rPr>
              <a:t> </a:t>
            </a:r>
            <a:r>
              <a:rPr lang="da-DK" sz="1400" dirty="0" err="1">
                <a:latin typeface="+mj-lt"/>
              </a:rPr>
              <a:t>sem</a:t>
            </a:r>
            <a:r>
              <a:rPr lang="da-DK" sz="1400" dirty="0">
                <a:latin typeface="+mj-lt"/>
              </a:rPr>
              <a:t>, nec </a:t>
            </a:r>
            <a:r>
              <a:rPr lang="da-DK" sz="1400" dirty="0" err="1">
                <a:latin typeface="+mj-lt"/>
              </a:rPr>
              <a:t>blandit</a:t>
            </a:r>
            <a:r>
              <a:rPr lang="da-DK" sz="1400" dirty="0">
                <a:latin typeface="+mj-lt"/>
              </a:rPr>
              <a:t> </a:t>
            </a:r>
            <a:r>
              <a:rPr lang="da-DK" sz="1400" dirty="0" err="1">
                <a:latin typeface="+mj-lt"/>
              </a:rPr>
              <a:t>nulla</a:t>
            </a:r>
            <a:r>
              <a:rPr lang="da-DK" sz="1400" dirty="0">
                <a:latin typeface="+mj-lt"/>
              </a:rPr>
              <a:t> dictum et. </a:t>
            </a:r>
            <a:r>
              <a:rPr lang="da-DK" sz="1400" dirty="0" err="1">
                <a:latin typeface="+mj-lt"/>
              </a:rPr>
              <a:t>Donec</a:t>
            </a:r>
            <a:r>
              <a:rPr lang="da-DK" sz="1400" dirty="0">
                <a:latin typeface="+mj-lt"/>
              </a:rPr>
              <a:t> </a:t>
            </a:r>
            <a:r>
              <a:rPr lang="da-DK" sz="1400" dirty="0" err="1">
                <a:latin typeface="+mj-lt"/>
              </a:rPr>
              <a:t>augue</a:t>
            </a:r>
            <a:r>
              <a:rPr lang="da-DK" sz="1400" dirty="0">
                <a:latin typeface="+mj-lt"/>
              </a:rPr>
              <a:t> </a:t>
            </a:r>
            <a:r>
              <a:rPr lang="da-DK" sz="1400" dirty="0" err="1">
                <a:latin typeface="+mj-lt"/>
              </a:rPr>
              <a:t>erat</a:t>
            </a:r>
            <a:r>
              <a:rPr lang="da-DK" sz="1400" dirty="0">
                <a:latin typeface="+mj-lt"/>
              </a:rPr>
              <a:t>, </a:t>
            </a:r>
            <a:r>
              <a:rPr lang="da-DK" sz="1400" dirty="0" err="1">
                <a:latin typeface="+mj-lt"/>
              </a:rPr>
              <a:t>hendrerit</a:t>
            </a:r>
            <a:r>
              <a:rPr lang="da-DK" sz="1400" dirty="0">
                <a:latin typeface="+mj-lt"/>
              </a:rPr>
              <a:t> in </a:t>
            </a:r>
            <a:r>
              <a:rPr lang="da-DK" sz="1400" dirty="0" err="1">
                <a:latin typeface="+mj-lt"/>
              </a:rPr>
              <a:t>nisl</a:t>
            </a:r>
            <a:r>
              <a:rPr lang="da-DK" sz="1400" dirty="0">
                <a:latin typeface="+mj-lt"/>
              </a:rPr>
              <a:t> in, </a:t>
            </a:r>
            <a:r>
              <a:rPr lang="da-DK" sz="1400" dirty="0" err="1">
                <a:latin typeface="+mj-lt"/>
              </a:rPr>
              <a:t>tempor</a:t>
            </a:r>
            <a:r>
              <a:rPr lang="da-DK" sz="1400" dirty="0">
                <a:latin typeface="+mj-lt"/>
              </a:rPr>
              <a:t> </a:t>
            </a:r>
            <a:r>
              <a:rPr lang="da-DK" sz="1400" dirty="0" err="1">
                <a:latin typeface="+mj-lt"/>
              </a:rPr>
              <a:t>lacinia</a:t>
            </a:r>
            <a:r>
              <a:rPr lang="da-DK" sz="1400" dirty="0">
                <a:latin typeface="+mj-lt"/>
              </a:rPr>
              <a:t> </a:t>
            </a:r>
            <a:r>
              <a:rPr lang="da-DK" sz="1400" dirty="0" err="1">
                <a:latin typeface="+mj-lt"/>
              </a:rPr>
              <a:t>orci</a:t>
            </a:r>
            <a:r>
              <a:rPr lang="da-DK" sz="1400" dirty="0">
                <a:latin typeface="+mj-lt"/>
              </a:rPr>
              <a:t>. </a:t>
            </a:r>
            <a:r>
              <a:rPr lang="da-DK" sz="1400" dirty="0" err="1">
                <a:latin typeface="+mj-lt"/>
              </a:rPr>
              <a:t>Maecenas</a:t>
            </a:r>
            <a:r>
              <a:rPr lang="da-DK" sz="1400" dirty="0">
                <a:latin typeface="+mj-lt"/>
              </a:rPr>
              <a:t> </a:t>
            </a:r>
            <a:r>
              <a:rPr lang="da-DK" sz="1400" dirty="0" err="1">
                <a:latin typeface="+mj-lt"/>
              </a:rPr>
              <a:t>luctus</a:t>
            </a:r>
            <a:r>
              <a:rPr lang="da-DK" sz="1400" dirty="0">
                <a:latin typeface="+mj-lt"/>
              </a:rPr>
              <a:t> </a:t>
            </a:r>
            <a:r>
              <a:rPr lang="da-DK" sz="1400" dirty="0" err="1">
                <a:latin typeface="+mj-lt"/>
              </a:rPr>
              <a:t>laoreet</a:t>
            </a:r>
            <a:r>
              <a:rPr lang="da-DK" sz="1400" dirty="0">
                <a:latin typeface="+mj-lt"/>
              </a:rPr>
              <a:t> </a:t>
            </a:r>
            <a:r>
              <a:rPr lang="da-DK" sz="1400" dirty="0" err="1">
                <a:latin typeface="+mj-lt"/>
              </a:rPr>
              <a:t>nulla</a:t>
            </a:r>
            <a:r>
              <a:rPr lang="da-DK" sz="1400" dirty="0">
                <a:latin typeface="+mj-lt"/>
              </a:rPr>
              <a:t> eget sodales. </a:t>
            </a:r>
            <a:r>
              <a:rPr lang="da-DK" sz="1400" dirty="0" err="1">
                <a:latin typeface="+mj-lt"/>
              </a:rPr>
              <a:t>Quisque</a:t>
            </a:r>
            <a:r>
              <a:rPr lang="da-DK" sz="1400" dirty="0">
                <a:latin typeface="+mj-lt"/>
              </a:rPr>
              <a:t> </a:t>
            </a:r>
            <a:r>
              <a:rPr lang="da-DK" sz="1400" dirty="0" err="1">
                <a:latin typeface="+mj-lt"/>
              </a:rPr>
              <a:t>fringilla</a:t>
            </a:r>
            <a:r>
              <a:rPr lang="da-DK" sz="1400" dirty="0">
                <a:latin typeface="+mj-lt"/>
              </a:rPr>
              <a:t> </a:t>
            </a:r>
            <a:r>
              <a:rPr lang="da-DK" sz="1400" dirty="0" err="1">
                <a:latin typeface="+mj-lt"/>
              </a:rPr>
              <a:t>venenatis</a:t>
            </a:r>
            <a:r>
              <a:rPr lang="da-DK" sz="1400" dirty="0">
                <a:latin typeface="+mj-lt"/>
              </a:rPr>
              <a:t> </a:t>
            </a:r>
            <a:r>
              <a:rPr lang="da-DK" sz="1400" dirty="0" err="1">
                <a:latin typeface="+mj-lt"/>
              </a:rPr>
              <a:t>turpis</a:t>
            </a:r>
            <a:r>
              <a:rPr lang="da-DK" sz="1400" dirty="0">
                <a:latin typeface="+mj-lt"/>
              </a:rPr>
              <a:t> ac </a:t>
            </a:r>
            <a:r>
              <a:rPr lang="da-DK" sz="1400" dirty="0" err="1">
                <a:latin typeface="+mj-lt"/>
              </a:rPr>
              <a:t>tempor</a:t>
            </a:r>
            <a:r>
              <a:rPr lang="da-DK" sz="1400" dirty="0">
                <a:latin typeface="+mj-lt"/>
              </a:rPr>
              <a:t>. </a:t>
            </a:r>
          </a:p>
          <a:p>
            <a:pPr algn="l" defTabSz="457200">
              <a:lnSpc>
                <a:spcPct val="110000"/>
              </a:lnSpc>
              <a:tabLst>
                <a:tab pos="139700" algn="l"/>
                <a:tab pos="457200" algn="l"/>
              </a:tabLst>
              <a:defRPr sz="3000">
                <a:solidFill>
                  <a:srgbClr val="001E41"/>
                </a:solidFill>
                <a:latin typeface="Helvetica Neue"/>
                <a:ea typeface="Helvetica Neue"/>
                <a:cs typeface="Helvetica Neue"/>
                <a:sym typeface="Helvetica Neue"/>
              </a:defRPr>
            </a:pPr>
            <a:r>
              <a:rPr lang="da-DK" sz="1400" dirty="0" err="1">
                <a:latin typeface="+mj-lt"/>
              </a:rPr>
              <a:t>Duis</a:t>
            </a:r>
            <a:r>
              <a:rPr lang="da-DK" sz="1400" dirty="0">
                <a:latin typeface="+mj-lt"/>
              </a:rPr>
              <a:t> </a:t>
            </a:r>
            <a:r>
              <a:rPr lang="da-DK" sz="1400" dirty="0" err="1">
                <a:latin typeface="+mj-lt"/>
              </a:rPr>
              <a:t>pellentesque</a:t>
            </a:r>
            <a:r>
              <a:rPr lang="da-DK" sz="1400" dirty="0">
                <a:latin typeface="+mj-lt"/>
              </a:rPr>
              <a:t> </a:t>
            </a:r>
            <a:r>
              <a:rPr lang="da-DK" sz="1400" dirty="0" err="1">
                <a:latin typeface="+mj-lt"/>
              </a:rPr>
              <a:t>consectetur</a:t>
            </a:r>
            <a:r>
              <a:rPr lang="da-DK" sz="1400" dirty="0">
                <a:latin typeface="+mj-lt"/>
              </a:rPr>
              <a:t> </a:t>
            </a:r>
            <a:r>
              <a:rPr lang="da-DK" sz="1400" dirty="0" err="1">
                <a:latin typeface="+mj-lt"/>
              </a:rPr>
              <a:t>vestibulum</a:t>
            </a:r>
            <a:r>
              <a:rPr lang="da-DK" sz="1400" dirty="0">
                <a:latin typeface="+mj-lt"/>
              </a:rPr>
              <a:t>. </a:t>
            </a:r>
            <a:r>
              <a:rPr lang="da-DK" sz="1400" dirty="0" err="1">
                <a:latin typeface="+mj-lt"/>
              </a:rPr>
              <a:t>Proin</a:t>
            </a:r>
            <a:r>
              <a:rPr lang="da-DK" sz="1400" dirty="0">
                <a:latin typeface="+mj-lt"/>
              </a:rPr>
              <a:t> </a:t>
            </a:r>
            <a:r>
              <a:rPr lang="da-DK" sz="1400" dirty="0" err="1">
                <a:latin typeface="+mj-lt"/>
              </a:rPr>
              <a:t>ullamcorper</a:t>
            </a:r>
            <a:r>
              <a:rPr lang="da-DK" sz="1400" dirty="0">
                <a:latin typeface="+mj-lt"/>
              </a:rPr>
              <a:t> </a:t>
            </a:r>
            <a:r>
              <a:rPr lang="da-DK" sz="1400" dirty="0" err="1">
                <a:latin typeface="+mj-lt"/>
              </a:rPr>
              <a:t>nibh</a:t>
            </a:r>
            <a:r>
              <a:rPr lang="da-DK" sz="1400" dirty="0">
                <a:latin typeface="+mj-lt"/>
              </a:rPr>
              <a:t> vel </a:t>
            </a:r>
            <a:r>
              <a:rPr lang="da-DK" sz="1400" dirty="0" err="1">
                <a:latin typeface="+mj-lt"/>
              </a:rPr>
              <a:t>sapien</a:t>
            </a:r>
            <a:r>
              <a:rPr lang="da-DK" sz="1400" dirty="0">
                <a:latin typeface="+mj-lt"/>
              </a:rPr>
              <a:t> dictum, et </a:t>
            </a:r>
            <a:r>
              <a:rPr lang="da-DK" sz="1400" dirty="0" err="1">
                <a:latin typeface="+mj-lt"/>
              </a:rPr>
              <a:t>porta</a:t>
            </a:r>
            <a:r>
              <a:rPr lang="da-DK" sz="1400" dirty="0">
                <a:latin typeface="+mj-lt"/>
              </a:rPr>
              <a:t> </a:t>
            </a:r>
            <a:r>
              <a:rPr lang="da-DK" sz="1400" dirty="0" err="1">
                <a:latin typeface="+mj-lt"/>
              </a:rPr>
              <a:t>nibh</a:t>
            </a:r>
            <a:r>
              <a:rPr lang="da-DK" sz="1400" dirty="0">
                <a:latin typeface="+mj-lt"/>
              </a:rPr>
              <a:t> </a:t>
            </a:r>
            <a:r>
              <a:rPr lang="da-DK" sz="1400" dirty="0" err="1">
                <a:latin typeface="+mj-lt"/>
              </a:rPr>
              <a:t>accumsan</a:t>
            </a:r>
            <a:r>
              <a:rPr lang="da-DK" sz="1400" dirty="0">
                <a:latin typeface="+mj-lt"/>
              </a:rPr>
              <a:t>. </a:t>
            </a:r>
            <a:r>
              <a:rPr lang="da-DK" sz="1400" dirty="0" err="1">
                <a:latin typeface="+mj-lt"/>
              </a:rPr>
              <a:t>Duis</a:t>
            </a:r>
            <a:r>
              <a:rPr lang="da-DK" sz="1400" dirty="0">
                <a:latin typeface="+mj-lt"/>
              </a:rPr>
              <a:t> </a:t>
            </a:r>
            <a:r>
              <a:rPr lang="da-DK" sz="1400" dirty="0" err="1">
                <a:latin typeface="+mj-lt"/>
              </a:rPr>
              <a:t>convallis</a:t>
            </a:r>
            <a:r>
              <a:rPr lang="da-DK" sz="1400" dirty="0">
                <a:latin typeface="+mj-lt"/>
              </a:rPr>
              <a:t> placerat tempus. </a:t>
            </a:r>
            <a:r>
              <a:rPr lang="da-DK" sz="1400" dirty="0" err="1">
                <a:latin typeface="+mj-lt"/>
              </a:rPr>
              <a:t>Vestibulum</a:t>
            </a:r>
            <a:r>
              <a:rPr lang="da-DK" sz="1400" dirty="0">
                <a:latin typeface="+mj-lt"/>
              </a:rPr>
              <a:t> </a:t>
            </a:r>
            <a:r>
              <a:rPr lang="da-DK" sz="1400" dirty="0" err="1">
                <a:latin typeface="+mj-lt"/>
              </a:rPr>
              <a:t>viverra</a:t>
            </a:r>
            <a:r>
              <a:rPr lang="da-DK" sz="1400" dirty="0">
                <a:latin typeface="+mj-lt"/>
              </a:rPr>
              <a:t> </a:t>
            </a:r>
            <a:r>
              <a:rPr lang="da-DK" sz="1400" dirty="0" err="1">
                <a:latin typeface="+mj-lt"/>
              </a:rPr>
              <a:t>quam</a:t>
            </a:r>
            <a:r>
              <a:rPr lang="da-DK" sz="1400" dirty="0">
                <a:latin typeface="+mj-lt"/>
              </a:rPr>
              <a:t> </a:t>
            </a:r>
            <a:r>
              <a:rPr lang="da-DK" sz="1400" dirty="0" err="1">
                <a:latin typeface="+mj-lt"/>
              </a:rPr>
              <a:t>congue</a:t>
            </a:r>
            <a:r>
              <a:rPr lang="da-DK" sz="1400" dirty="0">
                <a:latin typeface="+mj-lt"/>
              </a:rPr>
              <a:t> </a:t>
            </a:r>
            <a:r>
              <a:rPr lang="da-DK" sz="1400" dirty="0" err="1">
                <a:latin typeface="+mj-lt"/>
              </a:rPr>
              <a:t>pulvinar</a:t>
            </a:r>
            <a:r>
              <a:rPr lang="da-DK" sz="1400" dirty="0">
                <a:latin typeface="+mj-lt"/>
              </a:rPr>
              <a:t> </a:t>
            </a:r>
            <a:r>
              <a:rPr lang="da-DK" sz="1400" dirty="0" err="1">
                <a:latin typeface="+mj-lt"/>
              </a:rPr>
              <a:t>consectetur</a:t>
            </a:r>
            <a:r>
              <a:rPr lang="da-DK" sz="1400" dirty="0">
                <a:latin typeface="+mj-lt"/>
              </a:rPr>
              <a:t>. </a:t>
            </a:r>
            <a:r>
              <a:rPr lang="da-DK" sz="1400" dirty="0" err="1">
                <a:latin typeface="+mj-lt"/>
              </a:rPr>
              <a:t>Nulla</a:t>
            </a:r>
            <a:r>
              <a:rPr lang="da-DK" sz="1400" dirty="0">
                <a:latin typeface="+mj-lt"/>
              </a:rPr>
              <a:t> dictum ex a </a:t>
            </a:r>
            <a:r>
              <a:rPr lang="da-DK" sz="1400" dirty="0" err="1">
                <a:latin typeface="+mj-lt"/>
              </a:rPr>
              <a:t>magna</a:t>
            </a:r>
            <a:r>
              <a:rPr lang="da-DK" sz="1400" dirty="0">
                <a:latin typeface="+mj-lt"/>
              </a:rPr>
              <a:t> </a:t>
            </a:r>
            <a:r>
              <a:rPr lang="da-DK" sz="1400" dirty="0" err="1">
                <a:latin typeface="+mj-lt"/>
              </a:rPr>
              <a:t>lobortis</a:t>
            </a:r>
            <a:r>
              <a:rPr lang="da-DK" sz="1400" dirty="0">
                <a:latin typeface="+mj-lt"/>
              </a:rPr>
              <a:t>, </a:t>
            </a:r>
            <a:r>
              <a:rPr lang="da-DK" sz="1400" dirty="0" err="1">
                <a:latin typeface="+mj-lt"/>
              </a:rPr>
              <a:t>mollis</a:t>
            </a:r>
            <a:r>
              <a:rPr lang="da-DK" sz="1400" dirty="0">
                <a:latin typeface="+mj-lt"/>
              </a:rPr>
              <a:t> </a:t>
            </a:r>
            <a:r>
              <a:rPr lang="da-DK" sz="1400" dirty="0" err="1">
                <a:latin typeface="+mj-lt"/>
              </a:rPr>
              <a:t>viverra</a:t>
            </a:r>
            <a:r>
              <a:rPr lang="da-DK" sz="1400" dirty="0">
                <a:latin typeface="+mj-lt"/>
              </a:rPr>
              <a:t> </a:t>
            </a:r>
            <a:r>
              <a:rPr lang="da-DK" sz="1400" dirty="0" err="1">
                <a:latin typeface="+mj-lt"/>
              </a:rPr>
              <a:t>tortor</a:t>
            </a:r>
            <a:r>
              <a:rPr lang="da-DK" sz="1400" dirty="0">
                <a:latin typeface="+mj-lt"/>
              </a:rPr>
              <a:t> </a:t>
            </a:r>
            <a:r>
              <a:rPr lang="da-DK" sz="1400" dirty="0" err="1">
                <a:latin typeface="+mj-lt"/>
              </a:rPr>
              <a:t>facilisis</a:t>
            </a:r>
            <a:r>
              <a:rPr lang="da-DK" sz="1400" dirty="0">
                <a:latin typeface="+mj-lt"/>
              </a:rPr>
              <a:t>.</a:t>
            </a:r>
          </a:p>
          <a:p>
            <a:pPr lvl="4"/>
            <a:endParaRPr lang="da-DK" dirty="0"/>
          </a:p>
        </p:txBody>
      </p:sp>
      <p:sp>
        <p:nvSpPr>
          <p:cNvPr id="11" name="Pladsholder til tekst 10"/>
          <p:cNvSpPr>
            <a:spLocks noGrp="1"/>
          </p:cNvSpPr>
          <p:nvPr>
            <p:ph type="body" sz="quarter" idx="11" hasCustomPrompt="1"/>
          </p:nvPr>
        </p:nvSpPr>
        <p:spPr>
          <a:xfrm>
            <a:off x="5979459" y="985838"/>
            <a:ext cx="5399741" cy="1747837"/>
          </a:xfrm>
        </p:spPr>
        <p:txBody>
          <a:bodyPr/>
          <a:lstStyle>
            <a:lvl1pPr marL="0" indent="0">
              <a:buNone/>
              <a:defRPr lang="da-DK" sz="3600" smtClean="0"/>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sz="3600" dirty="0" err="1">
                <a:latin typeface="+mj-lt"/>
              </a:rPr>
              <a:t>Lorem</a:t>
            </a:r>
            <a:r>
              <a:rPr lang="da-DK" sz="3600" dirty="0">
                <a:latin typeface="+mj-lt"/>
              </a:rPr>
              <a:t> </a:t>
            </a:r>
            <a:r>
              <a:rPr lang="da-DK" sz="3600" dirty="0" err="1">
                <a:latin typeface="+mj-lt"/>
              </a:rPr>
              <a:t>ipsum</a:t>
            </a:r>
            <a:r>
              <a:rPr lang="da-DK" sz="3600" dirty="0">
                <a:latin typeface="+mj-lt"/>
              </a:rPr>
              <a:t> </a:t>
            </a:r>
            <a:r>
              <a:rPr lang="da-DK" sz="3600" dirty="0" err="1">
                <a:latin typeface="+mj-lt"/>
              </a:rPr>
              <a:t>dolor</a:t>
            </a:r>
            <a:r>
              <a:rPr lang="da-DK" sz="3600" dirty="0">
                <a:latin typeface="+mj-lt"/>
              </a:rPr>
              <a:t> sit </a:t>
            </a:r>
            <a:r>
              <a:rPr lang="da-DK" sz="3600" dirty="0" err="1">
                <a:latin typeface="+mj-lt"/>
              </a:rPr>
              <a:t>amet</a:t>
            </a:r>
            <a:r>
              <a:rPr lang="da-DK" sz="3600" dirty="0">
                <a:latin typeface="+mj-lt"/>
              </a:rPr>
              <a:t>, </a:t>
            </a:r>
            <a:r>
              <a:rPr lang="da-DK" sz="3600" dirty="0" err="1">
                <a:latin typeface="+mj-lt"/>
              </a:rPr>
              <a:t>consectetur</a:t>
            </a:r>
            <a:r>
              <a:rPr lang="da-DK" sz="3600" dirty="0">
                <a:latin typeface="+mj-lt"/>
              </a:rPr>
              <a:t> </a:t>
            </a:r>
            <a:r>
              <a:rPr lang="da-DK" sz="3600" dirty="0" err="1">
                <a:latin typeface="+mj-lt"/>
              </a:rPr>
              <a:t>adipiscing</a:t>
            </a:r>
            <a:r>
              <a:rPr lang="da-DK" sz="3600" dirty="0">
                <a:latin typeface="+mj-lt"/>
              </a:rPr>
              <a:t> </a:t>
            </a:r>
            <a:r>
              <a:rPr lang="da-DK" sz="3600" dirty="0" err="1">
                <a:latin typeface="+mj-lt"/>
              </a:rPr>
              <a:t>elit</a:t>
            </a:r>
            <a:r>
              <a:rPr lang="da-DK" sz="3600" dirty="0">
                <a:latin typeface="+mj-lt"/>
              </a:rPr>
              <a:t>.</a:t>
            </a:r>
          </a:p>
        </p:txBody>
      </p:sp>
    </p:spTree>
    <p:extLst>
      <p:ext uri="{BB962C8B-B14F-4D97-AF65-F5344CB8AC3E}">
        <p14:creationId xmlns:p14="http://schemas.microsoft.com/office/powerpoint/2010/main" val="95166659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9_Brugerdefineret layout">
    <p:bg>
      <p:bgPr>
        <a:solidFill>
          <a:srgbClr val="FFFFFF"/>
        </a:solidFill>
        <a:effectLst/>
      </p:bgPr>
    </p:bg>
    <p:spTree>
      <p:nvGrpSpPr>
        <p:cNvPr id="1" name=""/>
        <p:cNvGrpSpPr/>
        <p:nvPr/>
      </p:nvGrpSpPr>
      <p:grpSpPr>
        <a:xfrm>
          <a:off x="0" y="0"/>
          <a:ext cx="0" cy="0"/>
          <a:chOff x="0" y="0"/>
          <a:chExt cx="0" cy="0"/>
        </a:xfrm>
      </p:grpSpPr>
      <p:sp>
        <p:nvSpPr>
          <p:cNvPr id="6" name="Rektangel"/>
          <p:cNvSpPr/>
          <p:nvPr userDrawn="1"/>
        </p:nvSpPr>
        <p:spPr>
          <a:xfrm>
            <a:off x="4267200" y="0"/>
            <a:ext cx="7924799" cy="6858000"/>
          </a:xfrm>
          <a:prstGeom prst="rect">
            <a:avLst/>
          </a:prstGeom>
          <a:solidFill>
            <a:srgbClr val="F4F5F0"/>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pic>
        <p:nvPicPr>
          <p:cNvPr id="9" name="Billed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89720" y="110762"/>
            <a:ext cx="2189997" cy="224518"/>
          </a:xfrm>
          <a:prstGeom prst="rect">
            <a:avLst/>
          </a:prstGeom>
        </p:spPr>
      </p:pic>
      <p:pic>
        <p:nvPicPr>
          <p:cNvPr id="10" name="callum-skelton-3KLMq7y46nA-unsplash (1).jpg" descr="callum-skelton-3KLMq7y46nA-unsplash (1).jpg"/>
          <p:cNvPicPr>
            <a:picLocks noChangeAspect="1"/>
          </p:cNvPicPr>
          <p:nvPr userDrawn="1"/>
        </p:nvPicPr>
        <p:blipFill>
          <a:blip r:embed="rId3"/>
          <a:srcRect t="17217" b="1110"/>
          <a:stretch>
            <a:fillRect/>
          </a:stretch>
        </p:blipFill>
        <p:spPr>
          <a:xfrm rot="21600000">
            <a:off x="6921241" y="799282"/>
            <a:ext cx="4293117" cy="5259433"/>
          </a:xfrm>
          <a:prstGeom prst="rect">
            <a:avLst/>
          </a:prstGeom>
          <a:ln w="12700">
            <a:miter lim="400000"/>
          </a:ln>
        </p:spPr>
      </p:pic>
      <p:pic>
        <p:nvPicPr>
          <p:cNvPr id="11" name="Billede" descr="Billede"/>
          <p:cNvPicPr>
            <a:picLocks noChangeAspect="1"/>
          </p:cNvPicPr>
          <p:nvPr userDrawn="1"/>
        </p:nvPicPr>
        <p:blipFill>
          <a:blip r:embed="rId4"/>
          <a:stretch>
            <a:fillRect/>
          </a:stretch>
        </p:blipFill>
        <p:spPr>
          <a:xfrm rot="4655354">
            <a:off x="9219135" y="3363460"/>
            <a:ext cx="3990447" cy="3860706"/>
          </a:xfrm>
          <a:prstGeom prst="rect">
            <a:avLst/>
          </a:prstGeom>
          <a:ln w="12700">
            <a:miter lim="400000"/>
          </a:ln>
        </p:spPr>
      </p:pic>
      <p:sp>
        <p:nvSpPr>
          <p:cNvPr id="8" name="Pladsholder til tekst 10"/>
          <p:cNvSpPr>
            <a:spLocks noGrp="1"/>
          </p:cNvSpPr>
          <p:nvPr>
            <p:ph type="body" sz="quarter" idx="11" hasCustomPrompt="1"/>
          </p:nvPr>
        </p:nvSpPr>
        <p:spPr>
          <a:xfrm>
            <a:off x="995067" y="1182507"/>
            <a:ext cx="5399741" cy="1747837"/>
          </a:xfrm>
        </p:spPr>
        <p:txBody>
          <a:bodyPr/>
          <a:lstStyle>
            <a:lvl1pPr marL="0" indent="0">
              <a:buNone/>
              <a:defRPr lang="da-DK" sz="3600" smtClean="0"/>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sz="3600" dirty="0" err="1">
                <a:latin typeface="+mj-lt"/>
              </a:rPr>
              <a:t>Lorem</a:t>
            </a:r>
            <a:r>
              <a:rPr lang="da-DK" sz="3600" dirty="0">
                <a:latin typeface="+mj-lt"/>
              </a:rPr>
              <a:t> </a:t>
            </a:r>
            <a:r>
              <a:rPr lang="da-DK" sz="3600" dirty="0" err="1">
                <a:latin typeface="+mj-lt"/>
              </a:rPr>
              <a:t>ipsum</a:t>
            </a:r>
            <a:r>
              <a:rPr lang="da-DK" sz="3600" dirty="0">
                <a:latin typeface="+mj-lt"/>
              </a:rPr>
              <a:t> </a:t>
            </a:r>
            <a:r>
              <a:rPr lang="da-DK" sz="3600" dirty="0" err="1">
                <a:latin typeface="+mj-lt"/>
              </a:rPr>
              <a:t>dolor</a:t>
            </a:r>
            <a:r>
              <a:rPr lang="da-DK" sz="3600" dirty="0">
                <a:latin typeface="+mj-lt"/>
              </a:rPr>
              <a:t> sit </a:t>
            </a:r>
            <a:r>
              <a:rPr lang="da-DK" sz="3600" dirty="0" err="1">
                <a:latin typeface="+mj-lt"/>
              </a:rPr>
              <a:t>amet</a:t>
            </a:r>
            <a:r>
              <a:rPr lang="da-DK" sz="3600" dirty="0">
                <a:latin typeface="+mj-lt"/>
              </a:rPr>
              <a:t>, </a:t>
            </a:r>
            <a:r>
              <a:rPr lang="da-DK" sz="3600" dirty="0" err="1">
                <a:latin typeface="+mj-lt"/>
              </a:rPr>
              <a:t>consectetur</a:t>
            </a:r>
            <a:r>
              <a:rPr lang="da-DK" sz="3600" dirty="0">
                <a:latin typeface="+mj-lt"/>
              </a:rPr>
              <a:t> </a:t>
            </a:r>
            <a:r>
              <a:rPr lang="da-DK" sz="3600" dirty="0" err="1">
                <a:latin typeface="+mj-lt"/>
              </a:rPr>
              <a:t>adipiscing</a:t>
            </a:r>
            <a:r>
              <a:rPr lang="da-DK" sz="3600" dirty="0">
                <a:latin typeface="+mj-lt"/>
              </a:rPr>
              <a:t> </a:t>
            </a:r>
            <a:r>
              <a:rPr lang="da-DK" sz="3600" dirty="0" err="1">
                <a:latin typeface="+mj-lt"/>
              </a:rPr>
              <a:t>elit</a:t>
            </a:r>
            <a:r>
              <a:rPr lang="da-DK" sz="3600" dirty="0">
                <a:latin typeface="+mj-lt"/>
              </a:rPr>
              <a:t>.</a:t>
            </a:r>
          </a:p>
        </p:txBody>
      </p:sp>
      <p:sp>
        <p:nvSpPr>
          <p:cNvPr id="13" name="Pladsholder til tekst 2"/>
          <p:cNvSpPr>
            <a:spLocks noGrp="1"/>
          </p:cNvSpPr>
          <p:nvPr>
            <p:ph type="body" sz="quarter" idx="10" hasCustomPrompt="1"/>
          </p:nvPr>
        </p:nvSpPr>
        <p:spPr>
          <a:xfrm>
            <a:off x="994550" y="3056964"/>
            <a:ext cx="5400258" cy="3259079"/>
          </a:xfrm>
        </p:spPr>
        <p:txBody>
          <a:bodyPr/>
          <a:lstStyle>
            <a:lvl1pPr marL="0" indent="0" algn="l" defTabSz="457200">
              <a:lnSpc>
                <a:spcPct val="110000"/>
              </a:lnSpc>
              <a:buNone/>
              <a:tabLst>
                <a:tab pos="139700" algn="l"/>
                <a:tab pos="457200" algn="l"/>
              </a:tabLst>
              <a:defRPr lang="da-DK" sz="3000" b="0">
                <a:solidFill>
                  <a:schemeClr val="tx1"/>
                </a:solidFill>
                <a:latin typeface="Helvetica Neue"/>
                <a:ea typeface="Helvetica Neue"/>
                <a:cs typeface="Helvetica Neue"/>
                <a:sym typeface="Helvetica Neue"/>
              </a:defRPr>
            </a:lvl1pPr>
            <a:lvl2pPr marL="457200" indent="0">
              <a:buNone/>
              <a:defRPr/>
            </a:lvl2pPr>
            <a:lvl3pPr marL="914400" indent="0">
              <a:buNone/>
              <a:defRPr/>
            </a:lvl3pPr>
            <a:lvl4pPr marL="1371600" indent="0">
              <a:buNone/>
              <a:defRPr/>
            </a:lvl4pPr>
            <a:lvl5pPr marL="1828800" indent="0">
              <a:buNone/>
              <a:defRPr/>
            </a:lvl5pPr>
          </a:lstStyle>
          <a:p>
            <a:pPr algn="l" defTabSz="457200">
              <a:lnSpc>
                <a:spcPct val="110000"/>
              </a:lnSpc>
              <a:tabLst>
                <a:tab pos="139700" algn="l"/>
                <a:tab pos="457200" algn="l"/>
              </a:tabLst>
              <a:defRPr sz="3000">
                <a:solidFill>
                  <a:srgbClr val="001E41"/>
                </a:solidFill>
                <a:latin typeface="Helvetica Neue"/>
                <a:ea typeface="Helvetica Neue"/>
                <a:cs typeface="Helvetica Neue"/>
                <a:sym typeface="Helvetica Neue"/>
              </a:defRPr>
            </a:pPr>
            <a:r>
              <a:rPr lang="da-DK" sz="1400" dirty="0" err="1">
                <a:latin typeface="+mj-lt"/>
              </a:rPr>
              <a:t>Lorem</a:t>
            </a:r>
            <a:r>
              <a:rPr lang="da-DK" sz="1400" dirty="0">
                <a:latin typeface="+mj-lt"/>
              </a:rPr>
              <a:t> </a:t>
            </a:r>
            <a:r>
              <a:rPr lang="da-DK" sz="1400" dirty="0" err="1">
                <a:latin typeface="+mj-lt"/>
              </a:rPr>
              <a:t>ipsum</a:t>
            </a:r>
            <a:r>
              <a:rPr lang="da-DK" sz="1400" dirty="0">
                <a:latin typeface="+mj-lt"/>
              </a:rPr>
              <a:t> </a:t>
            </a:r>
            <a:r>
              <a:rPr lang="da-DK" sz="1400" dirty="0" err="1">
                <a:latin typeface="+mj-lt"/>
              </a:rPr>
              <a:t>dolor</a:t>
            </a:r>
            <a:r>
              <a:rPr lang="da-DK" sz="1400" dirty="0">
                <a:latin typeface="+mj-lt"/>
              </a:rPr>
              <a:t> sit </a:t>
            </a:r>
            <a:r>
              <a:rPr lang="da-DK" sz="1400" dirty="0" err="1">
                <a:latin typeface="+mj-lt"/>
              </a:rPr>
              <a:t>amet</a:t>
            </a:r>
            <a:r>
              <a:rPr lang="da-DK" sz="1400" dirty="0">
                <a:latin typeface="+mj-lt"/>
              </a:rPr>
              <a:t>, </a:t>
            </a:r>
            <a:r>
              <a:rPr lang="da-DK" sz="1400" dirty="0" err="1">
                <a:latin typeface="+mj-lt"/>
              </a:rPr>
              <a:t>consectetur</a:t>
            </a:r>
            <a:r>
              <a:rPr lang="da-DK" sz="1400" dirty="0">
                <a:latin typeface="+mj-lt"/>
              </a:rPr>
              <a:t> </a:t>
            </a:r>
            <a:r>
              <a:rPr lang="da-DK" sz="1400" dirty="0" err="1">
                <a:latin typeface="+mj-lt"/>
              </a:rPr>
              <a:t>adipiscing</a:t>
            </a:r>
            <a:r>
              <a:rPr lang="da-DK" sz="1400" dirty="0">
                <a:latin typeface="+mj-lt"/>
              </a:rPr>
              <a:t> </a:t>
            </a:r>
            <a:r>
              <a:rPr lang="da-DK" sz="1400" dirty="0" err="1">
                <a:latin typeface="+mj-lt"/>
              </a:rPr>
              <a:t>elit</a:t>
            </a:r>
            <a:r>
              <a:rPr lang="da-DK" sz="1400" dirty="0">
                <a:latin typeface="+mj-lt"/>
              </a:rPr>
              <a:t>. </a:t>
            </a:r>
            <a:r>
              <a:rPr lang="da-DK" sz="1400" dirty="0" err="1">
                <a:latin typeface="+mj-lt"/>
              </a:rPr>
              <a:t>Fusce</a:t>
            </a:r>
            <a:r>
              <a:rPr lang="da-DK" sz="1400" dirty="0">
                <a:latin typeface="+mj-lt"/>
              </a:rPr>
              <a:t> </a:t>
            </a:r>
            <a:r>
              <a:rPr lang="da-DK" sz="1400" dirty="0" err="1">
                <a:latin typeface="+mj-lt"/>
              </a:rPr>
              <a:t>dignissim</a:t>
            </a:r>
            <a:r>
              <a:rPr lang="da-DK" sz="1400" dirty="0">
                <a:latin typeface="+mj-lt"/>
              </a:rPr>
              <a:t> </a:t>
            </a:r>
            <a:r>
              <a:rPr lang="da-DK" sz="1400" dirty="0" err="1">
                <a:latin typeface="+mj-lt"/>
              </a:rPr>
              <a:t>pulvinar</a:t>
            </a:r>
            <a:r>
              <a:rPr lang="da-DK" sz="1400" dirty="0">
                <a:latin typeface="+mj-lt"/>
              </a:rPr>
              <a:t> </a:t>
            </a:r>
            <a:r>
              <a:rPr lang="da-DK" sz="1400" dirty="0" err="1">
                <a:latin typeface="+mj-lt"/>
              </a:rPr>
              <a:t>sem</a:t>
            </a:r>
            <a:r>
              <a:rPr lang="da-DK" sz="1400" dirty="0">
                <a:latin typeface="+mj-lt"/>
              </a:rPr>
              <a:t>, nec </a:t>
            </a:r>
            <a:r>
              <a:rPr lang="da-DK" sz="1400" dirty="0" err="1">
                <a:latin typeface="+mj-lt"/>
              </a:rPr>
              <a:t>blandit</a:t>
            </a:r>
            <a:r>
              <a:rPr lang="da-DK" sz="1400" dirty="0">
                <a:latin typeface="+mj-lt"/>
              </a:rPr>
              <a:t> </a:t>
            </a:r>
            <a:r>
              <a:rPr lang="da-DK" sz="1400" dirty="0" err="1">
                <a:latin typeface="+mj-lt"/>
              </a:rPr>
              <a:t>nulla</a:t>
            </a:r>
            <a:r>
              <a:rPr lang="da-DK" sz="1400" dirty="0">
                <a:latin typeface="+mj-lt"/>
              </a:rPr>
              <a:t> dictum et. </a:t>
            </a:r>
            <a:r>
              <a:rPr lang="da-DK" sz="1400" dirty="0" err="1">
                <a:latin typeface="+mj-lt"/>
              </a:rPr>
              <a:t>Donec</a:t>
            </a:r>
            <a:r>
              <a:rPr lang="da-DK" sz="1400" dirty="0">
                <a:latin typeface="+mj-lt"/>
              </a:rPr>
              <a:t> </a:t>
            </a:r>
            <a:r>
              <a:rPr lang="da-DK" sz="1400" dirty="0" err="1">
                <a:latin typeface="+mj-lt"/>
              </a:rPr>
              <a:t>augue</a:t>
            </a:r>
            <a:r>
              <a:rPr lang="da-DK" sz="1400" dirty="0">
                <a:latin typeface="+mj-lt"/>
              </a:rPr>
              <a:t> </a:t>
            </a:r>
            <a:r>
              <a:rPr lang="da-DK" sz="1400" dirty="0" err="1">
                <a:latin typeface="+mj-lt"/>
              </a:rPr>
              <a:t>erat</a:t>
            </a:r>
            <a:r>
              <a:rPr lang="da-DK" sz="1400" dirty="0">
                <a:latin typeface="+mj-lt"/>
              </a:rPr>
              <a:t>, </a:t>
            </a:r>
            <a:r>
              <a:rPr lang="da-DK" sz="1400" dirty="0" err="1">
                <a:latin typeface="+mj-lt"/>
              </a:rPr>
              <a:t>hendrerit</a:t>
            </a:r>
            <a:r>
              <a:rPr lang="da-DK" sz="1400" dirty="0">
                <a:latin typeface="+mj-lt"/>
              </a:rPr>
              <a:t> in </a:t>
            </a:r>
            <a:r>
              <a:rPr lang="da-DK" sz="1400" dirty="0" err="1">
                <a:latin typeface="+mj-lt"/>
              </a:rPr>
              <a:t>nisl</a:t>
            </a:r>
            <a:r>
              <a:rPr lang="da-DK" sz="1400" dirty="0">
                <a:latin typeface="+mj-lt"/>
              </a:rPr>
              <a:t> in, </a:t>
            </a:r>
            <a:r>
              <a:rPr lang="da-DK" sz="1400" dirty="0" err="1">
                <a:latin typeface="+mj-lt"/>
              </a:rPr>
              <a:t>tempor</a:t>
            </a:r>
            <a:r>
              <a:rPr lang="da-DK" sz="1400" dirty="0">
                <a:latin typeface="+mj-lt"/>
              </a:rPr>
              <a:t> </a:t>
            </a:r>
            <a:r>
              <a:rPr lang="da-DK" sz="1400" dirty="0" err="1">
                <a:latin typeface="+mj-lt"/>
              </a:rPr>
              <a:t>lacinia</a:t>
            </a:r>
            <a:r>
              <a:rPr lang="da-DK" sz="1400" dirty="0">
                <a:latin typeface="+mj-lt"/>
              </a:rPr>
              <a:t> </a:t>
            </a:r>
            <a:r>
              <a:rPr lang="da-DK" sz="1400" dirty="0" err="1">
                <a:latin typeface="+mj-lt"/>
              </a:rPr>
              <a:t>orci</a:t>
            </a:r>
            <a:r>
              <a:rPr lang="da-DK" sz="1400" dirty="0">
                <a:latin typeface="+mj-lt"/>
              </a:rPr>
              <a:t>. </a:t>
            </a:r>
            <a:r>
              <a:rPr lang="da-DK" sz="1400" dirty="0" err="1">
                <a:latin typeface="+mj-lt"/>
              </a:rPr>
              <a:t>Maecenas</a:t>
            </a:r>
            <a:r>
              <a:rPr lang="da-DK" sz="1400" dirty="0">
                <a:latin typeface="+mj-lt"/>
              </a:rPr>
              <a:t> </a:t>
            </a:r>
            <a:r>
              <a:rPr lang="da-DK" sz="1400" dirty="0" err="1">
                <a:latin typeface="+mj-lt"/>
              </a:rPr>
              <a:t>luctus</a:t>
            </a:r>
            <a:r>
              <a:rPr lang="da-DK" sz="1400" dirty="0">
                <a:latin typeface="+mj-lt"/>
              </a:rPr>
              <a:t> </a:t>
            </a:r>
            <a:r>
              <a:rPr lang="da-DK" sz="1400" dirty="0" err="1">
                <a:latin typeface="+mj-lt"/>
              </a:rPr>
              <a:t>laoreet</a:t>
            </a:r>
            <a:r>
              <a:rPr lang="da-DK" sz="1400" dirty="0">
                <a:latin typeface="+mj-lt"/>
              </a:rPr>
              <a:t> </a:t>
            </a:r>
            <a:r>
              <a:rPr lang="da-DK" sz="1400" dirty="0" err="1">
                <a:latin typeface="+mj-lt"/>
              </a:rPr>
              <a:t>nulla</a:t>
            </a:r>
            <a:r>
              <a:rPr lang="da-DK" sz="1400" dirty="0">
                <a:latin typeface="+mj-lt"/>
              </a:rPr>
              <a:t> eget sodales. </a:t>
            </a:r>
            <a:r>
              <a:rPr lang="da-DK" sz="1400" dirty="0" err="1">
                <a:latin typeface="+mj-lt"/>
              </a:rPr>
              <a:t>Quisque</a:t>
            </a:r>
            <a:r>
              <a:rPr lang="da-DK" sz="1400" dirty="0">
                <a:latin typeface="+mj-lt"/>
              </a:rPr>
              <a:t> </a:t>
            </a:r>
            <a:r>
              <a:rPr lang="da-DK" sz="1400" dirty="0" err="1">
                <a:latin typeface="+mj-lt"/>
              </a:rPr>
              <a:t>fringilla</a:t>
            </a:r>
            <a:r>
              <a:rPr lang="da-DK" sz="1400" dirty="0">
                <a:latin typeface="+mj-lt"/>
              </a:rPr>
              <a:t> </a:t>
            </a:r>
            <a:r>
              <a:rPr lang="da-DK" sz="1400" dirty="0" err="1">
                <a:latin typeface="+mj-lt"/>
              </a:rPr>
              <a:t>venenatis</a:t>
            </a:r>
            <a:r>
              <a:rPr lang="da-DK" sz="1400" dirty="0">
                <a:latin typeface="+mj-lt"/>
              </a:rPr>
              <a:t> </a:t>
            </a:r>
            <a:r>
              <a:rPr lang="da-DK" sz="1400" dirty="0" err="1">
                <a:latin typeface="+mj-lt"/>
              </a:rPr>
              <a:t>turpis</a:t>
            </a:r>
            <a:r>
              <a:rPr lang="da-DK" sz="1400" dirty="0">
                <a:latin typeface="+mj-lt"/>
              </a:rPr>
              <a:t> ac </a:t>
            </a:r>
            <a:r>
              <a:rPr lang="da-DK" sz="1400" dirty="0" err="1">
                <a:latin typeface="+mj-lt"/>
              </a:rPr>
              <a:t>tempor</a:t>
            </a:r>
            <a:r>
              <a:rPr lang="da-DK" sz="1400" dirty="0">
                <a:latin typeface="+mj-lt"/>
              </a:rPr>
              <a:t>. </a:t>
            </a:r>
          </a:p>
          <a:p>
            <a:pPr algn="l" defTabSz="457200">
              <a:lnSpc>
                <a:spcPct val="110000"/>
              </a:lnSpc>
              <a:tabLst>
                <a:tab pos="139700" algn="l"/>
                <a:tab pos="457200" algn="l"/>
              </a:tabLst>
              <a:defRPr sz="3000">
                <a:solidFill>
                  <a:srgbClr val="001E41"/>
                </a:solidFill>
                <a:latin typeface="Helvetica Neue"/>
                <a:ea typeface="Helvetica Neue"/>
                <a:cs typeface="Helvetica Neue"/>
                <a:sym typeface="Helvetica Neue"/>
              </a:defRPr>
            </a:pPr>
            <a:r>
              <a:rPr lang="da-DK" sz="1400" dirty="0" err="1">
                <a:latin typeface="+mj-lt"/>
              </a:rPr>
              <a:t>Duis</a:t>
            </a:r>
            <a:r>
              <a:rPr lang="da-DK" sz="1400" dirty="0">
                <a:latin typeface="+mj-lt"/>
              </a:rPr>
              <a:t> </a:t>
            </a:r>
            <a:r>
              <a:rPr lang="da-DK" sz="1400" dirty="0" err="1">
                <a:latin typeface="+mj-lt"/>
              </a:rPr>
              <a:t>pellentesque</a:t>
            </a:r>
            <a:r>
              <a:rPr lang="da-DK" sz="1400" dirty="0">
                <a:latin typeface="+mj-lt"/>
              </a:rPr>
              <a:t> </a:t>
            </a:r>
            <a:r>
              <a:rPr lang="da-DK" sz="1400" dirty="0" err="1">
                <a:latin typeface="+mj-lt"/>
              </a:rPr>
              <a:t>consectetur</a:t>
            </a:r>
            <a:r>
              <a:rPr lang="da-DK" sz="1400" dirty="0">
                <a:latin typeface="+mj-lt"/>
              </a:rPr>
              <a:t> </a:t>
            </a:r>
            <a:r>
              <a:rPr lang="da-DK" sz="1400" dirty="0" err="1">
                <a:latin typeface="+mj-lt"/>
              </a:rPr>
              <a:t>vestibulum</a:t>
            </a:r>
            <a:r>
              <a:rPr lang="da-DK" sz="1400" dirty="0">
                <a:latin typeface="+mj-lt"/>
              </a:rPr>
              <a:t>. </a:t>
            </a:r>
            <a:r>
              <a:rPr lang="da-DK" sz="1400" dirty="0" err="1">
                <a:latin typeface="+mj-lt"/>
              </a:rPr>
              <a:t>Proin</a:t>
            </a:r>
            <a:r>
              <a:rPr lang="da-DK" sz="1400" dirty="0">
                <a:latin typeface="+mj-lt"/>
              </a:rPr>
              <a:t> </a:t>
            </a:r>
            <a:r>
              <a:rPr lang="da-DK" sz="1400" dirty="0" err="1">
                <a:latin typeface="+mj-lt"/>
              </a:rPr>
              <a:t>ullamcorper</a:t>
            </a:r>
            <a:r>
              <a:rPr lang="da-DK" sz="1400" dirty="0">
                <a:latin typeface="+mj-lt"/>
              </a:rPr>
              <a:t> </a:t>
            </a:r>
            <a:r>
              <a:rPr lang="da-DK" sz="1400" dirty="0" err="1">
                <a:latin typeface="+mj-lt"/>
              </a:rPr>
              <a:t>nibh</a:t>
            </a:r>
            <a:r>
              <a:rPr lang="da-DK" sz="1400" dirty="0">
                <a:latin typeface="+mj-lt"/>
              </a:rPr>
              <a:t> vel </a:t>
            </a:r>
            <a:r>
              <a:rPr lang="da-DK" sz="1400" dirty="0" err="1">
                <a:latin typeface="+mj-lt"/>
              </a:rPr>
              <a:t>sapien</a:t>
            </a:r>
            <a:r>
              <a:rPr lang="da-DK" sz="1400" dirty="0">
                <a:latin typeface="+mj-lt"/>
              </a:rPr>
              <a:t> dictum, et </a:t>
            </a:r>
            <a:r>
              <a:rPr lang="da-DK" sz="1400" dirty="0" err="1">
                <a:latin typeface="+mj-lt"/>
              </a:rPr>
              <a:t>porta</a:t>
            </a:r>
            <a:r>
              <a:rPr lang="da-DK" sz="1400" dirty="0">
                <a:latin typeface="+mj-lt"/>
              </a:rPr>
              <a:t> </a:t>
            </a:r>
            <a:r>
              <a:rPr lang="da-DK" sz="1400" dirty="0" err="1">
                <a:latin typeface="+mj-lt"/>
              </a:rPr>
              <a:t>nibh</a:t>
            </a:r>
            <a:r>
              <a:rPr lang="da-DK" sz="1400" dirty="0">
                <a:latin typeface="+mj-lt"/>
              </a:rPr>
              <a:t> </a:t>
            </a:r>
            <a:r>
              <a:rPr lang="da-DK" sz="1400" dirty="0" err="1">
                <a:latin typeface="+mj-lt"/>
              </a:rPr>
              <a:t>accumsan</a:t>
            </a:r>
            <a:r>
              <a:rPr lang="da-DK" sz="1400" dirty="0">
                <a:latin typeface="+mj-lt"/>
              </a:rPr>
              <a:t>. </a:t>
            </a:r>
            <a:r>
              <a:rPr lang="da-DK" sz="1400" dirty="0" err="1">
                <a:latin typeface="+mj-lt"/>
              </a:rPr>
              <a:t>Duis</a:t>
            </a:r>
            <a:r>
              <a:rPr lang="da-DK" sz="1400" dirty="0">
                <a:latin typeface="+mj-lt"/>
              </a:rPr>
              <a:t> </a:t>
            </a:r>
            <a:r>
              <a:rPr lang="da-DK" sz="1400" dirty="0" err="1">
                <a:latin typeface="+mj-lt"/>
              </a:rPr>
              <a:t>convallis</a:t>
            </a:r>
            <a:r>
              <a:rPr lang="da-DK" sz="1400" dirty="0">
                <a:latin typeface="+mj-lt"/>
              </a:rPr>
              <a:t> placerat tempus. </a:t>
            </a:r>
            <a:r>
              <a:rPr lang="da-DK" sz="1400" dirty="0" err="1">
                <a:latin typeface="+mj-lt"/>
              </a:rPr>
              <a:t>Vestibulum</a:t>
            </a:r>
            <a:r>
              <a:rPr lang="da-DK" sz="1400" dirty="0">
                <a:latin typeface="+mj-lt"/>
              </a:rPr>
              <a:t> </a:t>
            </a:r>
            <a:r>
              <a:rPr lang="da-DK" sz="1400" dirty="0" err="1">
                <a:latin typeface="+mj-lt"/>
              </a:rPr>
              <a:t>viverra</a:t>
            </a:r>
            <a:r>
              <a:rPr lang="da-DK" sz="1400" dirty="0">
                <a:latin typeface="+mj-lt"/>
              </a:rPr>
              <a:t> </a:t>
            </a:r>
            <a:r>
              <a:rPr lang="da-DK" sz="1400" dirty="0" err="1">
                <a:latin typeface="+mj-lt"/>
              </a:rPr>
              <a:t>quam</a:t>
            </a:r>
            <a:r>
              <a:rPr lang="da-DK" sz="1400" dirty="0">
                <a:latin typeface="+mj-lt"/>
              </a:rPr>
              <a:t> </a:t>
            </a:r>
            <a:r>
              <a:rPr lang="da-DK" sz="1400" dirty="0" err="1">
                <a:latin typeface="+mj-lt"/>
              </a:rPr>
              <a:t>congue</a:t>
            </a:r>
            <a:r>
              <a:rPr lang="da-DK" sz="1400" dirty="0">
                <a:latin typeface="+mj-lt"/>
              </a:rPr>
              <a:t> </a:t>
            </a:r>
            <a:r>
              <a:rPr lang="da-DK" sz="1400" dirty="0" err="1">
                <a:latin typeface="+mj-lt"/>
              </a:rPr>
              <a:t>pulvinar</a:t>
            </a:r>
            <a:r>
              <a:rPr lang="da-DK" sz="1400" dirty="0">
                <a:latin typeface="+mj-lt"/>
              </a:rPr>
              <a:t> </a:t>
            </a:r>
            <a:r>
              <a:rPr lang="da-DK" sz="1400" dirty="0" err="1">
                <a:latin typeface="+mj-lt"/>
              </a:rPr>
              <a:t>consectetur</a:t>
            </a:r>
            <a:r>
              <a:rPr lang="da-DK" sz="1400" dirty="0">
                <a:latin typeface="+mj-lt"/>
              </a:rPr>
              <a:t>. </a:t>
            </a:r>
            <a:r>
              <a:rPr lang="da-DK" sz="1400" dirty="0" err="1">
                <a:latin typeface="+mj-lt"/>
              </a:rPr>
              <a:t>Nulla</a:t>
            </a:r>
            <a:r>
              <a:rPr lang="da-DK" sz="1400" dirty="0">
                <a:latin typeface="+mj-lt"/>
              </a:rPr>
              <a:t> dictum ex a </a:t>
            </a:r>
            <a:r>
              <a:rPr lang="da-DK" sz="1400" dirty="0" err="1">
                <a:latin typeface="+mj-lt"/>
              </a:rPr>
              <a:t>magna</a:t>
            </a:r>
            <a:r>
              <a:rPr lang="da-DK" sz="1400" dirty="0">
                <a:latin typeface="+mj-lt"/>
              </a:rPr>
              <a:t> </a:t>
            </a:r>
            <a:r>
              <a:rPr lang="da-DK" sz="1400" dirty="0" err="1">
                <a:latin typeface="+mj-lt"/>
              </a:rPr>
              <a:t>lobortis</a:t>
            </a:r>
            <a:r>
              <a:rPr lang="da-DK" sz="1400" dirty="0">
                <a:latin typeface="+mj-lt"/>
              </a:rPr>
              <a:t>, </a:t>
            </a:r>
            <a:r>
              <a:rPr lang="da-DK" sz="1400" dirty="0" err="1">
                <a:latin typeface="+mj-lt"/>
              </a:rPr>
              <a:t>mollis</a:t>
            </a:r>
            <a:r>
              <a:rPr lang="da-DK" sz="1400" dirty="0">
                <a:latin typeface="+mj-lt"/>
              </a:rPr>
              <a:t> </a:t>
            </a:r>
            <a:r>
              <a:rPr lang="da-DK" sz="1400" dirty="0" err="1">
                <a:latin typeface="+mj-lt"/>
              </a:rPr>
              <a:t>viverra</a:t>
            </a:r>
            <a:r>
              <a:rPr lang="da-DK" sz="1400" dirty="0">
                <a:latin typeface="+mj-lt"/>
              </a:rPr>
              <a:t> </a:t>
            </a:r>
            <a:r>
              <a:rPr lang="da-DK" sz="1400" dirty="0" err="1">
                <a:latin typeface="+mj-lt"/>
              </a:rPr>
              <a:t>tortor</a:t>
            </a:r>
            <a:r>
              <a:rPr lang="da-DK" sz="1400" dirty="0">
                <a:latin typeface="+mj-lt"/>
              </a:rPr>
              <a:t> </a:t>
            </a:r>
            <a:r>
              <a:rPr lang="da-DK" sz="1400" dirty="0" err="1">
                <a:latin typeface="+mj-lt"/>
              </a:rPr>
              <a:t>facilisis</a:t>
            </a:r>
            <a:r>
              <a:rPr lang="da-DK" sz="1400" dirty="0">
                <a:latin typeface="+mj-lt"/>
              </a:rPr>
              <a:t>.</a:t>
            </a:r>
          </a:p>
          <a:p>
            <a:pPr lvl="4"/>
            <a:endParaRPr lang="da-DK" dirty="0"/>
          </a:p>
        </p:txBody>
      </p:sp>
    </p:spTree>
    <p:extLst>
      <p:ext uri="{BB962C8B-B14F-4D97-AF65-F5344CB8AC3E}">
        <p14:creationId xmlns:p14="http://schemas.microsoft.com/office/powerpoint/2010/main" val="186312006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0_Brugerdefineret layout">
    <p:bg>
      <p:bgPr>
        <a:solidFill>
          <a:srgbClr val="FFFFFF"/>
        </a:solidFill>
        <a:effectLst/>
      </p:bgPr>
    </p:bg>
    <p:spTree>
      <p:nvGrpSpPr>
        <p:cNvPr id="1" name=""/>
        <p:cNvGrpSpPr/>
        <p:nvPr/>
      </p:nvGrpSpPr>
      <p:grpSpPr>
        <a:xfrm>
          <a:off x="0" y="0"/>
          <a:ext cx="0" cy="0"/>
          <a:chOff x="0" y="0"/>
          <a:chExt cx="0" cy="0"/>
        </a:xfrm>
      </p:grpSpPr>
      <p:sp>
        <p:nvSpPr>
          <p:cNvPr id="6" name="Rektangel"/>
          <p:cNvSpPr/>
          <p:nvPr userDrawn="1"/>
        </p:nvSpPr>
        <p:spPr>
          <a:xfrm>
            <a:off x="4267199" y="0"/>
            <a:ext cx="7924799" cy="6858000"/>
          </a:xfrm>
          <a:prstGeom prst="rect">
            <a:avLst/>
          </a:prstGeom>
          <a:solidFill>
            <a:srgbClr val="F4F5F0"/>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pic>
        <p:nvPicPr>
          <p:cNvPr id="9" name="Billed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89720" y="110762"/>
            <a:ext cx="2189997" cy="224518"/>
          </a:xfrm>
          <a:prstGeom prst="rect">
            <a:avLst/>
          </a:prstGeom>
        </p:spPr>
      </p:pic>
      <p:pic>
        <p:nvPicPr>
          <p:cNvPr id="10" name="callum-skelton-3KLMq7y46nA-unsplash (1).jpg" descr="callum-skelton-3KLMq7y46nA-unsplash (1).jpg"/>
          <p:cNvPicPr>
            <a:picLocks noChangeAspect="1"/>
          </p:cNvPicPr>
          <p:nvPr userDrawn="1"/>
        </p:nvPicPr>
        <p:blipFill>
          <a:blip r:embed="rId3"/>
          <a:srcRect t="17217" b="1110"/>
          <a:stretch>
            <a:fillRect/>
          </a:stretch>
        </p:blipFill>
        <p:spPr>
          <a:xfrm rot="21600000">
            <a:off x="1056075" y="799280"/>
            <a:ext cx="4293117" cy="5259433"/>
          </a:xfrm>
          <a:prstGeom prst="rect">
            <a:avLst/>
          </a:prstGeom>
          <a:ln w="12700">
            <a:miter lim="400000"/>
          </a:ln>
        </p:spPr>
      </p:pic>
      <p:pic>
        <p:nvPicPr>
          <p:cNvPr id="12" name="Billede" descr="Billede"/>
          <p:cNvPicPr>
            <a:picLocks noChangeAspect="1"/>
          </p:cNvPicPr>
          <p:nvPr userDrawn="1"/>
        </p:nvPicPr>
        <p:blipFill>
          <a:blip r:embed="rId4"/>
          <a:stretch>
            <a:fillRect/>
          </a:stretch>
        </p:blipFill>
        <p:spPr>
          <a:xfrm rot="11093137">
            <a:off x="-446012" y="3640051"/>
            <a:ext cx="3004173" cy="3625092"/>
          </a:xfrm>
          <a:prstGeom prst="rect">
            <a:avLst/>
          </a:prstGeom>
          <a:ln w="12700">
            <a:miter lim="400000"/>
          </a:ln>
        </p:spPr>
      </p:pic>
      <p:sp>
        <p:nvSpPr>
          <p:cNvPr id="14" name="Lorem ipsum dolor sit amet, consectetur adipiscing elit.…"/>
          <p:cNvSpPr txBox="1"/>
          <p:nvPr userDrawn="1"/>
        </p:nvSpPr>
        <p:spPr>
          <a:xfrm>
            <a:off x="7362607" y="1705667"/>
            <a:ext cx="3279993" cy="22714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algn="l" defTabSz="457200">
              <a:lnSpc>
                <a:spcPct val="90000"/>
              </a:lnSpc>
              <a:tabLst>
                <a:tab pos="139700" algn="l"/>
                <a:tab pos="457200" algn="l"/>
              </a:tabLst>
              <a:defRPr sz="4000">
                <a:solidFill>
                  <a:srgbClr val="0A31A0"/>
                </a:solidFill>
                <a:latin typeface="Helvetica Neue Light"/>
                <a:ea typeface="Helvetica Neue Light"/>
                <a:cs typeface="Helvetica Neue Light"/>
                <a:sym typeface="Helvetica Neue Light"/>
              </a:defRPr>
            </a:pPr>
            <a:endParaRPr sz="1400" dirty="0">
              <a:solidFill>
                <a:srgbClr val="001E41"/>
              </a:solidFill>
              <a:latin typeface="+mn-lt"/>
            </a:endParaRPr>
          </a:p>
        </p:txBody>
      </p:sp>
      <p:sp>
        <p:nvSpPr>
          <p:cNvPr id="3" name="Pladsholder til tekst 2"/>
          <p:cNvSpPr>
            <a:spLocks noGrp="1"/>
          </p:cNvSpPr>
          <p:nvPr>
            <p:ph type="body" sz="quarter" idx="10" hasCustomPrompt="1"/>
          </p:nvPr>
        </p:nvSpPr>
        <p:spPr>
          <a:xfrm>
            <a:off x="6854825" y="1506538"/>
            <a:ext cx="2889250" cy="4006756"/>
          </a:xfrm>
        </p:spPr>
        <p:txBody>
          <a:bodyPr/>
          <a:lstStyle>
            <a:lvl1pPr algn="l" defTabSz="457200">
              <a:lnSpc>
                <a:spcPct val="90000"/>
              </a:lnSpc>
              <a:tabLst>
                <a:tab pos="139700" algn="l"/>
                <a:tab pos="457200" algn="l"/>
              </a:tabLst>
              <a:defRPr sz="4000">
                <a:solidFill>
                  <a:srgbClr val="0A31A0"/>
                </a:solidFill>
                <a:latin typeface="Helvetica Neue Light"/>
                <a:sym typeface="Helvetica Neue Light"/>
              </a:defRPr>
            </a:lvl1pPr>
            <a:lvl2pPr marL="457200" indent="0">
              <a:buNone/>
              <a:defRPr/>
            </a:lvl2pPr>
          </a:lstStyle>
          <a:p>
            <a:pPr algn="l" defTabSz="457200">
              <a:lnSpc>
                <a:spcPct val="90000"/>
              </a:lnSpc>
              <a:tabLst>
                <a:tab pos="139700" algn="l"/>
                <a:tab pos="457200" algn="l"/>
              </a:tabLst>
              <a:defRPr sz="4000">
                <a:solidFill>
                  <a:srgbClr val="0A31A0"/>
                </a:solidFill>
                <a:latin typeface="Helvetica Neue Light"/>
                <a:ea typeface="Helvetica Neue Light"/>
                <a:cs typeface="Helvetica Neue Light"/>
                <a:sym typeface="Helvetica Neue Light"/>
              </a:defRPr>
            </a:pPr>
            <a:r>
              <a:rPr lang="en-US" sz="1400" dirty="0">
                <a:solidFill>
                  <a:srgbClr val="001E41"/>
                </a:solidFill>
                <a:latin typeface="+mn-lt"/>
              </a:rPr>
              <a:t>Lorem ipsum dolor sit </a:t>
            </a:r>
            <a:r>
              <a:rPr lang="en-US" sz="1400" dirty="0" err="1">
                <a:solidFill>
                  <a:srgbClr val="001E41"/>
                </a:solidFill>
                <a:latin typeface="+mn-lt"/>
              </a:rPr>
              <a:t>amet</a:t>
            </a:r>
            <a:r>
              <a:rPr lang="en-US" sz="1400" dirty="0">
                <a:solidFill>
                  <a:srgbClr val="001E41"/>
                </a:solidFill>
                <a:latin typeface="+mn-lt"/>
              </a:rPr>
              <a:t>, </a:t>
            </a:r>
            <a:r>
              <a:rPr lang="en-US" sz="1400" dirty="0" err="1">
                <a:solidFill>
                  <a:srgbClr val="001E41"/>
                </a:solidFill>
                <a:latin typeface="+mn-lt"/>
              </a:rPr>
              <a:t>consectetur</a:t>
            </a:r>
            <a:r>
              <a:rPr lang="en-US" sz="1400" dirty="0">
                <a:solidFill>
                  <a:srgbClr val="001E41"/>
                </a:solidFill>
                <a:latin typeface="+mn-lt"/>
              </a:rPr>
              <a:t> </a:t>
            </a:r>
            <a:r>
              <a:rPr lang="en-US" sz="1400" dirty="0" err="1">
                <a:solidFill>
                  <a:srgbClr val="001E41"/>
                </a:solidFill>
                <a:latin typeface="+mn-lt"/>
              </a:rPr>
              <a:t>adipiscing</a:t>
            </a:r>
            <a:r>
              <a:rPr lang="en-US" sz="1400" dirty="0">
                <a:solidFill>
                  <a:srgbClr val="001E41"/>
                </a:solidFill>
                <a:latin typeface="+mn-lt"/>
              </a:rPr>
              <a:t> </a:t>
            </a:r>
            <a:r>
              <a:rPr lang="en-US" sz="1400" dirty="0" err="1">
                <a:solidFill>
                  <a:srgbClr val="001E41"/>
                </a:solidFill>
                <a:latin typeface="+mn-lt"/>
              </a:rPr>
              <a:t>elit</a:t>
            </a:r>
            <a:r>
              <a:rPr lang="en-US" sz="1400" dirty="0">
                <a:solidFill>
                  <a:srgbClr val="001E41"/>
                </a:solidFill>
                <a:latin typeface="+mn-lt"/>
              </a:rPr>
              <a:t>.</a:t>
            </a:r>
          </a:p>
          <a:p>
            <a:pPr algn="l" defTabSz="457200">
              <a:lnSpc>
                <a:spcPct val="90000"/>
              </a:lnSpc>
              <a:tabLst>
                <a:tab pos="139700" algn="l"/>
                <a:tab pos="457200" algn="l"/>
              </a:tabLst>
              <a:defRPr sz="4000">
                <a:solidFill>
                  <a:srgbClr val="0A31A0"/>
                </a:solidFill>
                <a:latin typeface="Helvetica Neue Light"/>
                <a:ea typeface="Helvetica Neue Light"/>
                <a:cs typeface="Helvetica Neue Light"/>
                <a:sym typeface="Helvetica Neue Light"/>
              </a:defRPr>
            </a:pPr>
            <a:endParaRPr lang="en-US" sz="1400" dirty="0">
              <a:solidFill>
                <a:srgbClr val="001E41"/>
              </a:solidFill>
              <a:latin typeface="+mn-lt"/>
            </a:endParaRPr>
          </a:p>
          <a:p>
            <a:pPr algn="l" defTabSz="457200">
              <a:lnSpc>
                <a:spcPct val="90000"/>
              </a:lnSpc>
              <a:tabLst>
                <a:tab pos="139700" algn="l"/>
                <a:tab pos="457200" algn="l"/>
              </a:tabLst>
              <a:defRPr sz="4000">
                <a:solidFill>
                  <a:srgbClr val="0A31A0"/>
                </a:solidFill>
                <a:latin typeface="Helvetica Neue Light"/>
                <a:ea typeface="Helvetica Neue Light"/>
                <a:cs typeface="Helvetica Neue Light"/>
                <a:sym typeface="Helvetica Neue Light"/>
              </a:defRPr>
            </a:pPr>
            <a:r>
              <a:rPr lang="en-US" sz="1400" dirty="0">
                <a:solidFill>
                  <a:srgbClr val="001E41"/>
                </a:solidFill>
                <a:latin typeface="+mn-lt"/>
              </a:rPr>
              <a:t>Lorem ipsum dolor sit </a:t>
            </a:r>
            <a:r>
              <a:rPr lang="en-US" sz="1400" dirty="0" err="1">
                <a:solidFill>
                  <a:srgbClr val="001E41"/>
                </a:solidFill>
                <a:latin typeface="+mn-lt"/>
              </a:rPr>
              <a:t>amet</a:t>
            </a:r>
            <a:r>
              <a:rPr lang="en-US" sz="1400" dirty="0">
                <a:solidFill>
                  <a:srgbClr val="001E41"/>
                </a:solidFill>
                <a:latin typeface="+mn-lt"/>
              </a:rPr>
              <a:t>, </a:t>
            </a:r>
            <a:r>
              <a:rPr lang="en-US" sz="1400" dirty="0" err="1">
                <a:solidFill>
                  <a:srgbClr val="001E41"/>
                </a:solidFill>
                <a:latin typeface="+mn-lt"/>
              </a:rPr>
              <a:t>consectetur</a:t>
            </a:r>
            <a:r>
              <a:rPr lang="en-US" sz="1400" dirty="0">
                <a:solidFill>
                  <a:srgbClr val="001E41"/>
                </a:solidFill>
                <a:latin typeface="+mn-lt"/>
              </a:rPr>
              <a:t> </a:t>
            </a:r>
            <a:r>
              <a:rPr lang="en-US" sz="1400" dirty="0" err="1">
                <a:solidFill>
                  <a:srgbClr val="001E41"/>
                </a:solidFill>
                <a:latin typeface="+mn-lt"/>
              </a:rPr>
              <a:t>adipiscing</a:t>
            </a:r>
            <a:r>
              <a:rPr lang="en-US" sz="1400" dirty="0">
                <a:solidFill>
                  <a:srgbClr val="001E41"/>
                </a:solidFill>
                <a:latin typeface="+mn-lt"/>
              </a:rPr>
              <a:t> </a:t>
            </a:r>
            <a:r>
              <a:rPr lang="en-US" sz="1400" dirty="0" err="1">
                <a:solidFill>
                  <a:srgbClr val="001E41"/>
                </a:solidFill>
                <a:latin typeface="+mn-lt"/>
              </a:rPr>
              <a:t>elit</a:t>
            </a:r>
            <a:r>
              <a:rPr lang="en-US" sz="1400" dirty="0">
                <a:solidFill>
                  <a:srgbClr val="001E41"/>
                </a:solidFill>
                <a:latin typeface="+mn-lt"/>
              </a:rPr>
              <a:t>.</a:t>
            </a:r>
          </a:p>
          <a:p>
            <a:pPr algn="l" defTabSz="457200">
              <a:lnSpc>
                <a:spcPct val="90000"/>
              </a:lnSpc>
              <a:tabLst>
                <a:tab pos="139700" algn="l"/>
                <a:tab pos="457200" algn="l"/>
              </a:tabLst>
              <a:defRPr sz="4000">
                <a:solidFill>
                  <a:srgbClr val="0A31A0"/>
                </a:solidFill>
                <a:latin typeface="Helvetica Neue Light"/>
                <a:ea typeface="Helvetica Neue Light"/>
                <a:cs typeface="Helvetica Neue Light"/>
                <a:sym typeface="Helvetica Neue Light"/>
              </a:defRPr>
            </a:pPr>
            <a:endParaRPr lang="en-US" sz="1400" dirty="0">
              <a:solidFill>
                <a:srgbClr val="001E41"/>
              </a:solidFill>
              <a:latin typeface="+mn-lt"/>
            </a:endParaRPr>
          </a:p>
          <a:p>
            <a:pPr algn="l" defTabSz="457200">
              <a:lnSpc>
                <a:spcPct val="90000"/>
              </a:lnSpc>
              <a:tabLst>
                <a:tab pos="139700" algn="l"/>
                <a:tab pos="457200" algn="l"/>
              </a:tabLst>
              <a:defRPr sz="4000">
                <a:solidFill>
                  <a:srgbClr val="0A31A0"/>
                </a:solidFill>
                <a:latin typeface="Helvetica Neue Light"/>
                <a:ea typeface="Helvetica Neue Light"/>
                <a:cs typeface="Helvetica Neue Light"/>
                <a:sym typeface="Helvetica Neue Light"/>
              </a:defRPr>
            </a:pPr>
            <a:r>
              <a:rPr lang="en-US" sz="1400" dirty="0">
                <a:solidFill>
                  <a:srgbClr val="001E41"/>
                </a:solidFill>
                <a:latin typeface="+mn-lt"/>
              </a:rPr>
              <a:t>Lorem ipsum dolor sit </a:t>
            </a:r>
            <a:r>
              <a:rPr lang="en-US" sz="1400" dirty="0" err="1">
                <a:solidFill>
                  <a:srgbClr val="001E41"/>
                </a:solidFill>
                <a:latin typeface="+mn-lt"/>
              </a:rPr>
              <a:t>amet</a:t>
            </a:r>
            <a:r>
              <a:rPr lang="en-US" sz="1400" dirty="0">
                <a:solidFill>
                  <a:srgbClr val="001E41"/>
                </a:solidFill>
                <a:latin typeface="+mn-lt"/>
              </a:rPr>
              <a:t>, </a:t>
            </a:r>
            <a:r>
              <a:rPr lang="en-US" sz="1400" dirty="0" err="1">
                <a:solidFill>
                  <a:srgbClr val="001E41"/>
                </a:solidFill>
                <a:latin typeface="+mn-lt"/>
              </a:rPr>
              <a:t>consectetur</a:t>
            </a:r>
            <a:r>
              <a:rPr lang="en-US" sz="1400" dirty="0">
                <a:solidFill>
                  <a:srgbClr val="001E41"/>
                </a:solidFill>
                <a:latin typeface="+mn-lt"/>
              </a:rPr>
              <a:t> </a:t>
            </a:r>
            <a:r>
              <a:rPr lang="en-US" sz="1400" dirty="0" err="1">
                <a:solidFill>
                  <a:srgbClr val="001E41"/>
                </a:solidFill>
                <a:latin typeface="+mn-lt"/>
              </a:rPr>
              <a:t>adipiscing</a:t>
            </a:r>
            <a:r>
              <a:rPr lang="en-US" sz="1400" dirty="0">
                <a:solidFill>
                  <a:srgbClr val="001E41"/>
                </a:solidFill>
                <a:latin typeface="+mn-lt"/>
              </a:rPr>
              <a:t> </a:t>
            </a:r>
            <a:r>
              <a:rPr lang="en-US" sz="1400" dirty="0" err="1">
                <a:solidFill>
                  <a:srgbClr val="001E41"/>
                </a:solidFill>
                <a:latin typeface="+mn-lt"/>
              </a:rPr>
              <a:t>elit</a:t>
            </a:r>
            <a:r>
              <a:rPr lang="en-US" sz="1400" dirty="0">
                <a:solidFill>
                  <a:srgbClr val="001E41"/>
                </a:solidFill>
                <a:latin typeface="+mn-lt"/>
              </a:rPr>
              <a:t>.</a:t>
            </a:r>
          </a:p>
          <a:p>
            <a:pPr algn="l" defTabSz="457200">
              <a:lnSpc>
                <a:spcPct val="90000"/>
              </a:lnSpc>
              <a:tabLst>
                <a:tab pos="139700" algn="l"/>
                <a:tab pos="457200" algn="l"/>
              </a:tabLst>
              <a:defRPr sz="4000">
                <a:solidFill>
                  <a:srgbClr val="0A31A0"/>
                </a:solidFill>
                <a:latin typeface="Helvetica Neue Light"/>
                <a:ea typeface="Helvetica Neue Light"/>
                <a:cs typeface="Helvetica Neue Light"/>
                <a:sym typeface="Helvetica Neue Light"/>
              </a:defRPr>
            </a:pPr>
            <a:endParaRPr lang="en-US" sz="1400" dirty="0">
              <a:solidFill>
                <a:srgbClr val="001E41"/>
              </a:solidFill>
              <a:latin typeface="+mn-lt"/>
            </a:endParaRPr>
          </a:p>
          <a:p>
            <a:pPr algn="l" defTabSz="457200">
              <a:lnSpc>
                <a:spcPct val="90000"/>
              </a:lnSpc>
              <a:tabLst>
                <a:tab pos="139700" algn="l"/>
                <a:tab pos="457200" algn="l"/>
              </a:tabLst>
              <a:defRPr sz="4000">
                <a:solidFill>
                  <a:srgbClr val="0A31A0"/>
                </a:solidFill>
                <a:latin typeface="Helvetica Neue Light"/>
                <a:ea typeface="Helvetica Neue Light"/>
                <a:cs typeface="Helvetica Neue Light"/>
                <a:sym typeface="Helvetica Neue Light"/>
              </a:defRPr>
            </a:pPr>
            <a:r>
              <a:rPr lang="en-US" sz="1400" dirty="0">
                <a:solidFill>
                  <a:srgbClr val="001E41"/>
                </a:solidFill>
                <a:latin typeface="+mn-lt"/>
              </a:rPr>
              <a:t>Lorem ipsum dolor sit </a:t>
            </a:r>
            <a:r>
              <a:rPr lang="en-US" sz="1400" dirty="0" err="1">
                <a:solidFill>
                  <a:srgbClr val="001E41"/>
                </a:solidFill>
                <a:latin typeface="+mn-lt"/>
              </a:rPr>
              <a:t>amet</a:t>
            </a:r>
            <a:r>
              <a:rPr lang="en-US" sz="1400" dirty="0">
                <a:solidFill>
                  <a:srgbClr val="001E41"/>
                </a:solidFill>
                <a:latin typeface="+mn-lt"/>
              </a:rPr>
              <a:t>, </a:t>
            </a:r>
            <a:r>
              <a:rPr lang="en-US" sz="1400" dirty="0" err="1">
                <a:solidFill>
                  <a:srgbClr val="001E41"/>
                </a:solidFill>
                <a:latin typeface="+mn-lt"/>
              </a:rPr>
              <a:t>consectetur</a:t>
            </a:r>
            <a:r>
              <a:rPr lang="en-US" sz="1400" dirty="0">
                <a:solidFill>
                  <a:srgbClr val="001E41"/>
                </a:solidFill>
                <a:latin typeface="+mn-lt"/>
              </a:rPr>
              <a:t> </a:t>
            </a:r>
            <a:r>
              <a:rPr lang="en-US" sz="1400" dirty="0" err="1">
                <a:solidFill>
                  <a:srgbClr val="001E41"/>
                </a:solidFill>
                <a:latin typeface="+mn-lt"/>
              </a:rPr>
              <a:t>adipiscing</a:t>
            </a:r>
            <a:r>
              <a:rPr lang="en-US" sz="1400" dirty="0">
                <a:solidFill>
                  <a:srgbClr val="001E41"/>
                </a:solidFill>
                <a:latin typeface="+mn-lt"/>
              </a:rPr>
              <a:t> </a:t>
            </a:r>
            <a:r>
              <a:rPr lang="en-US" sz="1400" dirty="0" err="1">
                <a:solidFill>
                  <a:srgbClr val="001E41"/>
                </a:solidFill>
                <a:latin typeface="+mn-lt"/>
              </a:rPr>
              <a:t>elit</a:t>
            </a:r>
            <a:r>
              <a:rPr lang="en-US" sz="1400" dirty="0">
                <a:solidFill>
                  <a:srgbClr val="001E41"/>
                </a:solidFill>
                <a:latin typeface="+mn-lt"/>
              </a:rPr>
              <a:t>.</a:t>
            </a:r>
          </a:p>
          <a:p>
            <a:pPr algn="l" defTabSz="457200">
              <a:lnSpc>
                <a:spcPct val="90000"/>
              </a:lnSpc>
              <a:tabLst>
                <a:tab pos="139700" algn="l"/>
                <a:tab pos="457200" algn="l"/>
              </a:tabLst>
              <a:defRPr sz="4000">
                <a:solidFill>
                  <a:srgbClr val="0A31A0"/>
                </a:solidFill>
                <a:latin typeface="Helvetica Neue Light"/>
                <a:ea typeface="Helvetica Neue Light"/>
                <a:cs typeface="Helvetica Neue Light"/>
                <a:sym typeface="Helvetica Neue Light"/>
              </a:defRPr>
            </a:pPr>
            <a:endParaRPr lang="en-US" sz="1400" dirty="0">
              <a:solidFill>
                <a:srgbClr val="001E41"/>
              </a:solidFill>
              <a:latin typeface="+mn-lt"/>
            </a:endParaRPr>
          </a:p>
          <a:p>
            <a:pPr algn="l" defTabSz="457200">
              <a:lnSpc>
                <a:spcPct val="90000"/>
              </a:lnSpc>
              <a:tabLst>
                <a:tab pos="139700" algn="l"/>
                <a:tab pos="457200" algn="l"/>
              </a:tabLst>
              <a:defRPr sz="4000">
                <a:solidFill>
                  <a:srgbClr val="0A31A0"/>
                </a:solidFill>
                <a:latin typeface="Helvetica Neue Light"/>
                <a:ea typeface="Helvetica Neue Light"/>
                <a:cs typeface="Helvetica Neue Light"/>
                <a:sym typeface="Helvetica Neue Light"/>
              </a:defRPr>
            </a:pPr>
            <a:r>
              <a:rPr lang="en-US" sz="1400" dirty="0">
                <a:solidFill>
                  <a:srgbClr val="001E41"/>
                </a:solidFill>
                <a:latin typeface="+mn-lt"/>
              </a:rPr>
              <a:t>Lorem ipsum dolor sit </a:t>
            </a:r>
            <a:r>
              <a:rPr lang="en-US" sz="1400" dirty="0" err="1">
                <a:solidFill>
                  <a:srgbClr val="001E41"/>
                </a:solidFill>
                <a:latin typeface="+mn-lt"/>
              </a:rPr>
              <a:t>amet</a:t>
            </a:r>
            <a:r>
              <a:rPr lang="en-US" sz="1400" dirty="0">
                <a:solidFill>
                  <a:srgbClr val="001E41"/>
                </a:solidFill>
                <a:latin typeface="+mn-lt"/>
              </a:rPr>
              <a:t>, </a:t>
            </a:r>
            <a:r>
              <a:rPr lang="en-US" sz="1400" dirty="0" err="1">
                <a:solidFill>
                  <a:srgbClr val="001E41"/>
                </a:solidFill>
                <a:latin typeface="+mn-lt"/>
              </a:rPr>
              <a:t>consectetur</a:t>
            </a:r>
            <a:r>
              <a:rPr lang="en-US" sz="1400" dirty="0">
                <a:solidFill>
                  <a:srgbClr val="001E41"/>
                </a:solidFill>
                <a:latin typeface="+mn-lt"/>
              </a:rPr>
              <a:t> </a:t>
            </a:r>
            <a:r>
              <a:rPr lang="en-US" sz="1400" dirty="0" err="1">
                <a:solidFill>
                  <a:srgbClr val="001E41"/>
                </a:solidFill>
                <a:latin typeface="+mn-lt"/>
              </a:rPr>
              <a:t>adipiscing</a:t>
            </a:r>
            <a:r>
              <a:rPr lang="en-US" sz="1400" dirty="0">
                <a:solidFill>
                  <a:srgbClr val="001E41"/>
                </a:solidFill>
                <a:latin typeface="+mn-lt"/>
              </a:rPr>
              <a:t> </a:t>
            </a:r>
            <a:r>
              <a:rPr lang="en-US" sz="1400" dirty="0" err="1">
                <a:solidFill>
                  <a:srgbClr val="001E41"/>
                </a:solidFill>
                <a:latin typeface="+mn-lt"/>
              </a:rPr>
              <a:t>elit</a:t>
            </a:r>
            <a:r>
              <a:rPr lang="en-US" sz="1400" dirty="0">
                <a:solidFill>
                  <a:srgbClr val="001E41"/>
                </a:solidFill>
                <a:latin typeface="+mn-lt"/>
              </a:rPr>
              <a:t>.</a:t>
            </a:r>
          </a:p>
        </p:txBody>
      </p:sp>
      <p:sp>
        <p:nvSpPr>
          <p:cNvPr id="5" name="Pladsholder til tekst 4"/>
          <p:cNvSpPr>
            <a:spLocks noGrp="1"/>
          </p:cNvSpPr>
          <p:nvPr>
            <p:ph type="body" sz="quarter" idx="11" hasCustomPrompt="1"/>
          </p:nvPr>
        </p:nvSpPr>
        <p:spPr>
          <a:xfrm>
            <a:off x="6854825" y="799279"/>
            <a:ext cx="2889250" cy="616771"/>
          </a:xfrm>
        </p:spPr>
        <p:txBody>
          <a:bodyPr/>
          <a:lstStyle>
            <a:lvl1pPr marL="0" indent="0">
              <a:buNone/>
              <a:defRPr b="1">
                <a:solidFill>
                  <a:schemeClr val="tx1"/>
                </a:solidFill>
              </a:defRPr>
            </a:lvl1pPr>
          </a:lstStyle>
          <a:p>
            <a:pPr lvl="0"/>
            <a:r>
              <a:rPr lang="da-DK" dirty="0"/>
              <a:t>Titel</a:t>
            </a:r>
          </a:p>
        </p:txBody>
      </p:sp>
    </p:spTree>
    <p:extLst>
      <p:ext uri="{BB962C8B-B14F-4D97-AF65-F5344CB8AC3E}">
        <p14:creationId xmlns:p14="http://schemas.microsoft.com/office/powerpoint/2010/main" val="227977478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6_Brugerdefineret layout">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17647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x">
  <p:cSld name="Master (4)">
    <p:bg>
      <p:bgPr>
        <a:solidFill>
          <a:srgbClr val="FFFFFF"/>
        </a:solidFill>
        <a:effectLst/>
      </p:bgPr>
    </p:bg>
    <p:spTree>
      <p:nvGrpSpPr>
        <p:cNvPr id="1" name=""/>
        <p:cNvGrpSpPr/>
        <p:nvPr/>
      </p:nvGrpSpPr>
      <p:grpSpPr>
        <a:xfrm>
          <a:off x="0" y="0"/>
          <a:ext cx="0" cy="0"/>
          <a:chOff x="0" y="0"/>
          <a:chExt cx="0" cy="0"/>
        </a:xfrm>
      </p:grpSpPr>
      <p:pic>
        <p:nvPicPr>
          <p:cNvPr id="45" name="Studievalg-Danmark-Logo-White.png" descr="Studievalg-Danmark-Logo-White.png"/>
          <p:cNvPicPr>
            <a:picLocks noChangeAspect="1"/>
          </p:cNvPicPr>
          <p:nvPr/>
        </p:nvPicPr>
        <p:blipFill>
          <a:blip r:embed="rId2"/>
          <a:stretch>
            <a:fillRect/>
          </a:stretch>
        </p:blipFill>
        <p:spPr>
          <a:xfrm>
            <a:off x="8540851" y="6366850"/>
            <a:ext cx="3511509" cy="360000"/>
          </a:xfrm>
          <a:prstGeom prst="rect">
            <a:avLst/>
          </a:prstGeom>
          <a:ln w="12700">
            <a:miter lim="400000"/>
          </a:ln>
        </p:spPr>
      </p:pic>
      <p:sp>
        <p:nvSpPr>
          <p:cNvPr id="46"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306699327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tx">
  <p:cSld name="Master (1)">
    <p:spTree>
      <p:nvGrpSpPr>
        <p:cNvPr id="1" name=""/>
        <p:cNvGrpSpPr/>
        <p:nvPr/>
      </p:nvGrpSpPr>
      <p:grpSpPr>
        <a:xfrm>
          <a:off x="0" y="0"/>
          <a:ext cx="0" cy="0"/>
          <a:chOff x="0" y="0"/>
          <a:chExt cx="0" cy="0"/>
        </a:xfrm>
      </p:grpSpPr>
      <p:sp>
        <p:nvSpPr>
          <p:cNvPr id="19"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pic>
        <p:nvPicPr>
          <p:cNvPr id="4" name="Studievalg-Danmark-Logo-White.png" descr="Studievalg-Danmark-Logo-White.png"/>
          <p:cNvPicPr>
            <a:picLocks noChangeAspect="1"/>
          </p:cNvPicPr>
          <p:nvPr userDrawn="1"/>
        </p:nvPicPr>
        <p:blipFill>
          <a:blip r:embed="rId2"/>
          <a:stretch>
            <a:fillRect/>
          </a:stretch>
        </p:blipFill>
        <p:spPr>
          <a:xfrm>
            <a:off x="9319846" y="180505"/>
            <a:ext cx="2462117" cy="252417"/>
          </a:xfrm>
          <a:prstGeom prst="rect">
            <a:avLst/>
          </a:prstGeom>
          <a:ln w="12700">
            <a:miter lim="400000"/>
          </a:ln>
        </p:spPr>
      </p:pic>
      <p:pic>
        <p:nvPicPr>
          <p:cNvPr id="2" name="Billed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19846" y="180505"/>
            <a:ext cx="2458059" cy="252000"/>
          </a:xfrm>
          <a:prstGeom prst="rect">
            <a:avLst/>
          </a:prstGeom>
        </p:spPr>
      </p:pic>
    </p:spTree>
    <p:extLst>
      <p:ext uri="{BB962C8B-B14F-4D97-AF65-F5344CB8AC3E}">
        <p14:creationId xmlns:p14="http://schemas.microsoft.com/office/powerpoint/2010/main" val="178457103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 i masteren</a:t>
            </a:r>
          </a:p>
        </p:txBody>
      </p:sp>
      <p:sp>
        <p:nvSpPr>
          <p:cNvPr id="3" name="Pladsholder til indhold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D4D965FE-6F9A-486E-8A0A-FC863B0FDF30}" type="datetimeFigureOut">
              <a:rPr lang="da-DK" smtClean="0"/>
              <a:pPr/>
              <a:t>26-02-2025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a:xfrm>
            <a:off x="5922938" y="6546850"/>
            <a:ext cx="376257" cy="287258"/>
          </a:xfrm>
        </p:spPr>
        <p:txBody>
          <a:bodyPr/>
          <a:lstStyle/>
          <a:p>
            <a:fld id="{DBAD00D2-D690-46D7-85C5-7F82B449E014}" type="slidenum">
              <a:rPr lang="da-DK" smtClean="0"/>
              <a:pPr/>
              <a:t>‹nr.›</a:t>
            </a:fld>
            <a:endParaRPr lang="da-DK"/>
          </a:p>
        </p:txBody>
      </p:sp>
    </p:spTree>
    <p:extLst>
      <p:ext uri="{BB962C8B-B14F-4D97-AF65-F5344CB8AC3E}">
        <p14:creationId xmlns:p14="http://schemas.microsoft.com/office/powerpoint/2010/main" val="167364315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x">
  <p:cSld name="Tom">
    <p:spTree>
      <p:nvGrpSpPr>
        <p:cNvPr id="1" name=""/>
        <p:cNvGrpSpPr/>
        <p:nvPr/>
      </p:nvGrpSpPr>
      <p:grpSpPr>
        <a:xfrm>
          <a:off x="0" y="0"/>
          <a:ext cx="0" cy="0"/>
          <a:chOff x="0" y="0"/>
          <a:chExt cx="0" cy="0"/>
        </a:xfrm>
      </p:grpSpPr>
      <p:sp>
        <p:nvSpPr>
          <p:cNvPr id="11"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36910961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type="tx">
  <p:cSld name="Master (1)">
    <p:spTree>
      <p:nvGrpSpPr>
        <p:cNvPr id="1" name=""/>
        <p:cNvGrpSpPr/>
        <p:nvPr/>
      </p:nvGrpSpPr>
      <p:grpSpPr>
        <a:xfrm>
          <a:off x="0" y="0"/>
          <a:ext cx="0" cy="0"/>
          <a:chOff x="0" y="0"/>
          <a:chExt cx="0" cy="0"/>
        </a:xfrm>
      </p:grpSpPr>
      <p:pic>
        <p:nvPicPr>
          <p:cNvPr id="18" name="Studievalg-Danmark-Logo-Blac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26550" y="6346957"/>
            <a:ext cx="3511508" cy="359999"/>
          </a:xfrm>
          <a:prstGeom prst="rect">
            <a:avLst/>
          </a:prstGeom>
          <a:ln w="12700">
            <a:miter lim="400000"/>
          </a:ln>
        </p:spPr>
      </p:pic>
      <p:sp>
        <p:nvSpPr>
          <p:cNvPr id="19"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17916000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type="tx">
  <p:cSld name="Master (2)">
    <p:spTree>
      <p:nvGrpSpPr>
        <p:cNvPr id="1" name=""/>
        <p:cNvGrpSpPr/>
        <p:nvPr/>
      </p:nvGrpSpPr>
      <p:grpSpPr>
        <a:xfrm>
          <a:off x="0" y="0"/>
          <a:ext cx="0" cy="0"/>
          <a:chOff x="0" y="0"/>
          <a:chExt cx="0" cy="0"/>
        </a:xfrm>
      </p:grpSpPr>
      <p:sp>
        <p:nvSpPr>
          <p:cNvPr id="26" name="Rektangel"/>
          <p:cNvSpPr/>
          <p:nvPr/>
        </p:nvSpPr>
        <p:spPr>
          <a:xfrm>
            <a:off x="-6490" y="0"/>
            <a:ext cx="12204979" cy="6858000"/>
          </a:xfrm>
          <a:prstGeom prst="roundRect">
            <a:avLst>
              <a:gd name="adj" fmla="val 0"/>
            </a:avLst>
          </a:prstGeom>
          <a:solidFill>
            <a:srgbClr val="FFAF38"/>
          </a:solidFill>
          <a:ln w="12700">
            <a:miter lim="400000"/>
          </a:ln>
        </p:spPr>
        <p:txBody>
          <a:bodyPr lIns="25400" tIns="25400" rIns="25400" bIns="25400" anchor="ctr"/>
          <a:lstStyle/>
          <a:p>
            <a:pPr defTabSz="2921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sz="2000"/>
          </a:p>
        </p:txBody>
      </p:sp>
      <p:pic>
        <p:nvPicPr>
          <p:cNvPr id="27" name="Studievalg-Danmark-Logo-White.png" descr="Studievalg-Danmark-Logo-White.png"/>
          <p:cNvPicPr>
            <a:picLocks noChangeAspect="1"/>
          </p:cNvPicPr>
          <p:nvPr/>
        </p:nvPicPr>
        <p:blipFill>
          <a:blip r:embed="rId2"/>
          <a:stretch>
            <a:fillRect/>
          </a:stretch>
        </p:blipFill>
        <p:spPr>
          <a:xfrm>
            <a:off x="8532058" y="6366850"/>
            <a:ext cx="3511509" cy="360000"/>
          </a:xfrm>
          <a:prstGeom prst="rect">
            <a:avLst/>
          </a:prstGeom>
          <a:ln w="12700">
            <a:miter lim="400000"/>
          </a:ln>
        </p:spPr>
      </p:pic>
      <p:sp>
        <p:nvSpPr>
          <p:cNvPr id="28"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312110457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type="tx">
  <p:cSld name="Master (3)">
    <p:spTree>
      <p:nvGrpSpPr>
        <p:cNvPr id="1" name=""/>
        <p:cNvGrpSpPr/>
        <p:nvPr/>
      </p:nvGrpSpPr>
      <p:grpSpPr>
        <a:xfrm>
          <a:off x="0" y="0"/>
          <a:ext cx="0" cy="0"/>
          <a:chOff x="0" y="0"/>
          <a:chExt cx="0" cy="0"/>
        </a:xfrm>
      </p:grpSpPr>
      <p:sp>
        <p:nvSpPr>
          <p:cNvPr id="35" name="Rektangel"/>
          <p:cNvSpPr/>
          <p:nvPr/>
        </p:nvSpPr>
        <p:spPr>
          <a:xfrm>
            <a:off x="-6490" y="0"/>
            <a:ext cx="12204979" cy="6858000"/>
          </a:xfrm>
          <a:prstGeom prst="roundRect">
            <a:avLst>
              <a:gd name="adj" fmla="val 0"/>
            </a:avLst>
          </a:prstGeom>
          <a:solidFill>
            <a:srgbClr val="2E7D82"/>
          </a:solidFill>
          <a:ln w="12700">
            <a:miter lim="400000"/>
          </a:ln>
        </p:spPr>
        <p:txBody>
          <a:bodyPr lIns="25400" tIns="25400" rIns="25400" bIns="25400" anchor="ctr"/>
          <a:lstStyle/>
          <a:p>
            <a:pPr defTabSz="2921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sz="2000"/>
          </a:p>
        </p:txBody>
      </p:sp>
      <p:sp>
        <p:nvSpPr>
          <p:cNvPr id="37"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pic>
        <p:nvPicPr>
          <p:cNvPr id="5" name="Studievalg-Danmark-Logo-White.png" descr="Studievalg-Danmark-Logo-White.png"/>
          <p:cNvPicPr>
            <a:picLocks noChangeAspect="1"/>
          </p:cNvPicPr>
          <p:nvPr userDrawn="1"/>
        </p:nvPicPr>
        <p:blipFill>
          <a:blip r:embed="rId2"/>
          <a:stretch>
            <a:fillRect/>
          </a:stretch>
        </p:blipFill>
        <p:spPr>
          <a:xfrm>
            <a:off x="8532058" y="6366850"/>
            <a:ext cx="3511509" cy="360000"/>
          </a:xfrm>
          <a:prstGeom prst="rect">
            <a:avLst/>
          </a:prstGeom>
          <a:ln w="12700">
            <a:miter lim="400000"/>
          </a:ln>
        </p:spPr>
      </p:pic>
    </p:spTree>
    <p:extLst>
      <p:ext uri="{BB962C8B-B14F-4D97-AF65-F5344CB8AC3E}">
        <p14:creationId xmlns:p14="http://schemas.microsoft.com/office/powerpoint/2010/main" val="192108865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type="tx">
  <p:cSld name="Master (4)">
    <p:spTree>
      <p:nvGrpSpPr>
        <p:cNvPr id="1" name=""/>
        <p:cNvGrpSpPr/>
        <p:nvPr/>
      </p:nvGrpSpPr>
      <p:grpSpPr>
        <a:xfrm>
          <a:off x="0" y="0"/>
          <a:ext cx="0" cy="0"/>
          <a:chOff x="0" y="0"/>
          <a:chExt cx="0" cy="0"/>
        </a:xfrm>
      </p:grpSpPr>
      <p:sp>
        <p:nvSpPr>
          <p:cNvPr id="44" name="Rektangel"/>
          <p:cNvSpPr/>
          <p:nvPr/>
        </p:nvSpPr>
        <p:spPr>
          <a:xfrm>
            <a:off x="-6490" y="0"/>
            <a:ext cx="12204979" cy="6858000"/>
          </a:xfrm>
          <a:prstGeom prst="roundRect">
            <a:avLst>
              <a:gd name="adj" fmla="val 0"/>
            </a:avLst>
          </a:prstGeom>
          <a:solidFill>
            <a:srgbClr val="0B5A5F"/>
          </a:solidFill>
          <a:ln w="12700">
            <a:miter lim="400000"/>
          </a:ln>
        </p:spPr>
        <p:txBody>
          <a:bodyPr lIns="25400" tIns="25400" rIns="25400" bIns="25400" anchor="ctr"/>
          <a:lstStyle/>
          <a:p>
            <a:pPr defTabSz="2921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sz="2000"/>
          </a:p>
        </p:txBody>
      </p:sp>
      <p:pic>
        <p:nvPicPr>
          <p:cNvPr id="45" name="Studievalg-Danmark-Logo-White.png" descr="Studievalg-Danmark-Logo-White.png"/>
          <p:cNvPicPr>
            <a:picLocks noChangeAspect="1"/>
          </p:cNvPicPr>
          <p:nvPr/>
        </p:nvPicPr>
        <p:blipFill>
          <a:blip r:embed="rId2"/>
          <a:stretch>
            <a:fillRect/>
          </a:stretch>
        </p:blipFill>
        <p:spPr>
          <a:xfrm>
            <a:off x="8540851" y="6366850"/>
            <a:ext cx="3511509" cy="360000"/>
          </a:xfrm>
          <a:prstGeom prst="rect">
            <a:avLst/>
          </a:prstGeom>
          <a:ln w="12700">
            <a:miter lim="400000"/>
          </a:ln>
        </p:spPr>
      </p:pic>
      <p:sp>
        <p:nvSpPr>
          <p:cNvPr id="46"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302312176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type="tx">
  <p:cSld name="Farver">
    <p:spTree>
      <p:nvGrpSpPr>
        <p:cNvPr id="1" name=""/>
        <p:cNvGrpSpPr/>
        <p:nvPr/>
      </p:nvGrpSpPr>
      <p:grpSpPr>
        <a:xfrm>
          <a:off x="0" y="0"/>
          <a:ext cx="0" cy="0"/>
          <a:chOff x="0" y="0"/>
          <a:chExt cx="0" cy="0"/>
        </a:xfrm>
      </p:grpSpPr>
      <p:pic>
        <p:nvPicPr>
          <p:cNvPr id="72" name="Studievalg-Danmark-Farver.jpg" descr="Studievalg-Danmark-Farver.jpg"/>
          <p:cNvPicPr>
            <a:picLocks noChangeAspect="1"/>
          </p:cNvPicPr>
          <p:nvPr/>
        </p:nvPicPr>
        <p:blipFill>
          <a:blip r:embed="rId2"/>
          <a:stretch>
            <a:fillRect/>
          </a:stretch>
        </p:blipFill>
        <p:spPr>
          <a:xfrm>
            <a:off x="1247126" y="0"/>
            <a:ext cx="9697748" cy="6858000"/>
          </a:xfrm>
          <a:prstGeom prst="rect">
            <a:avLst/>
          </a:prstGeom>
          <a:ln w="12700">
            <a:miter lim="400000"/>
          </a:ln>
        </p:spPr>
      </p:pic>
      <p:sp>
        <p:nvSpPr>
          <p:cNvPr id="73"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43837980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7"/>
            <a:ext cx="10363200" cy="1470025"/>
          </a:xfrm>
        </p:spPr>
        <p:txBody>
          <a:bodyPr/>
          <a:lstStyle/>
          <a:p>
            <a:r>
              <a:rPr lang="da-DK"/>
              <a:t>Klik for at redigere i master</a:t>
            </a:r>
          </a:p>
        </p:txBody>
      </p:sp>
      <p:sp>
        <p:nvSpPr>
          <p:cNvPr id="3" name="Undertitel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i master</a:t>
            </a:r>
          </a:p>
        </p:txBody>
      </p:sp>
      <p:sp>
        <p:nvSpPr>
          <p:cNvPr id="4" name="Pladsholder til dato 3"/>
          <p:cNvSpPr>
            <a:spLocks noGrp="1"/>
          </p:cNvSpPr>
          <p:nvPr>
            <p:ph type="dt" sz="half" idx="10"/>
          </p:nvPr>
        </p:nvSpPr>
        <p:spPr/>
        <p:txBody>
          <a:bodyPr/>
          <a:lstStyle/>
          <a:p>
            <a:fld id="{8D1F55D7-F9CE-405A-8ED3-2097723F2B9D}" type="datetimeFigureOut">
              <a:rPr lang="da-DK" smtClean="0"/>
              <a:t>26-02-2025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54D06E3-397C-48ED-95B0-57B2942C35F4}" type="slidenum">
              <a:rPr lang="da-DK" smtClean="0"/>
              <a:t>‹nr.›</a:t>
            </a:fld>
            <a:endParaRPr lang="da-DK"/>
          </a:p>
        </p:txBody>
      </p:sp>
    </p:spTree>
    <p:extLst>
      <p:ext uri="{BB962C8B-B14F-4D97-AF65-F5344CB8AC3E}">
        <p14:creationId xmlns:p14="http://schemas.microsoft.com/office/powerpoint/2010/main" val="114266191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8D1F55D7-F9CE-405A-8ED3-2097723F2B9D}" type="datetimeFigureOut">
              <a:rPr lang="da-DK" smtClean="0"/>
              <a:t>26-02-2025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54D06E3-397C-48ED-95B0-57B2942C35F4}" type="slidenum">
              <a:rPr lang="da-DK" smtClean="0"/>
              <a:t>‹nr.›</a:t>
            </a:fld>
            <a:endParaRPr lang="da-DK"/>
          </a:p>
        </p:txBody>
      </p:sp>
    </p:spTree>
    <p:extLst>
      <p:ext uri="{BB962C8B-B14F-4D97-AF65-F5344CB8AC3E}">
        <p14:creationId xmlns:p14="http://schemas.microsoft.com/office/powerpoint/2010/main" val="42053933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2"/>
            <a:ext cx="10363200" cy="1362075"/>
          </a:xfrm>
        </p:spPr>
        <p:txBody>
          <a:bodyPr anchor="t"/>
          <a:lstStyle>
            <a:lvl1pPr algn="l">
              <a:defRPr sz="4000" b="1" cap="all"/>
            </a:lvl1pPr>
          </a:lstStyle>
          <a:p>
            <a:r>
              <a:rPr lang="da-DK"/>
              <a:t>Klik for at redigere i master</a:t>
            </a:r>
          </a:p>
        </p:txBody>
      </p:sp>
      <p:sp>
        <p:nvSpPr>
          <p:cNvPr id="3" name="Pladsholder til tekst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Pladsholder til dato 3"/>
          <p:cNvSpPr>
            <a:spLocks noGrp="1"/>
          </p:cNvSpPr>
          <p:nvPr>
            <p:ph type="dt" sz="half" idx="10"/>
          </p:nvPr>
        </p:nvSpPr>
        <p:spPr/>
        <p:txBody>
          <a:bodyPr/>
          <a:lstStyle/>
          <a:p>
            <a:fld id="{8D1F55D7-F9CE-405A-8ED3-2097723F2B9D}" type="datetimeFigureOut">
              <a:rPr lang="da-DK" smtClean="0"/>
              <a:t>26-02-2025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54D06E3-397C-48ED-95B0-57B2942C35F4}" type="slidenum">
              <a:rPr lang="da-DK" smtClean="0"/>
              <a:t>‹nr.›</a:t>
            </a:fld>
            <a:endParaRPr lang="da-DK"/>
          </a:p>
        </p:txBody>
      </p:sp>
    </p:spTree>
    <p:extLst>
      <p:ext uri="{BB962C8B-B14F-4D97-AF65-F5344CB8AC3E}">
        <p14:creationId xmlns:p14="http://schemas.microsoft.com/office/powerpoint/2010/main" val="292443882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8D1F55D7-F9CE-405A-8ED3-2097723F2B9D}" type="datetimeFigureOut">
              <a:rPr lang="da-DK" smtClean="0"/>
              <a:t>26-02-2025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354D06E3-397C-48ED-95B0-57B2942C35F4}" type="slidenum">
              <a:rPr lang="da-DK" smtClean="0"/>
              <a:t>‹nr.›</a:t>
            </a:fld>
            <a:endParaRPr lang="da-DK"/>
          </a:p>
        </p:txBody>
      </p:sp>
    </p:spTree>
    <p:extLst>
      <p:ext uri="{BB962C8B-B14F-4D97-AF65-F5344CB8AC3E}">
        <p14:creationId xmlns:p14="http://schemas.microsoft.com/office/powerpoint/2010/main" val="174218805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a:t>Klik for at redigere i master</a:t>
            </a:r>
          </a:p>
        </p:txBody>
      </p:sp>
      <p:sp>
        <p:nvSpPr>
          <p:cNvPr id="3" name="Pladsholder til tekst 2"/>
          <p:cNvSpPr>
            <a:spLocks noGrp="1"/>
          </p:cNvSpPr>
          <p:nvPr>
            <p:ph type="body" idx="1"/>
          </p:nvPr>
        </p:nvSpPr>
        <p:spPr>
          <a:xfrm>
            <a:off x="609601"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609601"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8D1F55D7-F9CE-405A-8ED3-2097723F2B9D}" type="datetimeFigureOut">
              <a:rPr lang="da-DK" smtClean="0"/>
              <a:t>26-02-2025</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354D06E3-397C-48ED-95B0-57B2942C35F4}" type="slidenum">
              <a:rPr lang="da-DK" smtClean="0"/>
              <a:t>‹nr.›</a:t>
            </a:fld>
            <a:endParaRPr lang="da-DK"/>
          </a:p>
        </p:txBody>
      </p:sp>
    </p:spTree>
    <p:extLst>
      <p:ext uri="{BB962C8B-B14F-4D97-AF65-F5344CB8AC3E}">
        <p14:creationId xmlns:p14="http://schemas.microsoft.com/office/powerpoint/2010/main" val="375004102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8D1F55D7-F9CE-405A-8ED3-2097723F2B9D}" type="datetimeFigureOut">
              <a:rPr lang="da-DK" smtClean="0"/>
              <a:t>26-02-2025</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354D06E3-397C-48ED-95B0-57B2942C35F4}" type="slidenum">
              <a:rPr lang="da-DK" smtClean="0"/>
              <a:t>‹nr.›</a:t>
            </a:fld>
            <a:endParaRPr lang="da-DK"/>
          </a:p>
        </p:txBody>
      </p:sp>
    </p:spTree>
    <p:extLst>
      <p:ext uri="{BB962C8B-B14F-4D97-AF65-F5344CB8AC3E}">
        <p14:creationId xmlns:p14="http://schemas.microsoft.com/office/powerpoint/2010/main" val="333261623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8D1F55D7-F9CE-405A-8ED3-2097723F2B9D}" type="datetimeFigureOut">
              <a:rPr lang="da-DK" smtClean="0"/>
              <a:t>26-02-2025</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354D06E3-397C-48ED-95B0-57B2942C35F4}" type="slidenum">
              <a:rPr lang="da-DK" smtClean="0"/>
              <a:t>‹nr.›</a:t>
            </a:fld>
            <a:endParaRPr lang="da-DK"/>
          </a:p>
        </p:txBody>
      </p:sp>
    </p:spTree>
    <p:extLst>
      <p:ext uri="{BB962C8B-B14F-4D97-AF65-F5344CB8AC3E}">
        <p14:creationId xmlns:p14="http://schemas.microsoft.com/office/powerpoint/2010/main" val="409740888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da-DK"/>
              <a:t>Klik for at redigere i master</a:t>
            </a:r>
          </a:p>
        </p:txBody>
      </p:sp>
      <p:sp>
        <p:nvSpPr>
          <p:cNvPr id="3" name="Pladsholder til indhold 2"/>
          <p:cNvSpPr>
            <a:spLocks noGrp="1"/>
          </p:cNvSpPr>
          <p:nvPr>
            <p:ph idx="1"/>
          </p:nvPr>
        </p:nvSpPr>
        <p:spPr>
          <a:xfrm>
            <a:off x="4766734"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609601"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4"/>
          <p:cNvSpPr>
            <a:spLocks noGrp="1"/>
          </p:cNvSpPr>
          <p:nvPr>
            <p:ph type="dt" sz="half" idx="10"/>
          </p:nvPr>
        </p:nvSpPr>
        <p:spPr/>
        <p:txBody>
          <a:bodyPr/>
          <a:lstStyle/>
          <a:p>
            <a:fld id="{8D1F55D7-F9CE-405A-8ED3-2097723F2B9D}" type="datetimeFigureOut">
              <a:rPr lang="da-DK" smtClean="0"/>
              <a:t>26-02-2025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354D06E3-397C-48ED-95B0-57B2942C35F4}" type="slidenum">
              <a:rPr lang="da-DK" smtClean="0"/>
              <a:t>‹nr.›</a:t>
            </a:fld>
            <a:endParaRPr lang="da-DK"/>
          </a:p>
        </p:txBody>
      </p:sp>
    </p:spTree>
    <p:extLst>
      <p:ext uri="{BB962C8B-B14F-4D97-AF65-F5344CB8AC3E}">
        <p14:creationId xmlns:p14="http://schemas.microsoft.com/office/powerpoint/2010/main" val="73669277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da-DK"/>
              <a:t>Klik for at redigere i master</a:t>
            </a:r>
          </a:p>
        </p:txBody>
      </p:sp>
      <p:sp>
        <p:nvSpPr>
          <p:cNvPr id="3" name="Pladsholder til bille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4"/>
          <p:cNvSpPr>
            <a:spLocks noGrp="1"/>
          </p:cNvSpPr>
          <p:nvPr>
            <p:ph type="dt" sz="half" idx="10"/>
          </p:nvPr>
        </p:nvSpPr>
        <p:spPr/>
        <p:txBody>
          <a:bodyPr/>
          <a:lstStyle/>
          <a:p>
            <a:fld id="{8D1F55D7-F9CE-405A-8ED3-2097723F2B9D}" type="datetimeFigureOut">
              <a:rPr lang="da-DK" smtClean="0"/>
              <a:t>26-02-2025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354D06E3-397C-48ED-95B0-57B2942C35F4}" type="slidenum">
              <a:rPr lang="da-DK" smtClean="0"/>
              <a:t>‹nr.›</a:t>
            </a:fld>
            <a:endParaRPr lang="da-DK"/>
          </a:p>
        </p:txBody>
      </p:sp>
    </p:spTree>
    <p:extLst>
      <p:ext uri="{BB962C8B-B14F-4D97-AF65-F5344CB8AC3E}">
        <p14:creationId xmlns:p14="http://schemas.microsoft.com/office/powerpoint/2010/main" val="322701815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8D1F55D7-F9CE-405A-8ED3-2097723F2B9D}" type="datetimeFigureOut">
              <a:rPr lang="da-DK" smtClean="0"/>
              <a:t>26-02-2025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54D06E3-397C-48ED-95B0-57B2942C35F4}" type="slidenum">
              <a:rPr lang="da-DK" smtClean="0"/>
              <a:t>‹nr.›</a:t>
            </a:fld>
            <a:endParaRPr lang="da-DK"/>
          </a:p>
        </p:txBody>
      </p:sp>
    </p:spTree>
    <p:extLst>
      <p:ext uri="{BB962C8B-B14F-4D97-AF65-F5344CB8AC3E}">
        <p14:creationId xmlns:p14="http://schemas.microsoft.com/office/powerpoint/2010/main" val="426632687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839200" y="274640"/>
            <a:ext cx="2743200" cy="5851525"/>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609600" y="274640"/>
            <a:ext cx="8026400" cy="5851525"/>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8D1F55D7-F9CE-405A-8ED3-2097723F2B9D}" type="datetimeFigureOut">
              <a:rPr lang="da-DK" smtClean="0"/>
              <a:t>26-02-2025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54D06E3-397C-48ED-95B0-57B2942C35F4}" type="slidenum">
              <a:rPr lang="da-DK" smtClean="0"/>
              <a:t>‹nr.›</a:t>
            </a:fld>
            <a:endParaRPr lang="da-DK"/>
          </a:p>
        </p:txBody>
      </p:sp>
    </p:spTree>
    <p:extLst>
      <p:ext uri="{BB962C8B-B14F-4D97-AF65-F5344CB8AC3E}">
        <p14:creationId xmlns:p14="http://schemas.microsoft.com/office/powerpoint/2010/main" val="332852709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Titel_Mint">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127B8924-BB6C-AE76-1044-7E75DDE83E94}"/>
              </a:ext>
            </a:extLst>
          </p:cNvPr>
          <p:cNvSpPr/>
          <p:nvPr/>
        </p:nvSpPr>
        <p:spPr>
          <a:xfrm>
            <a:off x="0" y="-2"/>
            <a:ext cx="6214199"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bg1"/>
              </a:solidFill>
            </a:endParaRPr>
          </a:p>
        </p:txBody>
      </p:sp>
      <p:sp>
        <p:nvSpPr>
          <p:cNvPr id="5" name="Pladsholder til billede 5">
            <a:extLst>
              <a:ext uri="{FF2B5EF4-FFF2-40B4-BE49-F238E27FC236}">
                <a16:creationId xmlns:a16="http://schemas.microsoft.com/office/drawing/2014/main" id="{493D285F-E8D0-05FF-266F-F779730B7878}"/>
              </a:ext>
            </a:extLst>
          </p:cNvPr>
          <p:cNvSpPr>
            <a:spLocks noGrp="1"/>
          </p:cNvSpPr>
          <p:nvPr>
            <p:ph type="pic" sz="quarter" idx="11"/>
          </p:nvPr>
        </p:nvSpPr>
        <p:spPr>
          <a:xfrm>
            <a:off x="6214199" y="0"/>
            <a:ext cx="5977802" cy="6858000"/>
          </a:xfrm>
          <a:prstGeom prst="rect">
            <a:avLst/>
          </a:prstGeom>
          <a:noFill/>
          <a:ln w="28575">
            <a:noFill/>
          </a:ln>
        </p:spPr>
        <p:txBody>
          <a:bodyPr/>
          <a:lstStyle>
            <a:lvl1pPr marL="0" indent="0">
              <a:buNone/>
              <a:defRPr/>
            </a:lvl1pPr>
          </a:lstStyle>
          <a:p>
            <a:r>
              <a:rPr lang="da-DK"/>
              <a:t>Klik på ikonet for at tilføje et billede</a:t>
            </a:r>
            <a:endParaRPr lang="da-DK" dirty="0"/>
          </a:p>
        </p:txBody>
      </p:sp>
      <p:sp>
        <p:nvSpPr>
          <p:cNvPr id="13" name="Pladsholder til tekst 12">
            <a:extLst>
              <a:ext uri="{FF2B5EF4-FFF2-40B4-BE49-F238E27FC236}">
                <a16:creationId xmlns:a16="http://schemas.microsoft.com/office/drawing/2014/main" id="{1433AA42-134B-157B-E152-6000D2109D2D}"/>
              </a:ext>
            </a:extLst>
          </p:cNvPr>
          <p:cNvSpPr>
            <a:spLocks noGrp="1"/>
          </p:cNvSpPr>
          <p:nvPr>
            <p:ph type="body" sz="quarter" idx="12" hasCustomPrompt="1"/>
          </p:nvPr>
        </p:nvSpPr>
        <p:spPr>
          <a:xfrm>
            <a:off x="488013" y="3253000"/>
            <a:ext cx="5149850" cy="1060450"/>
          </a:xfrm>
          <a:prstGeom prst="rect">
            <a:avLst/>
          </a:prstGeom>
        </p:spPr>
        <p:txBody>
          <a:bodyPr/>
          <a:lstStyle>
            <a:lvl1pPr marL="0" indent="0">
              <a:buNone/>
              <a:defRPr sz="2400">
                <a:solidFill>
                  <a:schemeClr val="accent3"/>
                </a:solidFill>
              </a:defRPr>
            </a:lvl1pPr>
          </a:lstStyle>
          <a:p>
            <a:pPr lvl="0"/>
            <a:r>
              <a:rPr lang="da-DK" dirty="0"/>
              <a:t>Undertitel</a:t>
            </a:r>
          </a:p>
        </p:txBody>
      </p:sp>
      <p:sp>
        <p:nvSpPr>
          <p:cNvPr id="15" name="Undertitel 2">
            <a:extLst>
              <a:ext uri="{FF2B5EF4-FFF2-40B4-BE49-F238E27FC236}">
                <a16:creationId xmlns:a16="http://schemas.microsoft.com/office/drawing/2014/main" id="{5EF60714-D320-6503-EBAF-6DBAAF4D159E}"/>
              </a:ext>
            </a:extLst>
          </p:cNvPr>
          <p:cNvSpPr>
            <a:spLocks noGrp="1"/>
          </p:cNvSpPr>
          <p:nvPr>
            <p:ph type="subTitle" idx="1" hasCustomPrompt="1"/>
          </p:nvPr>
        </p:nvSpPr>
        <p:spPr>
          <a:xfrm>
            <a:off x="488014" y="2611865"/>
            <a:ext cx="5607986" cy="817135"/>
          </a:xfrm>
          <a:prstGeom prst="rect">
            <a:avLst/>
          </a:prstGeom>
        </p:spPr>
        <p:txBody>
          <a:bodyPr/>
          <a:lstStyle>
            <a:lvl1pPr marL="0" indent="0" algn="l">
              <a:buNone/>
              <a:defRPr sz="4400" b="1">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a:t>
            </a:r>
          </a:p>
        </p:txBody>
      </p:sp>
      <p:pic>
        <p:nvPicPr>
          <p:cNvPr id="2" name="Billede 1">
            <a:extLst>
              <a:ext uri="{FF2B5EF4-FFF2-40B4-BE49-F238E27FC236}">
                <a16:creationId xmlns:a16="http://schemas.microsoft.com/office/drawing/2014/main" id="{A80AC5A0-1697-7AEB-F356-E40C6FECFF4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9496" y="238186"/>
            <a:ext cx="2056466" cy="210829"/>
          </a:xfrm>
          <a:prstGeom prst="rect">
            <a:avLst/>
          </a:prstGeom>
        </p:spPr>
      </p:pic>
      <p:sp>
        <p:nvSpPr>
          <p:cNvPr id="6" name="Tekstfelt 5">
            <a:extLst>
              <a:ext uri="{FF2B5EF4-FFF2-40B4-BE49-F238E27FC236}">
                <a16:creationId xmlns:a16="http://schemas.microsoft.com/office/drawing/2014/main" id="{FE083E29-D07B-147E-21BE-ECA4FAF50DD9}"/>
              </a:ext>
            </a:extLst>
          </p:cNvPr>
          <p:cNvSpPr txBox="1"/>
          <p:nvPr/>
        </p:nvSpPr>
        <p:spPr>
          <a:xfrm>
            <a:off x="-65944" y="-370216"/>
            <a:ext cx="2613216" cy="307777"/>
          </a:xfrm>
          <a:prstGeom prst="rect">
            <a:avLst/>
          </a:prstGeom>
          <a:noFill/>
        </p:spPr>
        <p:txBody>
          <a:bodyPr wrap="none" rtlCol="0">
            <a:spAutoFit/>
          </a:bodyPr>
          <a:lstStyle/>
          <a:p>
            <a:r>
              <a:rPr lang="da-DK" sz="1400" b="1" dirty="0">
                <a:solidFill>
                  <a:schemeClr val="tx2"/>
                </a:solidFill>
              </a:rPr>
              <a:t>Forside eksempel m. billede</a:t>
            </a:r>
            <a:endParaRPr lang="da-DK" sz="1400" b="1" baseline="0" dirty="0">
              <a:solidFill>
                <a:schemeClr val="tx2"/>
              </a:solidFill>
            </a:endParaRPr>
          </a:p>
        </p:txBody>
      </p:sp>
    </p:spTree>
    <p:extLst>
      <p:ext uri="{BB962C8B-B14F-4D97-AF65-F5344CB8AC3E}">
        <p14:creationId xmlns:p14="http://schemas.microsoft.com/office/powerpoint/2010/main" val="2529005336"/>
      </p:ext>
    </p:extLst>
  </p:cSld>
  <p:clrMapOvr>
    <a:masterClrMapping/>
  </p:clrMapOvr>
  <p:hf hdr="0" ftr="0" dt="0"/>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Titel_Grå">
    <p:spTree>
      <p:nvGrpSpPr>
        <p:cNvPr id="1" name=""/>
        <p:cNvGrpSpPr/>
        <p:nvPr/>
      </p:nvGrpSpPr>
      <p:grpSpPr>
        <a:xfrm>
          <a:off x="0" y="0"/>
          <a:ext cx="0" cy="0"/>
          <a:chOff x="0" y="0"/>
          <a:chExt cx="0" cy="0"/>
        </a:xfrm>
      </p:grpSpPr>
      <p:sp>
        <p:nvSpPr>
          <p:cNvPr id="5" name="Pladsholder til billede 5">
            <a:extLst>
              <a:ext uri="{FF2B5EF4-FFF2-40B4-BE49-F238E27FC236}">
                <a16:creationId xmlns:a16="http://schemas.microsoft.com/office/drawing/2014/main" id="{493D285F-E8D0-05FF-266F-F779730B7878}"/>
              </a:ext>
            </a:extLst>
          </p:cNvPr>
          <p:cNvSpPr>
            <a:spLocks noGrp="1"/>
          </p:cNvSpPr>
          <p:nvPr>
            <p:ph type="pic" sz="quarter" idx="11"/>
          </p:nvPr>
        </p:nvSpPr>
        <p:spPr>
          <a:xfrm>
            <a:off x="6214199" y="0"/>
            <a:ext cx="5977802" cy="6858000"/>
          </a:xfrm>
          <a:prstGeom prst="rect">
            <a:avLst/>
          </a:prstGeom>
          <a:noFill/>
          <a:ln w="28575">
            <a:noFill/>
          </a:ln>
        </p:spPr>
        <p:txBody>
          <a:bodyPr/>
          <a:lstStyle>
            <a:lvl1pPr marL="0" indent="0">
              <a:buNone/>
              <a:defRPr/>
            </a:lvl1pPr>
          </a:lstStyle>
          <a:p>
            <a:r>
              <a:rPr lang="da-DK"/>
              <a:t>Klik på ikonet for at tilføje et billede</a:t>
            </a:r>
            <a:endParaRPr lang="da-DK" dirty="0"/>
          </a:p>
        </p:txBody>
      </p:sp>
      <p:sp>
        <p:nvSpPr>
          <p:cNvPr id="4" name="Rektangel 3">
            <a:extLst>
              <a:ext uri="{FF2B5EF4-FFF2-40B4-BE49-F238E27FC236}">
                <a16:creationId xmlns:a16="http://schemas.microsoft.com/office/drawing/2014/main" id="{034214B2-7504-DB02-24F3-6A5E52C3547B}"/>
              </a:ext>
            </a:extLst>
          </p:cNvPr>
          <p:cNvSpPr/>
          <p:nvPr/>
        </p:nvSpPr>
        <p:spPr>
          <a:xfrm>
            <a:off x="0" y="-2"/>
            <a:ext cx="6214199" cy="6858001"/>
          </a:xfrm>
          <a:prstGeom prst="rect">
            <a:avLst/>
          </a:prstGeom>
          <a:solidFill>
            <a:srgbClr val="F4F5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Pladsholder til tekst 12">
            <a:extLst>
              <a:ext uri="{FF2B5EF4-FFF2-40B4-BE49-F238E27FC236}">
                <a16:creationId xmlns:a16="http://schemas.microsoft.com/office/drawing/2014/main" id="{6B3560CC-4E30-055C-689B-062A2E6D4CE4}"/>
              </a:ext>
            </a:extLst>
          </p:cNvPr>
          <p:cNvSpPr>
            <a:spLocks noGrp="1"/>
          </p:cNvSpPr>
          <p:nvPr>
            <p:ph type="body" sz="quarter" idx="12" hasCustomPrompt="1"/>
          </p:nvPr>
        </p:nvSpPr>
        <p:spPr>
          <a:xfrm>
            <a:off x="488013" y="3429000"/>
            <a:ext cx="5149850" cy="1060450"/>
          </a:xfrm>
          <a:prstGeom prst="rect">
            <a:avLst/>
          </a:prstGeom>
        </p:spPr>
        <p:txBody>
          <a:bodyPr/>
          <a:lstStyle>
            <a:lvl1pPr marL="0" indent="0">
              <a:buNone/>
              <a:defRPr sz="2400">
                <a:solidFill>
                  <a:schemeClr val="accent6"/>
                </a:solidFill>
              </a:defRPr>
            </a:lvl1pPr>
          </a:lstStyle>
          <a:p>
            <a:pPr lvl="0"/>
            <a:r>
              <a:rPr lang="da-DK" dirty="0"/>
              <a:t>Undertitel</a:t>
            </a:r>
          </a:p>
        </p:txBody>
      </p:sp>
      <p:sp>
        <p:nvSpPr>
          <p:cNvPr id="8" name="Undertitel 2">
            <a:extLst>
              <a:ext uri="{FF2B5EF4-FFF2-40B4-BE49-F238E27FC236}">
                <a16:creationId xmlns:a16="http://schemas.microsoft.com/office/drawing/2014/main" id="{D1BE19CB-0F86-D705-226A-311F8B1C75E8}"/>
              </a:ext>
            </a:extLst>
          </p:cNvPr>
          <p:cNvSpPr>
            <a:spLocks noGrp="1"/>
          </p:cNvSpPr>
          <p:nvPr>
            <p:ph type="subTitle" idx="1" hasCustomPrompt="1"/>
          </p:nvPr>
        </p:nvSpPr>
        <p:spPr>
          <a:xfrm>
            <a:off x="488014" y="2787865"/>
            <a:ext cx="5607986" cy="817135"/>
          </a:xfrm>
          <a:prstGeom prst="rect">
            <a:avLst/>
          </a:prstGeom>
        </p:spPr>
        <p:txBody>
          <a:bodyPr/>
          <a:lstStyle>
            <a:lvl1pPr marL="0" indent="0" algn="l">
              <a:buNone/>
              <a:defRPr sz="4400" b="1">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a:t>
            </a:r>
          </a:p>
        </p:txBody>
      </p:sp>
      <p:pic>
        <p:nvPicPr>
          <p:cNvPr id="2" name="Billede 1">
            <a:extLst>
              <a:ext uri="{FF2B5EF4-FFF2-40B4-BE49-F238E27FC236}">
                <a16:creationId xmlns:a16="http://schemas.microsoft.com/office/drawing/2014/main" id="{C2B27F64-DA08-2BCA-278B-AEBAD02183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9496" y="238186"/>
            <a:ext cx="2056466" cy="210829"/>
          </a:xfrm>
          <a:prstGeom prst="rect">
            <a:avLst/>
          </a:prstGeom>
        </p:spPr>
      </p:pic>
      <p:sp>
        <p:nvSpPr>
          <p:cNvPr id="6" name="Tekstfelt 5">
            <a:extLst>
              <a:ext uri="{FF2B5EF4-FFF2-40B4-BE49-F238E27FC236}">
                <a16:creationId xmlns:a16="http://schemas.microsoft.com/office/drawing/2014/main" id="{0A5DEF1C-E640-6575-8EB3-6A66E71CF14B}"/>
              </a:ext>
            </a:extLst>
          </p:cNvPr>
          <p:cNvSpPr txBox="1"/>
          <p:nvPr/>
        </p:nvSpPr>
        <p:spPr>
          <a:xfrm>
            <a:off x="-65944" y="-370216"/>
            <a:ext cx="2613216" cy="307777"/>
          </a:xfrm>
          <a:prstGeom prst="rect">
            <a:avLst/>
          </a:prstGeom>
          <a:noFill/>
        </p:spPr>
        <p:txBody>
          <a:bodyPr wrap="none" rtlCol="0">
            <a:spAutoFit/>
          </a:bodyPr>
          <a:lstStyle/>
          <a:p>
            <a:r>
              <a:rPr lang="da-DK" sz="1400" b="1" dirty="0">
                <a:solidFill>
                  <a:schemeClr val="tx2"/>
                </a:solidFill>
              </a:rPr>
              <a:t>Forside eksempel m. billede</a:t>
            </a:r>
            <a:endParaRPr lang="da-DK" sz="1400" b="1" baseline="0" dirty="0">
              <a:solidFill>
                <a:schemeClr val="tx2"/>
              </a:solidFill>
            </a:endParaRPr>
          </a:p>
        </p:txBody>
      </p:sp>
    </p:spTree>
    <p:extLst>
      <p:ext uri="{BB962C8B-B14F-4D97-AF65-F5344CB8AC3E}">
        <p14:creationId xmlns:p14="http://schemas.microsoft.com/office/powerpoint/2010/main" val="300984768"/>
      </p:ext>
    </p:extLst>
  </p:cSld>
  <p:clrMapOvr>
    <a:masterClrMapping/>
  </p:clrMapOvr>
  <p:hf hdr="0" ftr="0" dt="0"/>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Titel_Grøn">
    <p:spTree>
      <p:nvGrpSpPr>
        <p:cNvPr id="1" name=""/>
        <p:cNvGrpSpPr/>
        <p:nvPr/>
      </p:nvGrpSpPr>
      <p:grpSpPr>
        <a:xfrm>
          <a:off x="0" y="0"/>
          <a:ext cx="0" cy="0"/>
          <a:chOff x="0" y="0"/>
          <a:chExt cx="0" cy="0"/>
        </a:xfrm>
      </p:grpSpPr>
      <p:sp>
        <p:nvSpPr>
          <p:cNvPr id="5" name="Pladsholder til billede 5">
            <a:extLst>
              <a:ext uri="{FF2B5EF4-FFF2-40B4-BE49-F238E27FC236}">
                <a16:creationId xmlns:a16="http://schemas.microsoft.com/office/drawing/2014/main" id="{493D285F-E8D0-05FF-266F-F779730B7878}"/>
              </a:ext>
            </a:extLst>
          </p:cNvPr>
          <p:cNvSpPr>
            <a:spLocks noGrp="1"/>
          </p:cNvSpPr>
          <p:nvPr>
            <p:ph type="pic" sz="quarter" idx="11"/>
          </p:nvPr>
        </p:nvSpPr>
        <p:spPr>
          <a:xfrm>
            <a:off x="6214199" y="0"/>
            <a:ext cx="5977802" cy="6858000"/>
          </a:xfrm>
          <a:prstGeom prst="rect">
            <a:avLst/>
          </a:prstGeom>
          <a:noFill/>
          <a:ln w="28575">
            <a:noFill/>
          </a:ln>
        </p:spPr>
        <p:txBody>
          <a:bodyPr/>
          <a:lstStyle>
            <a:lvl1pPr marL="0" indent="0">
              <a:buNone/>
              <a:defRPr/>
            </a:lvl1pPr>
          </a:lstStyle>
          <a:p>
            <a:r>
              <a:rPr lang="da-DK"/>
              <a:t>Klik på ikonet for at tilføje et billede</a:t>
            </a:r>
            <a:endParaRPr lang="da-DK" dirty="0"/>
          </a:p>
        </p:txBody>
      </p:sp>
      <p:sp>
        <p:nvSpPr>
          <p:cNvPr id="4" name="Rektangel 3">
            <a:extLst>
              <a:ext uri="{FF2B5EF4-FFF2-40B4-BE49-F238E27FC236}">
                <a16:creationId xmlns:a16="http://schemas.microsoft.com/office/drawing/2014/main" id="{034214B2-7504-DB02-24F3-6A5E52C3547B}"/>
              </a:ext>
            </a:extLst>
          </p:cNvPr>
          <p:cNvSpPr/>
          <p:nvPr/>
        </p:nvSpPr>
        <p:spPr>
          <a:xfrm>
            <a:off x="0" y="-2"/>
            <a:ext cx="6214199" cy="6858001"/>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Pladsholder til tekst 12">
            <a:extLst>
              <a:ext uri="{FF2B5EF4-FFF2-40B4-BE49-F238E27FC236}">
                <a16:creationId xmlns:a16="http://schemas.microsoft.com/office/drawing/2014/main" id="{00D64B99-E60C-0155-5B25-076ED5622238}"/>
              </a:ext>
            </a:extLst>
          </p:cNvPr>
          <p:cNvSpPr>
            <a:spLocks noGrp="1"/>
          </p:cNvSpPr>
          <p:nvPr>
            <p:ph type="body" sz="quarter" idx="12" hasCustomPrompt="1"/>
          </p:nvPr>
        </p:nvSpPr>
        <p:spPr>
          <a:xfrm>
            <a:off x="488013" y="3224397"/>
            <a:ext cx="5149850" cy="1060450"/>
          </a:xfrm>
          <a:prstGeom prst="rect">
            <a:avLst/>
          </a:prstGeom>
        </p:spPr>
        <p:txBody>
          <a:bodyPr/>
          <a:lstStyle>
            <a:lvl1pPr marL="0" indent="0">
              <a:buNone/>
              <a:defRPr sz="2400">
                <a:solidFill>
                  <a:schemeClr val="bg2"/>
                </a:solidFill>
              </a:defRPr>
            </a:lvl1pPr>
          </a:lstStyle>
          <a:p>
            <a:pPr lvl="0"/>
            <a:r>
              <a:rPr lang="da-DK" dirty="0"/>
              <a:t>Undertitel</a:t>
            </a:r>
          </a:p>
        </p:txBody>
      </p:sp>
      <p:sp>
        <p:nvSpPr>
          <p:cNvPr id="8" name="Undertitel 2">
            <a:extLst>
              <a:ext uri="{FF2B5EF4-FFF2-40B4-BE49-F238E27FC236}">
                <a16:creationId xmlns:a16="http://schemas.microsoft.com/office/drawing/2014/main" id="{4E47CEB1-EC55-1B83-29F3-F878FBECA762}"/>
              </a:ext>
            </a:extLst>
          </p:cNvPr>
          <p:cNvSpPr>
            <a:spLocks noGrp="1"/>
          </p:cNvSpPr>
          <p:nvPr>
            <p:ph type="subTitle" idx="1" hasCustomPrompt="1"/>
          </p:nvPr>
        </p:nvSpPr>
        <p:spPr>
          <a:xfrm>
            <a:off x="488014" y="2583262"/>
            <a:ext cx="5607986" cy="817135"/>
          </a:xfrm>
          <a:prstGeom prst="rect">
            <a:avLst/>
          </a:prstGeom>
        </p:spPr>
        <p:txBody>
          <a:bodyPr/>
          <a:lstStyle>
            <a:lvl1pPr marL="0" indent="0" algn="l">
              <a:buNone/>
              <a:defRPr sz="4400" b="1">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a:t>
            </a:r>
          </a:p>
        </p:txBody>
      </p:sp>
      <p:pic>
        <p:nvPicPr>
          <p:cNvPr id="2" name="Billede 1">
            <a:extLst>
              <a:ext uri="{FF2B5EF4-FFF2-40B4-BE49-F238E27FC236}">
                <a16:creationId xmlns:a16="http://schemas.microsoft.com/office/drawing/2014/main" id="{5B333A68-A57B-13C1-9BAF-9D2006448D2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29496" y="238558"/>
            <a:ext cx="2056466" cy="210085"/>
          </a:xfrm>
          <a:prstGeom prst="rect">
            <a:avLst/>
          </a:prstGeom>
        </p:spPr>
      </p:pic>
      <p:sp>
        <p:nvSpPr>
          <p:cNvPr id="6" name="Tekstfelt 5">
            <a:extLst>
              <a:ext uri="{FF2B5EF4-FFF2-40B4-BE49-F238E27FC236}">
                <a16:creationId xmlns:a16="http://schemas.microsoft.com/office/drawing/2014/main" id="{D8B40848-35D1-C13E-E7C6-17CECD6EAF21}"/>
              </a:ext>
            </a:extLst>
          </p:cNvPr>
          <p:cNvSpPr txBox="1"/>
          <p:nvPr/>
        </p:nvSpPr>
        <p:spPr>
          <a:xfrm>
            <a:off x="-65944" y="-370216"/>
            <a:ext cx="2613216" cy="307777"/>
          </a:xfrm>
          <a:prstGeom prst="rect">
            <a:avLst/>
          </a:prstGeom>
          <a:noFill/>
        </p:spPr>
        <p:txBody>
          <a:bodyPr wrap="none" rtlCol="0">
            <a:spAutoFit/>
          </a:bodyPr>
          <a:lstStyle/>
          <a:p>
            <a:r>
              <a:rPr lang="da-DK" sz="1400" b="1" dirty="0">
                <a:solidFill>
                  <a:schemeClr val="tx2"/>
                </a:solidFill>
              </a:rPr>
              <a:t>Forside eksempel m. billede</a:t>
            </a:r>
            <a:endParaRPr lang="da-DK" sz="1400" b="1" baseline="0" dirty="0">
              <a:solidFill>
                <a:schemeClr val="tx2"/>
              </a:solidFill>
            </a:endParaRPr>
          </a:p>
        </p:txBody>
      </p:sp>
    </p:spTree>
    <p:extLst>
      <p:ext uri="{BB962C8B-B14F-4D97-AF65-F5344CB8AC3E}">
        <p14:creationId xmlns:p14="http://schemas.microsoft.com/office/powerpoint/2010/main" val="1147923316"/>
      </p:ext>
    </p:extLst>
  </p:cSld>
  <p:clrMapOvr>
    <a:masterClrMapping/>
  </p:clrMapOvr>
  <p:hf hdr="0" ftr="0" dt="0"/>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1_Titel_Grøn">
    <p:spTree>
      <p:nvGrpSpPr>
        <p:cNvPr id="1" name=""/>
        <p:cNvGrpSpPr/>
        <p:nvPr/>
      </p:nvGrpSpPr>
      <p:grpSpPr>
        <a:xfrm>
          <a:off x="0" y="0"/>
          <a:ext cx="0" cy="0"/>
          <a:chOff x="0" y="0"/>
          <a:chExt cx="0" cy="0"/>
        </a:xfrm>
      </p:grpSpPr>
      <p:sp>
        <p:nvSpPr>
          <p:cNvPr id="5" name="Pladsholder til billede 5">
            <a:extLst>
              <a:ext uri="{FF2B5EF4-FFF2-40B4-BE49-F238E27FC236}">
                <a16:creationId xmlns:a16="http://schemas.microsoft.com/office/drawing/2014/main" id="{493D285F-E8D0-05FF-266F-F779730B7878}"/>
              </a:ext>
            </a:extLst>
          </p:cNvPr>
          <p:cNvSpPr>
            <a:spLocks noGrp="1"/>
          </p:cNvSpPr>
          <p:nvPr>
            <p:ph type="pic" sz="quarter" idx="11"/>
          </p:nvPr>
        </p:nvSpPr>
        <p:spPr>
          <a:xfrm>
            <a:off x="-2" y="-1"/>
            <a:ext cx="5977802" cy="6858000"/>
          </a:xfrm>
          <a:prstGeom prst="rect">
            <a:avLst/>
          </a:prstGeom>
          <a:noFill/>
          <a:ln w="28575">
            <a:noFill/>
          </a:ln>
        </p:spPr>
        <p:txBody>
          <a:bodyPr/>
          <a:lstStyle>
            <a:lvl1pPr marL="0" indent="0">
              <a:buNone/>
              <a:defRPr/>
            </a:lvl1pPr>
          </a:lstStyle>
          <a:p>
            <a:r>
              <a:rPr lang="da-DK"/>
              <a:t>Klik på ikonet for at tilføje et billede</a:t>
            </a:r>
            <a:endParaRPr lang="da-DK" dirty="0"/>
          </a:p>
        </p:txBody>
      </p:sp>
      <p:sp>
        <p:nvSpPr>
          <p:cNvPr id="4" name="Rektangel 3">
            <a:extLst>
              <a:ext uri="{FF2B5EF4-FFF2-40B4-BE49-F238E27FC236}">
                <a16:creationId xmlns:a16="http://schemas.microsoft.com/office/drawing/2014/main" id="{034214B2-7504-DB02-24F3-6A5E52C3547B}"/>
              </a:ext>
            </a:extLst>
          </p:cNvPr>
          <p:cNvSpPr/>
          <p:nvPr/>
        </p:nvSpPr>
        <p:spPr>
          <a:xfrm>
            <a:off x="5977801" y="-1"/>
            <a:ext cx="6214199" cy="685800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Pladsholder til tekst 12">
            <a:extLst>
              <a:ext uri="{FF2B5EF4-FFF2-40B4-BE49-F238E27FC236}">
                <a16:creationId xmlns:a16="http://schemas.microsoft.com/office/drawing/2014/main" id="{00D64B99-E60C-0155-5B25-076ED5622238}"/>
              </a:ext>
            </a:extLst>
          </p:cNvPr>
          <p:cNvSpPr>
            <a:spLocks noGrp="1"/>
          </p:cNvSpPr>
          <p:nvPr>
            <p:ph type="body" sz="quarter" idx="12" hasCustomPrompt="1"/>
          </p:nvPr>
        </p:nvSpPr>
        <p:spPr>
          <a:xfrm>
            <a:off x="6280907" y="3243464"/>
            <a:ext cx="5149850" cy="1060450"/>
          </a:xfrm>
          <a:prstGeom prst="rect">
            <a:avLst/>
          </a:prstGeom>
        </p:spPr>
        <p:txBody>
          <a:bodyPr/>
          <a:lstStyle>
            <a:lvl1pPr marL="0" indent="0">
              <a:buNone/>
              <a:defRPr sz="2400">
                <a:solidFill>
                  <a:schemeClr val="bg1"/>
                </a:solidFill>
              </a:defRPr>
            </a:lvl1pPr>
          </a:lstStyle>
          <a:p>
            <a:pPr lvl="0"/>
            <a:r>
              <a:rPr lang="da-DK" dirty="0"/>
              <a:t>Undertitel</a:t>
            </a:r>
          </a:p>
        </p:txBody>
      </p:sp>
      <p:sp>
        <p:nvSpPr>
          <p:cNvPr id="8" name="Undertitel 2">
            <a:extLst>
              <a:ext uri="{FF2B5EF4-FFF2-40B4-BE49-F238E27FC236}">
                <a16:creationId xmlns:a16="http://schemas.microsoft.com/office/drawing/2014/main" id="{4E47CEB1-EC55-1B83-29F3-F878FBECA762}"/>
              </a:ext>
            </a:extLst>
          </p:cNvPr>
          <p:cNvSpPr>
            <a:spLocks noGrp="1"/>
          </p:cNvSpPr>
          <p:nvPr>
            <p:ph type="subTitle" idx="1" hasCustomPrompt="1"/>
          </p:nvPr>
        </p:nvSpPr>
        <p:spPr>
          <a:xfrm>
            <a:off x="6280907" y="2611864"/>
            <a:ext cx="5607986" cy="817135"/>
          </a:xfrm>
          <a:prstGeom prst="rect">
            <a:avLst/>
          </a:prstGeom>
        </p:spPr>
        <p:txBody>
          <a:bodyPr/>
          <a:lstStyle>
            <a:lvl1pPr marL="0" indent="0" algn="l">
              <a:buNone/>
              <a:defRPr sz="4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a:t>
            </a:r>
          </a:p>
        </p:txBody>
      </p:sp>
      <p:pic>
        <p:nvPicPr>
          <p:cNvPr id="2" name="Billede 1">
            <a:extLst>
              <a:ext uri="{FF2B5EF4-FFF2-40B4-BE49-F238E27FC236}">
                <a16:creationId xmlns:a16="http://schemas.microsoft.com/office/drawing/2014/main" id="{5B333A68-A57B-13C1-9BAF-9D2006448D2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9984721" y="193403"/>
            <a:ext cx="2056466" cy="210085"/>
          </a:xfrm>
          <a:prstGeom prst="rect">
            <a:avLst/>
          </a:prstGeom>
        </p:spPr>
      </p:pic>
      <p:sp>
        <p:nvSpPr>
          <p:cNvPr id="6" name="Tekstfelt 5">
            <a:extLst>
              <a:ext uri="{FF2B5EF4-FFF2-40B4-BE49-F238E27FC236}">
                <a16:creationId xmlns:a16="http://schemas.microsoft.com/office/drawing/2014/main" id="{D8B40848-35D1-C13E-E7C6-17CECD6EAF21}"/>
              </a:ext>
            </a:extLst>
          </p:cNvPr>
          <p:cNvSpPr txBox="1"/>
          <p:nvPr/>
        </p:nvSpPr>
        <p:spPr>
          <a:xfrm>
            <a:off x="-65944" y="-370216"/>
            <a:ext cx="2613216" cy="307777"/>
          </a:xfrm>
          <a:prstGeom prst="rect">
            <a:avLst/>
          </a:prstGeom>
          <a:noFill/>
        </p:spPr>
        <p:txBody>
          <a:bodyPr wrap="none" rtlCol="0">
            <a:spAutoFit/>
          </a:bodyPr>
          <a:lstStyle/>
          <a:p>
            <a:r>
              <a:rPr lang="da-DK" sz="1400" b="1" dirty="0">
                <a:solidFill>
                  <a:schemeClr val="tx2"/>
                </a:solidFill>
              </a:rPr>
              <a:t>Forside eksempel m. billede</a:t>
            </a:r>
            <a:endParaRPr lang="da-DK" sz="1400" b="1" baseline="0" dirty="0">
              <a:solidFill>
                <a:schemeClr val="tx2"/>
              </a:solidFill>
            </a:endParaRPr>
          </a:p>
        </p:txBody>
      </p:sp>
    </p:spTree>
    <p:extLst>
      <p:ext uri="{BB962C8B-B14F-4D97-AF65-F5344CB8AC3E}">
        <p14:creationId xmlns:p14="http://schemas.microsoft.com/office/powerpoint/2010/main" val="4193805731"/>
      </p:ext>
    </p:extLst>
  </p:cSld>
  <p:clrMapOvr>
    <a:masterClrMapping/>
  </p:clrMapOvr>
  <p:hf hdr="0" ftr="0" dt="0"/>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3_Titel_Grøn">
    <p:spTree>
      <p:nvGrpSpPr>
        <p:cNvPr id="1" name=""/>
        <p:cNvGrpSpPr/>
        <p:nvPr/>
      </p:nvGrpSpPr>
      <p:grpSpPr>
        <a:xfrm>
          <a:off x="0" y="0"/>
          <a:ext cx="0" cy="0"/>
          <a:chOff x="0" y="0"/>
          <a:chExt cx="0" cy="0"/>
        </a:xfrm>
      </p:grpSpPr>
      <p:sp>
        <p:nvSpPr>
          <p:cNvPr id="5" name="Pladsholder til billede 5">
            <a:extLst>
              <a:ext uri="{FF2B5EF4-FFF2-40B4-BE49-F238E27FC236}">
                <a16:creationId xmlns:a16="http://schemas.microsoft.com/office/drawing/2014/main" id="{493D285F-E8D0-05FF-266F-F779730B7878}"/>
              </a:ext>
            </a:extLst>
          </p:cNvPr>
          <p:cNvSpPr>
            <a:spLocks noGrp="1"/>
          </p:cNvSpPr>
          <p:nvPr>
            <p:ph type="pic" sz="quarter" idx="11"/>
          </p:nvPr>
        </p:nvSpPr>
        <p:spPr>
          <a:xfrm>
            <a:off x="-2" y="-1"/>
            <a:ext cx="5977802" cy="6858000"/>
          </a:xfrm>
          <a:prstGeom prst="rect">
            <a:avLst/>
          </a:prstGeom>
          <a:noFill/>
          <a:ln w="28575">
            <a:noFill/>
          </a:ln>
        </p:spPr>
        <p:txBody>
          <a:bodyPr/>
          <a:lstStyle>
            <a:lvl1pPr marL="0" indent="0">
              <a:buNone/>
              <a:defRPr/>
            </a:lvl1pPr>
          </a:lstStyle>
          <a:p>
            <a:r>
              <a:rPr lang="da-DK"/>
              <a:t>Klik på ikonet for at tilføje et billede</a:t>
            </a:r>
            <a:endParaRPr lang="da-DK" dirty="0"/>
          </a:p>
        </p:txBody>
      </p:sp>
      <p:sp>
        <p:nvSpPr>
          <p:cNvPr id="4" name="Rektangel 3">
            <a:extLst>
              <a:ext uri="{FF2B5EF4-FFF2-40B4-BE49-F238E27FC236}">
                <a16:creationId xmlns:a16="http://schemas.microsoft.com/office/drawing/2014/main" id="{034214B2-7504-DB02-24F3-6A5E52C3547B}"/>
              </a:ext>
            </a:extLst>
          </p:cNvPr>
          <p:cNvSpPr/>
          <p:nvPr/>
        </p:nvSpPr>
        <p:spPr>
          <a:xfrm>
            <a:off x="5977801" y="-1"/>
            <a:ext cx="6214199" cy="6858001"/>
          </a:xfrm>
          <a:prstGeom prst="rect">
            <a:avLst/>
          </a:prstGeom>
          <a:solidFill>
            <a:srgbClr val="F4F5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Pladsholder til tekst 12">
            <a:extLst>
              <a:ext uri="{FF2B5EF4-FFF2-40B4-BE49-F238E27FC236}">
                <a16:creationId xmlns:a16="http://schemas.microsoft.com/office/drawing/2014/main" id="{00D64B99-E60C-0155-5B25-076ED5622238}"/>
              </a:ext>
            </a:extLst>
          </p:cNvPr>
          <p:cNvSpPr>
            <a:spLocks noGrp="1"/>
          </p:cNvSpPr>
          <p:nvPr>
            <p:ph type="body" sz="quarter" idx="12" hasCustomPrompt="1"/>
          </p:nvPr>
        </p:nvSpPr>
        <p:spPr>
          <a:xfrm>
            <a:off x="6280907" y="3243464"/>
            <a:ext cx="5149850" cy="1060450"/>
          </a:xfrm>
          <a:prstGeom prst="rect">
            <a:avLst/>
          </a:prstGeom>
        </p:spPr>
        <p:txBody>
          <a:bodyPr/>
          <a:lstStyle>
            <a:lvl1pPr marL="0" indent="0">
              <a:buNone/>
              <a:defRPr sz="2400">
                <a:solidFill>
                  <a:schemeClr val="accent6"/>
                </a:solidFill>
              </a:defRPr>
            </a:lvl1pPr>
          </a:lstStyle>
          <a:p>
            <a:pPr lvl="0"/>
            <a:r>
              <a:rPr lang="da-DK" dirty="0"/>
              <a:t>Undertitel</a:t>
            </a:r>
          </a:p>
        </p:txBody>
      </p:sp>
      <p:sp>
        <p:nvSpPr>
          <p:cNvPr id="8" name="Undertitel 2">
            <a:extLst>
              <a:ext uri="{FF2B5EF4-FFF2-40B4-BE49-F238E27FC236}">
                <a16:creationId xmlns:a16="http://schemas.microsoft.com/office/drawing/2014/main" id="{4E47CEB1-EC55-1B83-29F3-F878FBECA762}"/>
              </a:ext>
            </a:extLst>
          </p:cNvPr>
          <p:cNvSpPr>
            <a:spLocks noGrp="1"/>
          </p:cNvSpPr>
          <p:nvPr>
            <p:ph type="subTitle" idx="1" hasCustomPrompt="1"/>
          </p:nvPr>
        </p:nvSpPr>
        <p:spPr>
          <a:xfrm>
            <a:off x="6280907" y="2611864"/>
            <a:ext cx="5607986" cy="817135"/>
          </a:xfrm>
          <a:prstGeom prst="rect">
            <a:avLst/>
          </a:prstGeom>
        </p:spPr>
        <p:txBody>
          <a:bodyPr/>
          <a:lstStyle>
            <a:lvl1pPr marL="0" indent="0" algn="l">
              <a:buNone/>
              <a:defRPr sz="4400" b="1">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a:t>
            </a:r>
          </a:p>
        </p:txBody>
      </p:sp>
      <p:sp>
        <p:nvSpPr>
          <p:cNvPr id="6" name="Tekstfelt 5">
            <a:extLst>
              <a:ext uri="{FF2B5EF4-FFF2-40B4-BE49-F238E27FC236}">
                <a16:creationId xmlns:a16="http://schemas.microsoft.com/office/drawing/2014/main" id="{D8B40848-35D1-C13E-E7C6-17CECD6EAF21}"/>
              </a:ext>
            </a:extLst>
          </p:cNvPr>
          <p:cNvSpPr txBox="1"/>
          <p:nvPr/>
        </p:nvSpPr>
        <p:spPr>
          <a:xfrm>
            <a:off x="-65944" y="-370216"/>
            <a:ext cx="2613216" cy="307777"/>
          </a:xfrm>
          <a:prstGeom prst="rect">
            <a:avLst/>
          </a:prstGeom>
          <a:noFill/>
        </p:spPr>
        <p:txBody>
          <a:bodyPr wrap="none" rtlCol="0">
            <a:spAutoFit/>
          </a:bodyPr>
          <a:lstStyle/>
          <a:p>
            <a:r>
              <a:rPr lang="da-DK" sz="1400" b="1" dirty="0">
                <a:solidFill>
                  <a:schemeClr val="tx2"/>
                </a:solidFill>
              </a:rPr>
              <a:t>Forside eksempel m. billede</a:t>
            </a:r>
            <a:endParaRPr lang="da-DK" sz="1400" b="1" baseline="0" dirty="0">
              <a:solidFill>
                <a:schemeClr val="tx2"/>
              </a:solidFill>
            </a:endParaRPr>
          </a:p>
        </p:txBody>
      </p:sp>
      <p:pic>
        <p:nvPicPr>
          <p:cNvPr id="3" name="Billede 2">
            <a:extLst>
              <a:ext uri="{FF2B5EF4-FFF2-40B4-BE49-F238E27FC236}">
                <a16:creationId xmlns:a16="http://schemas.microsoft.com/office/drawing/2014/main" id="{A306E23E-9E20-0E18-3B48-FAC8C5A5C5F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0518" y="249475"/>
            <a:ext cx="2056466" cy="210829"/>
          </a:xfrm>
          <a:prstGeom prst="rect">
            <a:avLst/>
          </a:prstGeom>
        </p:spPr>
      </p:pic>
    </p:spTree>
    <p:extLst>
      <p:ext uri="{BB962C8B-B14F-4D97-AF65-F5344CB8AC3E}">
        <p14:creationId xmlns:p14="http://schemas.microsoft.com/office/powerpoint/2010/main" val="3794288809"/>
      </p:ext>
    </p:extLst>
  </p:cSld>
  <p:clrMapOvr>
    <a:masterClrMapping/>
  </p:clrMapOvr>
  <p:hf hdr="0" ftr="0" dt="0"/>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2_Titel_Grøn">
    <p:spTree>
      <p:nvGrpSpPr>
        <p:cNvPr id="1" name=""/>
        <p:cNvGrpSpPr/>
        <p:nvPr/>
      </p:nvGrpSpPr>
      <p:grpSpPr>
        <a:xfrm>
          <a:off x="0" y="0"/>
          <a:ext cx="0" cy="0"/>
          <a:chOff x="0" y="0"/>
          <a:chExt cx="0" cy="0"/>
        </a:xfrm>
      </p:grpSpPr>
      <p:sp>
        <p:nvSpPr>
          <p:cNvPr id="5" name="Pladsholder til billede 5">
            <a:extLst>
              <a:ext uri="{FF2B5EF4-FFF2-40B4-BE49-F238E27FC236}">
                <a16:creationId xmlns:a16="http://schemas.microsoft.com/office/drawing/2014/main" id="{493D285F-E8D0-05FF-266F-F779730B7878}"/>
              </a:ext>
            </a:extLst>
          </p:cNvPr>
          <p:cNvSpPr>
            <a:spLocks noGrp="1"/>
          </p:cNvSpPr>
          <p:nvPr>
            <p:ph type="pic" sz="quarter" idx="11"/>
          </p:nvPr>
        </p:nvSpPr>
        <p:spPr>
          <a:xfrm>
            <a:off x="-2" y="-1"/>
            <a:ext cx="5977802" cy="6858000"/>
          </a:xfrm>
          <a:prstGeom prst="rect">
            <a:avLst/>
          </a:prstGeom>
          <a:noFill/>
          <a:ln w="28575">
            <a:noFill/>
          </a:ln>
        </p:spPr>
        <p:txBody>
          <a:bodyPr/>
          <a:lstStyle>
            <a:lvl1pPr marL="0" indent="0">
              <a:buNone/>
              <a:defRPr/>
            </a:lvl1pPr>
          </a:lstStyle>
          <a:p>
            <a:r>
              <a:rPr lang="da-DK"/>
              <a:t>Klik på ikonet for at tilføje et billede</a:t>
            </a:r>
            <a:endParaRPr lang="da-DK" dirty="0"/>
          </a:p>
        </p:txBody>
      </p:sp>
      <p:sp>
        <p:nvSpPr>
          <p:cNvPr id="4" name="Rektangel 3">
            <a:extLst>
              <a:ext uri="{FF2B5EF4-FFF2-40B4-BE49-F238E27FC236}">
                <a16:creationId xmlns:a16="http://schemas.microsoft.com/office/drawing/2014/main" id="{034214B2-7504-DB02-24F3-6A5E52C3547B}"/>
              </a:ext>
            </a:extLst>
          </p:cNvPr>
          <p:cNvSpPr/>
          <p:nvPr/>
        </p:nvSpPr>
        <p:spPr>
          <a:xfrm>
            <a:off x="5977801" y="-1"/>
            <a:ext cx="6214199" cy="6858001"/>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Pladsholder til tekst 12">
            <a:extLst>
              <a:ext uri="{FF2B5EF4-FFF2-40B4-BE49-F238E27FC236}">
                <a16:creationId xmlns:a16="http://schemas.microsoft.com/office/drawing/2014/main" id="{00D64B99-E60C-0155-5B25-076ED5622238}"/>
              </a:ext>
            </a:extLst>
          </p:cNvPr>
          <p:cNvSpPr>
            <a:spLocks noGrp="1"/>
          </p:cNvSpPr>
          <p:nvPr>
            <p:ph type="body" sz="quarter" idx="12" hasCustomPrompt="1"/>
          </p:nvPr>
        </p:nvSpPr>
        <p:spPr>
          <a:xfrm>
            <a:off x="6280907" y="3243464"/>
            <a:ext cx="5149850" cy="1060450"/>
          </a:xfrm>
          <a:prstGeom prst="rect">
            <a:avLst/>
          </a:prstGeom>
        </p:spPr>
        <p:txBody>
          <a:bodyPr/>
          <a:lstStyle>
            <a:lvl1pPr marL="0" indent="0">
              <a:buNone/>
              <a:defRPr sz="2400">
                <a:solidFill>
                  <a:schemeClr val="bg2"/>
                </a:solidFill>
              </a:defRPr>
            </a:lvl1pPr>
          </a:lstStyle>
          <a:p>
            <a:pPr lvl="0"/>
            <a:r>
              <a:rPr lang="da-DK" dirty="0"/>
              <a:t>Undertitel</a:t>
            </a:r>
          </a:p>
        </p:txBody>
      </p:sp>
      <p:sp>
        <p:nvSpPr>
          <p:cNvPr id="8" name="Undertitel 2">
            <a:extLst>
              <a:ext uri="{FF2B5EF4-FFF2-40B4-BE49-F238E27FC236}">
                <a16:creationId xmlns:a16="http://schemas.microsoft.com/office/drawing/2014/main" id="{4E47CEB1-EC55-1B83-29F3-F878FBECA762}"/>
              </a:ext>
            </a:extLst>
          </p:cNvPr>
          <p:cNvSpPr>
            <a:spLocks noGrp="1"/>
          </p:cNvSpPr>
          <p:nvPr>
            <p:ph type="subTitle" idx="1" hasCustomPrompt="1"/>
          </p:nvPr>
        </p:nvSpPr>
        <p:spPr>
          <a:xfrm>
            <a:off x="6280907" y="2611864"/>
            <a:ext cx="5607986" cy="817135"/>
          </a:xfrm>
          <a:prstGeom prst="rect">
            <a:avLst/>
          </a:prstGeom>
        </p:spPr>
        <p:txBody>
          <a:bodyPr/>
          <a:lstStyle>
            <a:lvl1pPr marL="0" indent="0" algn="l">
              <a:buNone/>
              <a:defRPr sz="4400" b="1">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a:t>
            </a:r>
          </a:p>
        </p:txBody>
      </p:sp>
      <p:pic>
        <p:nvPicPr>
          <p:cNvPr id="2" name="Billede 1">
            <a:extLst>
              <a:ext uri="{FF2B5EF4-FFF2-40B4-BE49-F238E27FC236}">
                <a16:creationId xmlns:a16="http://schemas.microsoft.com/office/drawing/2014/main" id="{5B333A68-A57B-13C1-9BAF-9D2006448D2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9984721" y="193403"/>
            <a:ext cx="2056466" cy="210085"/>
          </a:xfrm>
          <a:prstGeom prst="rect">
            <a:avLst/>
          </a:prstGeom>
        </p:spPr>
      </p:pic>
      <p:sp>
        <p:nvSpPr>
          <p:cNvPr id="6" name="Tekstfelt 5">
            <a:extLst>
              <a:ext uri="{FF2B5EF4-FFF2-40B4-BE49-F238E27FC236}">
                <a16:creationId xmlns:a16="http://schemas.microsoft.com/office/drawing/2014/main" id="{D8B40848-35D1-C13E-E7C6-17CECD6EAF21}"/>
              </a:ext>
            </a:extLst>
          </p:cNvPr>
          <p:cNvSpPr txBox="1"/>
          <p:nvPr/>
        </p:nvSpPr>
        <p:spPr>
          <a:xfrm>
            <a:off x="-65944" y="-370216"/>
            <a:ext cx="2613216" cy="307777"/>
          </a:xfrm>
          <a:prstGeom prst="rect">
            <a:avLst/>
          </a:prstGeom>
          <a:noFill/>
        </p:spPr>
        <p:txBody>
          <a:bodyPr wrap="none" rtlCol="0">
            <a:spAutoFit/>
          </a:bodyPr>
          <a:lstStyle/>
          <a:p>
            <a:r>
              <a:rPr lang="da-DK" sz="1400" b="1" dirty="0">
                <a:solidFill>
                  <a:schemeClr val="tx2"/>
                </a:solidFill>
              </a:rPr>
              <a:t>Forside eksempel m. billede</a:t>
            </a:r>
            <a:endParaRPr lang="da-DK" sz="1400" b="1" baseline="0" dirty="0">
              <a:solidFill>
                <a:schemeClr val="tx2"/>
              </a:solidFill>
            </a:endParaRPr>
          </a:p>
        </p:txBody>
      </p:sp>
    </p:spTree>
    <p:extLst>
      <p:ext uri="{BB962C8B-B14F-4D97-AF65-F5344CB8AC3E}">
        <p14:creationId xmlns:p14="http://schemas.microsoft.com/office/powerpoint/2010/main" val="1299046849"/>
      </p:ext>
    </p:extLst>
  </p:cSld>
  <p:clrMapOvr>
    <a:masterClrMapping/>
  </p:clrMapOvr>
  <p:hf hdr="0" ftr="0" dt="0"/>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Afsnitsoverskrift - Grøn">
    <p:bg>
      <p:bgPr>
        <a:solidFill>
          <a:schemeClr val="accent1"/>
        </a:solidFill>
        <a:effectLst/>
      </p:bgPr>
    </p:bg>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0F1E553-3A86-4691-BC1A-67568B89F07D}"/>
              </a:ext>
            </a:extLst>
          </p:cNvPr>
          <p:cNvSpPr>
            <a:spLocks noGrp="1"/>
          </p:cNvSpPr>
          <p:nvPr>
            <p:ph type="title" hasCustomPrompt="1"/>
          </p:nvPr>
        </p:nvSpPr>
        <p:spPr>
          <a:xfrm>
            <a:off x="1271589" y="2097088"/>
            <a:ext cx="6985000" cy="925245"/>
          </a:xfrm>
          <a:prstGeom prst="rect">
            <a:avLst/>
          </a:prstGeom>
        </p:spPr>
        <p:txBody>
          <a:bodyPr/>
          <a:lstStyle>
            <a:lvl1pPr>
              <a:defRPr sz="6000">
                <a:solidFill>
                  <a:schemeClr val="tx1"/>
                </a:solidFill>
              </a:defRPr>
            </a:lvl1pPr>
          </a:lstStyle>
          <a:p>
            <a:r>
              <a:rPr lang="da-DK" dirty="0"/>
              <a:t>Overskrift</a:t>
            </a:r>
          </a:p>
        </p:txBody>
      </p:sp>
      <p:sp>
        <p:nvSpPr>
          <p:cNvPr id="2" name="Pladsholder til tekst 12">
            <a:extLst>
              <a:ext uri="{FF2B5EF4-FFF2-40B4-BE49-F238E27FC236}">
                <a16:creationId xmlns:a16="http://schemas.microsoft.com/office/drawing/2014/main" id="{28DE31A2-BF7A-D66F-5220-D0DB029BA575}"/>
              </a:ext>
            </a:extLst>
          </p:cNvPr>
          <p:cNvSpPr>
            <a:spLocks noGrp="1"/>
          </p:cNvSpPr>
          <p:nvPr>
            <p:ph type="body" sz="quarter" idx="12" hasCustomPrompt="1"/>
          </p:nvPr>
        </p:nvSpPr>
        <p:spPr>
          <a:xfrm>
            <a:off x="1271589" y="3024739"/>
            <a:ext cx="5149850" cy="1060450"/>
          </a:xfrm>
          <a:prstGeom prst="rect">
            <a:avLst/>
          </a:prstGeom>
        </p:spPr>
        <p:txBody>
          <a:bodyPr/>
          <a:lstStyle>
            <a:lvl1pPr marL="0" indent="0">
              <a:buNone/>
              <a:defRPr sz="2400">
                <a:solidFill>
                  <a:schemeClr val="tx1"/>
                </a:solidFill>
              </a:defRPr>
            </a:lvl1pPr>
          </a:lstStyle>
          <a:p>
            <a:pPr lvl="0"/>
            <a:r>
              <a:rPr lang="da-DK" dirty="0"/>
              <a:t>Undertitel</a:t>
            </a:r>
          </a:p>
        </p:txBody>
      </p:sp>
      <p:pic>
        <p:nvPicPr>
          <p:cNvPr id="4" name="Billede 3">
            <a:extLst>
              <a:ext uri="{FF2B5EF4-FFF2-40B4-BE49-F238E27FC236}">
                <a16:creationId xmlns:a16="http://schemas.microsoft.com/office/drawing/2014/main" id="{5257B72F-1027-8108-8D0C-4ED5685D377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5" name="Tekstfelt 4">
            <a:extLst>
              <a:ext uri="{FF2B5EF4-FFF2-40B4-BE49-F238E27FC236}">
                <a16:creationId xmlns:a16="http://schemas.microsoft.com/office/drawing/2014/main" id="{1EACBB23-8A42-F686-2A09-FF0F2A995765}"/>
              </a:ext>
            </a:extLst>
          </p:cNvPr>
          <p:cNvSpPr txBox="1"/>
          <p:nvPr/>
        </p:nvSpPr>
        <p:spPr>
          <a:xfrm>
            <a:off x="-65944" y="-370216"/>
            <a:ext cx="2557110" cy="307777"/>
          </a:xfrm>
          <a:prstGeom prst="rect">
            <a:avLst/>
          </a:prstGeom>
          <a:noFill/>
        </p:spPr>
        <p:txBody>
          <a:bodyPr wrap="none" rtlCol="0">
            <a:spAutoFit/>
          </a:bodyPr>
          <a:lstStyle/>
          <a:p>
            <a:r>
              <a:rPr lang="da-DK" sz="1400" b="1" dirty="0">
                <a:solidFill>
                  <a:schemeClr val="tx2"/>
                </a:solidFill>
              </a:rPr>
              <a:t>Forside eksempel u. billede</a:t>
            </a:r>
            <a:endParaRPr lang="da-DK" sz="1400" b="1" baseline="0" dirty="0">
              <a:solidFill>
                <a:schemeClr val="tx2"/>
              </a:solidFill>
            </a:endParaRPr>
          </a:p>
        </p:txBody>
      </p:sp>
    </p:spTree>
    <p:extLst>
      <p:ext uri="{BB962C8B-B14F-4D97-AF65-F5344CB8AC3E}">
        <p14:creationId xmlns:p14="http://schemas.microsoft.com/office/powerpoint/2010/main" val="1408596202"/>
      </p:ext>
    </p:extLst>
  </p:cSld>
  <p:clrMapOvr>
    <a:masterClrMapping/>
  </p:clrMapOvr>
  <p:hf hdr="0" ftr="0" dt="0"/>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1_Afsnitsoverskrift - Grøn">
    <p:bg>
      <p:bgPr>
        <a:solidFill>
          <a:schemeClr val="accent3"/>
        </a:solidFill>
        <a:effectLst/>
      </p:bgPr>
    </p:bg>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0F1E553-3A86-4691-BC1A-67568B89F07D}"/>
              </a:ext>
            </a:extLst>
          </p:cNvPr>
          <p:cNvSpPr>
            <a:spLocks noGrp="1"/>
          </p:cNvSpPr>
          <p:nvPr>
            <p:ph type="title" hasCustomPrompt="1"/>
          </p:nvPr>
        </p:nvSpPr>
        <p:spPr>
          <a:xfrm>
            <a:off x="1271589" y="2097088"/>
            <a:ext cx="6985000" cy="925245"/>
          </a:xfrm>
          <a:prstGeom prst="rect">
            <a:avLst/>
          </a:prstGeom>
        </p:spPr>
        <p:txBody>
          <a:bodyPr/>
          <a:lstStyle>
            <a:lvl1pPr>
              <a:defRPr sz="6000">
                <a:solidFill>
                  <a:schemeClr val="bg1"/>
                </a:solidFill>
              </a:defRPr>
            </a:lvl1pPr>
          </a:lstStyle>
          <a:p>
            <a:r>
              <a:rPr lang="da-DK" dirty="0"/>
              <a:t>Overskrift</a:t>
            </a:r>
          </a:p>
        </p:txBody>
      </p:sp>
      <p:sp>
        <p:nvSpPr>
          <p:cNvPr id="2" name="Pladsholder til tekst 12">
            <a:extLst>
              <a:ext uri="{FF2B5EF4-FFF2-40B4-BE49-F238E27FC236}">
                <a16:creationId xmlns:a16="http://schemas.microsoft.com/office/drawing/2014/main" id="{28DE31A2-BF7A-D66F-5220-D0DB029BA575}"/>
              </a:ext>
            </a:extLst>
          </p:cNvPr>
          <p:cNvSpPr>
            <a:spLocks noGrp="1"/>
          </p:cNvSpPr>
          <p:nvPr>
            <p:ph type="body" sz="quarter" idx="12" hasCustomPrompt="1"/>
          </p:nvPr>
        </p:nvSpPr>
        <p:spPr>
          <a:xfrm>
            <a:off x="1271589" y="3024739"/>
            <a:ext cx="5149850" cy="1060450"/>
          </a:xfrm>
          <a:prstGeom prst="rect">
            <a:avLst/>
          </a:prstGeom>
        </p:spPr>
        <p:txBody>
          <a:bodyPr/>
          <a:lstStyle>
            <a:lvl1pPr marL="0" indent="0">
              <a:buNone/>
              <a:defRPr sz="2400">
                <a:solidFill>
                  <a:schemeClr val="bg1"/>
                </a:solidFill>
              </a:defRPr>
            </a:lvl1pPr>
          </a:lstStyle>
          <a:p>
            <a:pPr lvl="0"/>
            <a:r>
              <a:rPr lang="da-DK" dirty="0"/>
              <a:t>Undertitel</a:t>
            </a:r>
          </a:p>
        </p:txBody>
      </p:sp>
      <p:pic>
        <p:nvPicPr>
          <p:cNvPr id="4" name="Billede 3">
            <a:extLst>
              <a:ext uri="{FF2B5EF4-FFF2-40B4-BE49-F238E27FC236}">
                <a16:creationId xmlns:a16="http://schemas.microsoft.com/office/drawing/2014/main" id="{47884572-56FE-EB8F-D694-ACA3444DD79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9915363" y="6436158"/>
            <a:ext cx="2056466" cy="210085"/>
          </a:xfrm>
          <a:prstGeom prst="rect">
            <a:avLst/>
          </a:prstGeom>
        </p:spPr>
      </p:pic>
      <p:sp>
        <p:nvSpPr>
          <p:cNvPr id="5" name="Tekstfelt 4">
            <a:extLst>
              <a:ext uri="{FF2B5EF4-FFF2-40B4-BE49-F238E27FC236}">
                <a16:creationId xmlns:a16="http://schemas.microsoft.com/office/drawing/2014/main" id="{62D141AB-D764-A6D7-D050-A2E6D01E5E4B}"/>
              </a:ext>
            </a:extLst>
          </p:cNvPr>
          <p:cNvSpPr txBox="1"/>
          <p:nvPr/>
        </p:nvSpPr>
        <p:spPr>
          <a:xfrm>
            <a:off x="-65944" y="-370216"/>
            <a:ext cx="2557110" cy="307777"/>
          </a:xfrm>
          <a:prstGeom prst="rect">
            <a:avLst/>
          </a:prstGeom>
          <a:noFill/>
        </p:spPr>
        <p:txBody>
          <a:bodyPr wrap="none" rtlCol="0">
            <a:spAutoFit/>
          </a:bodyPr>
          <a:lstStyle/>
          <a:p>
            <a:r>
              <a:rPr lang="da-DK" sz="1400" b="1" dirty="0">
                <a:solidFill>
                  <a:schemeClr val="tx2"/>
                </a:solidFill>
              </a:rPr>
              <a:t>Forside eksempel u. billede</a:t>
            </a:r>
            <a:endParaRPr lang="da-DK" sz="1400" b="1" baseline="0" dirty="0">
              <a:solidFill>
                <a:schemeClr val="tx2"/>
              </a:solidFill>
            </a:endParaRPr>
          </a:p>
        </p:txBody>
      </p:sp>
    </p:spTree>
    <p:extLst>
      <p:ext uri="{BB962C8B-B14F-4D97-AF65-F5344CB8AC3E}">
        <p14:creationId xmlns:p14="http://schemas.microsoft.com/office/powerpoint/2010/main" val="643727517"/>
      </p:ext>
    </p:extLst>
  </p:cSld>
  <p:clrMapOvr>
    <a:masterClrMapping/>
  </p:clrMapOvr>
  <p:hf hdr="0" ftr="0" dt="0"/>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2_Afsnitsoverskrift - Grøn">
    <p:bg>
      <p:bgPr>
        <a:solidFill>
          <a:schemeClr val="accent6"/>
        </a:solidFill>
        <a:effectLst/>
      </p:bgPr>
    </p:bg>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0F1E553-3A86-4691-BC1A-67568B89F07D}"/>
              </a:ext>
            </a:extLst>
          </p:cNvPr>
          <p:cNvSpPr>
            <a:spLocks noGrp="1"/>
          </p:cNvSpPr>
          <p:nvPr>
            <p:ph type="title" hasCustomPrompt="1"/>
          </p:nvPr>
        </p:nvSpPr>
        <p:spPr>
          <a:xfrm>
            <a:off x="1271589" y="2097088"/>
            <a:ext cx="6985000" cy="925245"/>
          </a:xfrm>
          <a:prstGeom prst="rect">
            <a:avLst/>
          </a:prstGeom>
        </p:spPr>
        <p:txBody>
          <a:bodyPr/>
          <a:lstStyle>
            <a:lvl1pPr>
              <a:defRPr sz="6000">
                <a:solidFill>
                  <a:schemeClr val="bg2"/>
                </a:solidFill>
              </a:defRPr>
            </a:lvl1pPr>
          </a:lstStyle>
          <a:p>
            <a:r>
              <a:rPr lang="da-DK" dirty="0"/>
              <a:t>Overskrift</a:t>
            </a:r>
          </a:p>
        </p:txBody>
      </p:sp>
      <p:sp>
        <p:nvSpPr>
          <p:cNvPr id="2" name="Pladsholder til tekst 12">
            <a:extLst>
              <a:ext uri="{FF2B5EF4-FFF2-40B4-BE49-F238E27FC236}">
                <a16:creationId xmlns:a16="http://schemas.microsoft.com/office/drawing/2014/main" id="{28DE31A2-BF7A-D66F-5220-D0DB029BA575}"/>
              </a:ext>
            </a:extLst>
          </p:cNvPr>
          <p:cNvSpPr>
            <a:spLocks noGrp="1"/>
          </p:cNvSpPr>
          <p:nvPr>
            <p:ph type="body" sz="quarter" idx="12" hasCustomPrompt="1"/>
          </p:nvPr>
        </p:nvSpPr>
        <p:spPr>
          <a:xfrm>
            <a:off x="1271589" y="3024739"/>
            <a:ext cx="5149850" cy="1060450"/>
          </a:xfrm>
          <a:prstGeom prst="rect">
            <a:avLst/>
          </a:prstGeom>
        </p:spPr>
        <p:txBody>
          <a:bodyPr/>
          <a:lstStyle>
            <a:lvl1pPr marL="0" indent="0">
              <a:buNone/>
              <a:defRPr sz="2400">
                <a:solidFill>
                  <a:schemeClr val="bg2"/>
                </a:solidFill>
              </a:defRPr>
            </a:lvl1pPr>
          </a:lstStyle>
          <a:p>
            <a:pPr lvl="0"/>
            <a:r>
              <a:rPr lang="da-DK" dirty="0"/>
              <a:t>Undertitel</a:t>
            </a:r>
          </a:p>
        </p:txBody>
      </p:sp>
      <p:pic>
        <p:nvPicPr>
          <p:cNvPr id="5" name="Billede 4">
            <a:extLst>
              <a:ext uri="{FF2B5EF4-FFF2-40B4-BE49-F238E27FC236}">
                <a16:creationId xmlns:a16="http://schemas.microsoft.com/office/drawing/2014/main" id="{99882F4E-D793-9A5F-FB31-437EB7C2230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9915363" y="6436158"/>
            <a:ext cx="2056466" cy="210085"/>
          </a:xfrm>
          <a:prstGeom prst="rect">
            <a:avLst/>
          </a:prstGeom>
        </p:spPr>
      </p:pic>
      <p:sp>
        <p:nvSpPr>
          <p:cNvPr id="7" name="Tekstfelt 6">
            <a:extLst>
              <a:ext uri="{FF2B5EF4-FFF2-40B4-BE49-F238E27FC236}">
                <a16:creationId xmlns:a16="http://schemas.microsoft.com/office/drawing/2014/main" id="{6831A909-16AA-3694-0B8A-1295D58AD931}"/>
              </a:ext>
            </a:extLst>
          </p:cNvPr>
          <p:cNvSpPr txBox="1"/>
          <p:nvPr/>
        </p:nvSpPr>
        <p:spPr>
          <a:xfrm>
            <a:off x="-65944" y="-370216"/>
            <a:ext cx="2557110" cy="307777"/>
          </a:xfrm>
          <a:prstGeom prst="rect">
            <a:avLst/>
          </a:prstGeom>
          <a:noFill/>
        </p:spPr>
        <p:txBody>
          <a:bodyPr wrap="none" rtlCol="0">
            <a:spAutoFit/>
          </a:bodyPr>
          <a:lstStyle/>
          <a:p>
            <a:r>
              <a:rPr lang="da-DK" sz="1400" b="1" dirty="0">
                <a:solidFill>
                  <a:schemeClr val="tx2"/>
                </a:solidFill>
              </a:rPr>
              <a:t>Forside eksempel u. billede</a:t>
            </a:r>
            <a:endParaRPr lang="da-DK" sz="1400" b="1" baseline="0" dirty="0">
              <a:solidFill>
                <a:schemeClr val="tx2"/>
              </a:solidFill>
            </a:endParaRPr>
          </a:p>
        </p:txBody>
      </p:sp>
    </p:spTree>
    <p:extLst>
      <p:ext uri="{BB962C8B-B14F-4D97-AF65-F5344CB8AC3E}">
        <p14:creationId xmlns:p14="http://schemas.microsoft.com/office/powerpoint/2010/main" val="2112575666"/>
      </p:ext>
    </p:extLst>
  </p:cSld>
  <p:clrMapOvr>
    <a:masterClrMapping/>
  </p:clrMapOvr>
  <p:hf hdr="0" ftr="0" dt="0"/>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Dagsorden_3">
    <p:bg>
      <p:bgPr>
        <a:solidFill>
          <a:srgbClr val="FFFFFF">
            <a:alpha val="50000"/>
          </a:srgbClr>
        </a:solidFill>
        <a:effectLst/>
      </p:bgPr>
    </p:bg>
    <p:spTree>
      <p:nvGrpSpPr>
        <p:cNvPr id="1" name=""/>
        <p:cNvGrpSpPr/>
        <p:nvPr/>
      </p:nvGrpSpPr>
      <p:grpSpPr>
        <a:xfrm>
          <a:off x="0" y="0"/>
          <a:ext cx="0" cy="0"/>
          <a:chOff x="0" y="0"/>
          <a:chExt cx="0" cy="0"/>
        </a:xfrm>
      </p:grpSpPr>
      <p:sp>
        <p:nvSpPr>
          <p:cNvPr id="9" name="Tekstfelt 8"/>
          <p:cNvSpPr txBox="1"/>
          <p:nvPr/>
        </p:nvSpPr>
        <p:spPr>
          <a:xfrm>
            <a:off x="-65944" y="-370216"/>
            <a:ext cx="2223686" cy="307777"/>
          </a:xfrm>
          <a:prstGeom prst="rect">
            <a:avLst/>
          </a:prstGeom>
          <a:noFill/>
        </p:spPr>
        <p:txBody>
          <a:bodyPr wrap="none" rtlCol="0">
            <a:spAutoFit/>
          </a:bodyPr>
          <a:lstStyle/>
          <a:p>
            <a:r>
              <a:rPr lang="da-DK" sz="1400" b="1" baseline="0" dirty="0">
                <a:solidFill>
                  <a:schemeClr val="bg2"/>
                </a:solidFill>
              </a:rPr>
              <a:t>Program med 3 punkter</a:t>
            </a:r>
            <a:endParaRPr lang="da-DK" sz="1400" b="1" baseline="0" dirty="0"/>
          </a:p>
        </p:txBody>
      </p:sp>
      <p:sp>
        <p:nvSpPr>
          <p:cNvPr id="8" name="TextBox 25">
            <a:extLst>
              <a:ext uri="{FF2B5EF4-FFF2-40B4-BE49-F238E27FC236}">
                <a16:creationId xmlns:a16="http://schemas.microsoft.com/office/drawing/2014/main" id="{6BE8835B-55E6-7A5B-F047-01764C17B038}"/>
              </a:ext>
            </a:extLst>
          </p:cNvPr>
          <p:cNvSpPr txBox="1"/>
          <p:nvPr/>
        </p:nvSpPr>
        <p:spPr>
          <a:xfrm>
            <a:off x="4639328" y="2014391"/>
            <a:ext cx="564578" cy="1015663"/>
          </a:xfrm>
          <a:prstGeom prst="rect">
            <a:avLst/>
          </a:prstGeom>
          <a:noFill/>
        </p:spPr>
        <p:txBody>
          <a:bodyPr wrap="none" rtlCol="0" anchor="ctr" anchorCtr="0">
            <a:spAutoFit/>
          </a:bodyPr>
          <a:lstStyle/>
          <a:p>
            <a:pPr algn="ctr" defTabSz="914217"/>
            <a:r>
              <a:rPr lang="en-US" sz="6000" b="1" dirty="0">
                <a:solidFill>
                  <a:schemeClr val="tx1"/>
                </a:solidFill>
                <a:ea typeface="League Spartan" charset="0"/>
                <a:cs typeface="Poppins" pitchFamily="2" charset="77"/>
              </a:rPr>
              <a:t>1</a:t>
            </a:r>
          </a:p>
        </p:txBody>
      </p:sp>
      <p:sp>
        <p:nvSpPr>
          <p:cNvPr id="10" name="TextBox 26">
            <a:extLst>
              <a:ext uri="{FF2B5EF4-FFF2-40B4-BE49-F238E27FC236}">
                <a16:creationId xmlns:a16="http://schemas.microsoft.com/office/drawing/2014/main" id="{7C2BE01A-97E8-60A8-262A-AEA504060786}"/>
              </a:ext>
            </a:extLst>
          </p:cNvPr>
          <p:cNvSpPr txBox="1"/>
          <p:nvPr/>
        </p:nvSpPr>
        <p:spPr>
          <a:xfrm>
            <a:off x="4644138" y="3287815"/>
            <a:ext cx="619080" cy="1015663"/>
          </a:xfrm>
          <a:prstGeom prst="rect">
            <a:avLst/>
          </a:prstGeom>
          <a:noFill/>
        </p:spPr>
        <p:txBody>
          <a:bodyPr wrap="none" rtlCol="0" anchor="ctr" anchorCtr="0">
            <a:spAutoFit/>
          </a:bodyPr>
          <a:lstStyle/>
          <a:p>
            <a:pPr algn="ctr" defTabSz="914217"/>
            <a:r>
              <a:rPr lang="en-US" sz="6000" b="1" dirty="0">
                <a:solidFill>
                  <a:schemeClr val="accent5"/>
                </a:solidFill>
                <a:ea typeface="League Spartan" charset="0"/>
                <a:cs typeface="Poppins" pitchFamily="2" charset="77"/>
              </a:rPr>
              <a:t>2</a:t>
            </a:r>
          </a:p>
        </p:txBody>
      </p:sp>
      <p:sp>
        <p:nvSpPr>
          <p:cNvPr id="11" name="TextBox 27">
            <a:extLst>
              <a:ext uri="{FF2B5EF4-FFF2-40B4-BE49-F238E27FC236}">
                <a16:creationId xmlns:a16="http://schemas.microsoft.com/office/drawing/2014/main" id="{CD049135-25A3-D871-6090-E0132CCB05B9}"/>
              </a:ext>
            </a:extLst>
          </p:cNvPr>
          <p:cNvSpPr txBox="1"/>
          <p:nvPr/>
        </p:nvSpPr>
        <p:spPr>
          <a:xfrm>
            <a:off x="4648947" y="4599052"/>
            <a:ext cx="614271" cy="1015663"/>
          </a:xfrm>
          <a:prstGeom prst="rect">
            <a:avLst/>
          </a:prstGeom>
          <a:noFill/>
        </p:spPr>
        <p:txBody>
          <a:bodyPr wrap="none" rtlCol="0" anchor="ctr" anchorCtr="0">
            <a:spAutoFit/>
          </a:bodyPr>
          <a:lstStyle/>
          <a:p>
            <a:pPr algn="ctr" defTabSz="914217"/>
            <a:r>
              <a:rPr lang="en-US" sz="6000" b="1" dirty="0">
                <a:solidFill>
                  <a:schemeClr val="accent1"/>
                </a:solidFill>
                <a:ea typeface="League Spartan" charset="0"/>
                <a:cs typeface="Poppins" pitchFamily="2" charset="77"/>
              </a:rPr>
              <a:t>3</a:t>
            </a:r>
          </a:p>
        </p:txBody>
      </p:sp>
      <p:sp>
        <p:nvSpPr>
          <p:cNvPr id="15" name="Pladsholder til billede 5">
            <a:extLst>
              <a:ext uri="{FF2B5EF4-FFF2-40B4-BE49-F238E27FC236}">
                <a16:creationId xmlns:a16="http://schemas.microsoft.com/office/drawing/2014/main" id="{2D26109C-DB1D-6EC6-4A0D-5F9FD9C42BF1}"/>
              </a:ext>
            </a:extLst>
          </p:cNvPr>
          <p:cNvSpPr>
            <a:spLocks noGrp="1"/>
          </p:cNvSpPr>
          <p:nvPr>
            <p:ph type="pic" sz="quarter" idx="11"/>
          </p:nvPr>
        </p:nvSpPr>
        <p:spPr>
          <a:xfrm>
            <a:off x="0" y="0"/>
            <a:ext cx="4206240" cy="6858000"/>
          </a:xfrm>
          <a:prstGeom prst="rect">
            <a:avLst/>
          </a:prstGeom>
          <a:noFill/>
          <a:ln w="28575">
            <a:noFill/>
          </a:ln>
        </p:spPr>
        <p:txBody>
          <a:bodyPr/>
          <a:lstStyle>
            <a:lvl1pPr marL="0" indent="0">
              <a:buNone/>
              <a:defRPr>
                <a:solidFill>
                  <a:schemeClr val="bg1"/>
                </a:solidFill>
              </a:defRPr>
            </a:lvl1pPr>
          </a:lstStyle>
          <a:p>
            <a:r>
              <a:rPr lang="da-DK"/>
              <a:t>Klik på ikonet for at tilføje et billede</a:t>
            </a:r>
            <a:endParaRPr lang="da-DK" dirty="0"/>
          </a:p>
        </p:txBody>
      </p:sp>
      <p:pic>
        <p:nvPicPr>
          <p:cNvPr id="16" name="Billede 15">
            <a:extLst>
              <a:ext uri="{FF2B5EF4-FFF2-40B4-BE49-F238E27FC236}">
                <a16:creationId xmlns:a16="http://schemas.microsoft.com/office/drawing/2014/main" id="{3F52031A-0757-B176-8105-383B6E0A7C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21" name="Undertitel 2">
            <a:extLst>
              <a:ext uri="{FF2B5EF4-FFF2-40B4-BE49-F238E27FC236}">
                <a16:creationId xmlns:a16="http://schemas.microsoft.com/office/drawing/2014/main" id="{C41ACA3A-ED98-CBBB-77F1-254537D9B756}"/>
              </a:ext>
            </a:extLst>
          </p:cNvPr>
          <p:cNvSpPr>
            <a:spLocks noGrp="1"/>
          </p:cNvSpPr>
          <p:nvPr>
            <p:ph type="subTitle" idx="1" hasCustomPrompt="1"/>
          </p:nvPr>
        </p:nvSpPr>
        <p:spPr>
          <a:xfrm>
            <a:off x="4761631" y="901682"/>
            <a:ext cx="6093028" cy="817135"/>
          </a:xfrm>
          <a:prstGeom prst="rect">
            <a:avLst/>
          </a:prstGeom>
        </p:spPr>
        <p:txBody>
          <a:bodyPr/>
          <a:lstStyle>
            <a:lvl1pPr marL="0" indent="0" algn="l">
              <a:buNone/>
              <a:defRPr sz="32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Program</a:t>
            </a:r>
          </a:p>
        </p:txBody>
      </p:sp>
      <p:sp>
        <p:nvSpPr>
          <p:cNvPr id="27" name="Pladsholder til tekst 26">
            <a:extLst>
              <a:ext uri="{FF2B5EF4-FFF2-40B4-BE49-F238E27FC236}">
                <a16:creationId xmlns:a16="http://schemas.microsoft.com/office/drawing/2014/main" id="{CE7B6F0D-4B4F-DEAF-E523-05A8CA168EF7}"/>
              </a:ext>
            </a:extLst>
          </p:cNvPr>
          <p:cNvSpPr>
            <a:spLocks noGrp="1"/>
          </p:cNvSpPr>
          <p:nvPr>
            <p:ph type="body" sz="quarter" idx="12" hasCustomPrompt="1"/>
          </p:nvPr>
        </p:nvSpPr>
        <p:spPr>
          <a:xfrm>
            <a:off x="5593996" y="2334287"/>
            <a:ext cx="6093028" cy="461665"/>
          </a:xfrm>
          <a:prstGeom prst="rect">
            <a:avLst/>
          </a:prstGeom>
        </p:spPr>
        <p:txBody>
          <a:bodyPr/>
          <a:lstStyle>
            <a:lvl1pPr marL="0" indent="0">
              <a:buNone/>
              <a:defRPr sz="2400">
                <a:solidFill>
                  <a:schemeClr val="bg1"/>
                </a:solidFill>
              </a:defRPr>
            </a:lvl1pPr>
          </a:lstStyle>
          <a:p>
            <a:pPr lvl="0"/>
            <a:r>
              <a:rPr lang="da-DK" dirty="0"/>
              <a:t>Punkt 1</a:t>
            </a:r>
          </a:p>
        </p:txBody>
      </p:sp>
      <p:sp>
        <p:nvSpPr>
          <p:cNvPr id="28" name="Pladsholder til tekst 26">
            <a:extLst>
              <a:ext uri="{FF2B5EF4-FFF2-40B4-BE49-F238E27FC236}">
                <a16:creationId xmlns:a16="http://schemas.microsoft.com/office/drawing/2014/main" id="{8F4D6387-371C-F31D-5983-573E36C0D304}"/>
              </a:ext>
            </a:extLst>
          </p:cNvPr>
          <p:cNvSpPr>
            <a:spLocks noGrp="1"/>
          </p:cNvSpPr>
          <p:nvPr>
            <p:ph type="body" sz="quarter" idx="13" hasCustomPrompt="1"/>
          </p:nvPr>
        </p:nvSpPr>
        <p:spPr>
          <a:xfrm>
            <a:off x="5593996" y="3666653"/>
            <a:ext cx="6093028" cy="461665"/>
          </a:xfrm>
          <a:prstGeom prst="rect">
            <a:avLst/>
          </a:prstGeom>
        </p:spPr>
        <p:txBody>
          <a:bodyPr/>
          <a:lstStyle>
            <a:lvl1pPr marL="0" indent="0">
              <a:buNone/>
              <a:defRPr sz="2400">
                <a:solidFill>
                  <a:schemeClr val="bg1"/>
                </a:solidFill>
              </a:defRPr>
            </a:lvl1pPr>
          </a:lstStyle>
          <a:p>
            <a:pPr lvl="0"/>
            <a:r>
              <a:rPr lang="da-DK" dirty="0"/>
              <a:t>Punkt 2</a:t>
            </a:r>
          </a:p>
        </p:txBody>
      </p:sp>
      <p:sp>
        <p:nvSpPr>
          <p:cNvPr id="29" name="Pladsholder til tekst 26">
            <a:extLst>
              <a:ext uri="{FF2B5EF4-FFF2-40B4-BE49-F238E27FC236}">
                <a16:creationId xmlns:a16="http://schemas.microsoft.com/office/drawing/2014/main" id="{93E956C8-52D7-9183-16C8-2042B06D1BC4}"/>
              </a:ext>
            </a:extLst>
          </p:cNvPr>
          <p:cNvSpPr>
            <a:spLocks noGrp="1"/>
          </p:cNvSpPr>
          <p:nvPr>
            <p:ph type="body" sz="quarter" idx="14" hasCustomPrompt="1"/>
          </p:nvPr>
        </p:nvSpPr>
        <p:spPr>
          <a:xfrm>
            <a:off x="5593996" y="5029051"/>
            <a:ext cx="6093028" cy="461665"/>
          </a:xfrm>
          <a:prstGeom prst="rect">
            <a:avLst/>
          </a:prstGeom>
        </p:spPr>
        <p:txBody>
          <a:bodyPr/>
          <a:lstStyle>
            <a:lvl1pPr marL="0" indent="0">
              <a:buNone/>
              <a:defRPr sz="2400">
                <a:solidFill>
                  <a:schemeClr val="bg1"/>
                </a:solidFill>
              </a:defRPr>
            </a:lvl1pPr>
          </a:lstStyle>
          <a:p>
            <a:pPr lvl="0"/>
            <a:r>
              <a:rPr lang="da-DK" dirty="0"/>
              <a:t>Punkt 3</a:t>
            </a:r>
          </a:p>
        </p:txBody>
      </p:sp>
    </p:spTree>
    <p:extLst>
      <p:ext uri="{BB962C8B-B14F-4D97-AF65-F5344CB8AC3E}">
        <p14:creationId xmlns:p14="http://schemas.microsoft.com/office/powerpoint/2010/main" val="4194615654"/>
      </p:ext>
    </p:extLst>
  </p:cSld>
  <p:clrMapOvr>
    <a:overrideClrMapping bg1="dk1" tx1="lt1" bg2="dk2" tx2="lt2" accent1="accent1" accent2="accent2" accent3="accent3" accent4="accent4" accent5="accent5" accent6="accent6" hlink="hlink" folHlink="folHlink"/>
  </p:clrMapOvr>
  <p:hf hdr="0" ftr="0" dt="0"/>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1_Dagsorden_4">
    <p:bg>
      <p:bgPr>
        <a:solidFill>
          <a:srgbClr val="FFFFFF">
            <a:alpha val="50000"/>
          </a:srgbClr>
        </a:solidFill>
        <a:effectLst/>
      </p:bgPr>
    </p:bg>
    <p:spTree>
      <p:nvGrpSpPr>
        <p:cNvPr id="1" name=""/>
        <p:cNvGrpSpPr/>
        <p:nvPr/>
      </p:nvGrpSpPr>
      <p:grpSpPr>
        <a:xfrm>
          <a:off x="0" y="0"/>
          <a:ext cx="0" cy="0"/>
          <a:chOff x="0" y="0"/>
          <a:chExt cx="0" cy="0"/>
        </a:xfrm>
      </p:grpSpPr>
      <p:sp>
        <p:nvSpPr>
          <p:cNvPr id="9" name="Tekstfelt 8"/>
          <p:cNvSpPr txBox="1"/>
          <p:nvPr/>
        </p:nvSpPr>
        <p:spPr>
          <a:xfrm>
            <a:off x="-65944" y="-370216"/>
            <a:ext cx="2412840" cy="307777"/>
          </a:xfrm>
          <a:prstGeom prst="rect">
            <a:avLst/>
          </a:prstGeom>
          <a:noFill/>
        </p:spPr>
        <p:txBody>
          <a:bodyPr wrap="none" rtlCol="0">
            <a:spAutoFit/>
          </a:bodyPr>
          <a:lstStyle/>
          <a:p>
            <a:r>
              <a:rPr lang="da-DK" sz="1400" b="1" dirty="0">
                <a:solidFill>
                  <a:schemeClr val="bg2"/>
                </a:solidFill>
              </a:rPr>
              <a:t>Program med fire punkter</a:t>
            </a:r>
            <a:endParaRPr lang="da-DK" sz="1400" b="1" baseline="0" dirty="0"/>
          </a:p>
        </p:txBody>
      </p:sp>
      <p:sp>
        <p:nvSpPr>
          <p:cNvPr id="8" name="TextBox 25">
            <a:extLst>
              <a:ext uri="{FF2B5EF4-FFF2-40B4-BE49-F238E27FC236}">
                <a16:creationId xmlns:a16="http://schemas.microsoft.com/office/drawing/2014/main" id="{6BE8835B-55E6-7A5B-F047-01764C17B038}"/>
              </a:ext>
            </a:extLst>
          </p:cNvPr>
          <p:cNvSpPr txBox="1"/>
          <p:nvPr/>
        </p:nvSpPr>
        <p:spPr>
          <a:xfrm>
            <a:off x="4639328" y="2014391"/>
            <a:ext cx="564578" cy="1015663"/>
          </a:xfrm>
          <a:prstGeom prst="rect">
            <a:avLst/>
          </a:prstGeom>
          <a:noFill/>
        </p:spPr>
        <p:txBody>
          <a:bodyPr wrap="none" rtlCol="0" anchor="ctr" anchorCtr="0">
            <a:spAutoFit/>
          </a:bodyPr>
          <a:lstStyle/>
          <a:p>
            <a:pPr algn="ctr" defTabSz="914217"/>
            <a:r>
              <a:rPr lang="en-US" sz="6000" b="1" dirty="0">
                <a:solidFill>
                  <a:schemeClr val="tx1"/>
                </a:solidFill>
                <a:ea typeface="League Spartan" charset="0"/>
                <a:cs typeface="Poppins" pitchFamily="2" charset="77"/>
              </a:rPr>
              <a:t>1</a:t>
            </a:r>
          </a:p>
        </p:txBody>
      </p:sp>
      <p:sp>
        <p:nvSpPr>
          <p:cNvPr id="10" name="TextBox 26">
            <a:extLst>
              <a:ext uri="{FF2B5EF4-FFF2-40B4-BE49-F238E27FC236}">
                <a16:creationId xmlns:a16="http://schemas.microsoft.com/office/drawing/2014/main" id="{7C2BE01A-97E8-60A8-262A-AEA504060786}"/>
              </a:ext>
            </a:extLst>
          </p:cNvPr>
          <p:cNvSpPr txBox="1"/>
          <p:nvPr/>
        </p:nvSpPr>
        <p:spPr>
          <a:xfrm>
            <a:off x="4644138" y="3011788"/>
            <a:ext cx="619080" cy="1015663"/>
          </a:xfrm>
          <a:prstGeom prst="rect">
            <a:avLst/>
          </a:prstGeom>
          <a:noFill/>
        </p:spPr>
        <p:txBody>
          <a:bodyPr wrap="none" rtlCol="0" anchor="ctr" anchorCtr="0">
            <a:spAutoFit/>
          </a:bodyPr>
          <a:lstStyle/>
          <a:p>
            <a:pPr algn="ctr" defTabSz="914217"/>
            <a:r>
              <a:rPr lang="en-US" sz="6000" b="1" dirty="0">
                <a:solidFill>
                  <a:schemeClr val="accent5"/>
                </a:solidFill>
                <a:ea typeface="League Spartan" charset="0"/>
                <a:cs typeface="Poppins" pitchFamily="2" charset="77"/>
              </a:rPr>
              <a:t>2</a:t>
            </a:r>
          </a:p>
        </p:txBody>
      </p:sp>
      <p:sp>
        <p:nvSpPr>
          <p:cNvPr id="11" name="TextBox 27">
            <a:extLst>
              <a:ext uri="{FF2B5EF4-FFF2-40B4-BE49-F238E27FC236}">
                <a16:creationId xmlns:a16="http://schemas.microsoft.com/office/drawing/2014/main" id="{CD049135-25A3-D871-6090-E0132CCB05B9}"/>
              </a:ext>
            </a:extLst>
          </p:cNvPr>
          <p:cNvSpPr txBox="1"/>
          <p:nvPr/>
        </p:nvSpPr>
        <p:spPr>
          <a:xfrm>
            <a:off x="4639328" y="4062230"/>
            <a:ext cx="614271" cy="1015663"/>
          </a:xfrm>
          <a:prstGeom prst="rect">
            <a:avLst/>
          </a:prstGeom>
          <a:noFill/>
        </p:spPr>
        <p:txBody>
          <a:bodyPr wrap="none" rtlCol="0" anchor="ctr" anchorCtr="0">
            <a:spAutoFit/>
          </a:bodyPr>
          <a:lstStyle/>
          <a:p>
            <a:pPr algn="ctr" defTabSz="914217"/>
            <a:r>
              <a:rPr lang="en-US" sz="6000" b="1" dirty="0">
                <a:solidFill>
                  <a:schemeClr val="accent1"/>
                </a:solidFill>
                <a:ea typeface="League Spartan" charset="0"/>
                <a:cs typeface="Poppins" pitchFamily="2" charset="77"/>
              </a:rPr>
              <a:t>3</a:t>
            </a:r>
          </a:p>
        </p:txBody>
      </p:sp>
      <p:sp>
        <p:nvSpPr>
          <p:cNvPr id="12" name="TextBox 28">
            <a:extLst>
              <a:ext uri="{FF2B5EF4-FFF2-40B4-BE49-F238E27FC236}">
                <a16:creationId xmlns:a16="http://schemas.microsoft.com/office/drawing/2014/main" id="{2CFBA885-7BA1-D3F4-EB08-FB3FB7600BD5}"/>
              </a:ext>
            </a:extLst>
          </p:cNvPr>
          <p:cNvSpPr txBox="1"/>
          <p:nvPr/>
        </p:nvSpPr>
        <p:spPr>
          <a:xfrm>
            <a:off x="4639328" y="5112672"/>
            <a:ext cx="623890" cy="1015663"/>
          </a:xfrm>
          <a:prstGeom prst="rect">
            <a:avLst/>
          </a:prstGeom>
          <a:noFill/>
        </p:spPr>
        <p:txBody>
          <a:bodyPr wrap="none" rtlCol="0" anchor="ctr" anchorCtr="0">
            <a:spAutoFit/>
          </a:bodyPr>
          <a:lstStyle/>
          <a:p>
            <a:pPr algn="ctr" defTabSz="914217"/>
            <a:r>
              <a:rPr lang="en-US" sz="6000" b="1" dirty="0">
                <a:solidFill>
                  <a:schemeClr val="accent2"/>
                </a:solidFill>
                <a:ea typeface="League Spartan" charset="0"/>
                <a:cs typeface="Poppins" pitchFamily="2" charset="77"/>
              </a:rPr>
              <a:t>4</a:t>
            </a:r>
          </a:p>
        </p:txBody>
      </p:sp>
      <p:sp>
        <p:nvSpPr>
          <p:cNvPr id="15" name="Pladsholder til billede 5">
            <a:extLst>
              <a:ext uri="{FF2B5EF4-FFF2-40B4-BE49-F238E27FC236}">
                <a16:creationId xmlns:a16="http://schemas.microsoft.com/office/drawing/2014/main" id="{2D26109C-DB1D-6EC6-4A0D-5F9FD9C42BF1}"/>
              </a:ext>
            </a:extLst>
          </p:cNvPr>
          <p:cNvSpPr>
            <a:spLocks noGrp="1"/>
          </p:cNvSpPr>
          <p:nvPr>
            <p:ph type="pic" sz="quarter" idx="11"/>
          </p:nvPr>
        </p:nvSpPr>
        <p:spPr>
          <a:xfrm>
            <a:off x="0" y="0"/>
            <a:ext cx="4206240" cy="6858000"/>
          </a:xfrm>
          <a:prstGeom prst="rect">
            <a:avLst/>
          </a:prstGeom>
          <a:noFill/>
          <a:ln w="28575">
            <a:noFill/>
          </a:ln>
        </p:spPr>
        <p:txBody>
          <a:bodyPr/>
          <a:lstStyle>
            <a:lvl1pPr marL="0" indent="0">
              <a:buNone/>
              <a:defRPr>
                <a:solidFill>
                  <a:schemeClr val="bg1"/>
                </a:solidFill>
              </a:defRPr>
            </a:lvl1pPr>
          </a:lstStyle>
          <a:p>
            <a:r>
              <a:rPr lang="da-DK"/>
              <a:t>Klik på ikonet for at tilføje et billede</a:t>
            </a:r>
            <a:endParaRPr lang="da-DK" dirty="0"/>
          </a:p>
        </p:txBody>
      </p:sp>
      <p:pic>
        <p:nvPicPr>
          <p:cNvPr id="16" name="Billede 15">
            <a:extLst>
              <a:ext uri="{FF2B5EF4-FFF2-40B4-BE49-F238E27FC236}">
                <a16:creationId xmlns:a16="http://schemas.microsoft.com/office/drawing/2014/main" id="{3F52031A-0757-B176-8105-383B6E0A7C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21" name="Undertitel 2">
            <a:extLst>
              <a:ext uri="{FF2B5EF4-FFF2-40B4-BE49-F238E27FC236}">
                <a16:creationId xmlns:a16="http://schemas.microsoft.com/office/drawing/2014/main" id="{C41ACA3A-ED98-CBBB-77F1-254537D9B756}"/>
              </a:ext>
            </a:extLst>
          </p:cNvPr>
          <p:cNvSpPr>
            <a:spLocks noGrp="1"/>
          </p:cNvSpPr>
          <p:nvPr>
            <p:ph type="subTitle" idx="1" hasCustomPrompt="1"/>
          </p:nvPr>
        </p:nvSpPr>
        <p:spPr>
          <a:xfrm>
            <a:off x="4761631" y="901682"/>
            <a:ext cx="6093028" cy="817135"/>
          </a:xfrm>
          <a:prstGeom prst="rect">
            <a:avLst/>
          </a:prstGeom>
        </p:spPr>
        <p:txBody>
          <a:bodyPr/>
          <a:lstStyle>
            <a:lvl1pPr marL="0" indent="0" algn="l">
              <a:buNone/>
              <a:defRPr sz="32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Program</a:t>
            </a:r>
          </a:p>
        </p:txBody>
      </p:sp>
      <p:sp>
        <p:nvSpPr>
          <p:cNvPr id="27" name="Pladsholder til tekst 26">
            <a:extLst>
              <a:ext uri="{FF2B5EF4-FFF2-40B4-BE49-F238E27FC236}">
                <a16:creationId xmlns:a16="http://schemas.microsoft.com/office/drawing/2014/main" id="{CE7B6F0D-4B4F-DEAF-E523-05A8CA168EF7}"/>
              </a:ext>
            </a:extLst>
          </p:cNvPr>
          <p:cNvSpPr>
            <a:spLocks noGrp="1"/>
          </p:cNvSpPr>
          <p:nvPr>
            <p:ph type="body" sz="quarter" idx="12" hasCustomPrompt="1"/>
          </p:nvPr>
        </p:nvSpPr>
        <p:spPr>
          <a:xfrm>
            <a:off x="5593996" y="2334287"/>
            <a:ext cx="6093028" cy="461665"/>
          </a:xfrm>
          <a:prstGeom prst="rect">
            <a:avLst/>
          </a:prstGeom>
        </p:spPr>
        <p:txBody>
          <a:bodyPr/>
          <a:lstStyle>
            <a:lvl1pPr marL="0" indent="0">
              <a:buNone/>
              <a:defRPr sz="2400">
                <a:solidFill>
                  <a:schemeClr val="bg1"/>
                </a:solidFill>
              </a:defRPr>
            </a:lvl1pPr>
          </a:lstStyle>
          <a:p>
            <a:pPr lvl="0"/>
            <a:r>
              <a:rPr lang="da-DK" dirty="0"/>
              <a:t>Punkt 1</a:t>
            </a:r>
          </a:p>
        </p:txBody>
      </p:sp>
      <p:sp>
        <p:nvSpPr>
          <p:cNvPr id="28" name="Pladsholder til tekst 26">
            <a:extLst>
              <a:ext uri="{FF2B5EF4-FFF2-40B4-BE49-F238E27FC236}">
                <a16:creationId xmlns:a16="http://schemas.microsoft.com/office/drawing/2014/main" id="{8F4D6387-371C-F31D-5983-573E36C0D304}"/>
              </a:ext>
            </a:extLst>
          </p:cNvPr>
          <p:cNvSpPr>
            <a:spLocks noGrp="1"/>
          </p:cNvSpPr>
          <p:nvPr>
            <p:ph type="body" sz="quarter" idx="13" hasCustomPrompt="1"/>
          </p:nvPr>
        </p:nvSpPr>
        <p:spPr>
          <a:xfrm>
            <a:off x="5593996" y="3336446"/>
            <a:ext cx="6093028" cy="461665"/>
          </a:xfrm>
          <a:prstGeom prst="rect">
            <a:avLst/>
          </a:prstGeom>
        </p:spPr>
        <p:txBody>
          <a:bodyPr/>
          <a:lstStyle>
            <a:lvl1pPr marL="0" indent="0">
              <a:buNone/>
              <a:defRPr sz="2400">
                <a:solidFill>
                  <a:schemeClr val="bg1"/>
                </a:solidFill>
              </a:defRPr>
            </a:lvl1pPr>
          </a:lstStyle>
          <a:p>
            <a:pPr lvl="0"/>
            <a:r>
              <a:rPr lang="da-DK" dirty="0"/>
              <a:t>Punkt 2</a:t>
            </a:r>
          </a:p>
        </p:txBody>
      </p:sp>
      <p:sp>
        <p:nvSpPr>
          <p:cNvPr id="29" name="Pladsholder til tekst 26">
            <a:extLst>
              <a:ext uri="{FF2B5EF4-FFF2-40B4-BE49-F238E27FC236}">
                <a16:creationId xmlns:a16="http://schemas.microsoft.com/office/drawing/2014/main" id="{93E956C8-52D7-9183-16C8-2042B06D1BC4}"/>
              </a:ext>
            </a:extLst>
          </p:cNvPr>
          <p:cNvSpPr>
            <a:spLocks noGrp="1"/>
          </p:cNvSpPr>
          <p:nvPr>
            <p:ph type="body" sz="quarter" idx="14" hasCustomPrompt="1"/>
          </p:nvPr>
        </p:nvSpPr>
        <p:spPr>
          <a:xfrm>
            <a:off x="5593996" y="4408600"/>
            <a:ext cx="6093028" cy="461665"/>
          </a:xfrm>
          <a:prstGeom prst="rect">
            <a:avLst/>
          </a:prstGeom>
        </p:spPr>
        <p:txBody>
          <a:bodyPr/>
          <a:lstStyle>
            <a:lvl1pPr marL="0" indent="0">
              <a:buNone/>
              <a:defRPr sz="2400">
                <a:solidFill>
                  <a:schemeClr val="bg1"/>
                </a:solidFill>
              </a:defRPr>
            </a:lvl1pPr>
          </a:lstStyle>
          <a:p>
            <a:pPr lvl="0"/>
            <a:r>
              <a:rPr lang="da-DK" dirty="0"/>
              <a:t>Punkt 3</a:t>
            </a:r>
          </a:p>
        </p:txBody>
      </p:sp>
      <p:sp>
        <p:nvSpPr>
          <p:cNvPr id="30" name="Pladsholder til tekst 26">
            <a:extLst>
              <a:ext uri="{FF2B5EF4-FFF2-40B4-BE49-F238E27FC236}">
                <a16:creationId xmlns:a16="http://schemas.microsoft.com/office/drawing/2014/main" id="{5F4FE092-A211-547A-9802-290A12228A13}"/>
              </a:ext>
            </a:extLst>
          </p:cNvPr>
          <p:cNvSpPr>
            <a:spLocks noGrp="1"/>
          </p:cNvSpPr>
          <p:nvPr>
            <p:ph type="body" sz="quarter" idx="15" hasCustomPrompt="1"/>
          </p:nvPr>
        </p:nvSpPr>
        <p:spPr>
          <a:xfrm>
            <a:off x="5593996" y="5415740"/>
            <a:ext cx="6093028" cy="461665"/>
          </a:xfrm>
          <a:prstGeom prst="rect">
            <a:avLst/>
          </a:prstGeom>
        </p:spPr>
        <p:txBody>
          <a:bodyPr/>
          <a:lstStyle>
            <a:lvl1pPr marL="0" indent="0">
              <a:buNone/>
              <a:defRPr sz="2400">
                <a:solidFill>
                  <a:schemeClr val="bg1"/>
                </a:solidFill>
              </a:defRPr>
            </a:lvl1pPr>
          </a:lstStyle>
          <a:p>
            <a:pPr lvl="0"/>
            <a:r>
              <a:rPr lang="da-DK" dirty="0"/>
              <a:t>Punkt 4</a:t>
            </a:r>
          </a:p>
        </p:txBody>
      </p:sp>
    </p:spTree>
    <p:extLst>
      <p:ext uri="{BB962C8B-B14F-4D97-AF65-F5344CB8AC3E}">
        <p14:creationId xmlns:p14="http://schemas.microsoft.com/office/powerpoint/2010/main" val="3986752465"/>
      </p:ext>
    </p:extLst>
  </p:cSld>
  <p:clrMapOvr>
    <a:overrideClrMapping bg1="dk1" tx1="lt1" bg2="dk2" tx2="lt2" accent1="accent1" accent2="accent2" accent3="accent3" accent4="accent4" accent5="accent5" accent6="accent6" hlink="hlink" folHlink="folHlink"/>
  </p:clrMapOvr>
  <p:hf hdr="0" ftr="0" dt="0"/>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Dagsorden_5">
    <p:bg>
      <p:bgPr>
        <a:solidFill>
          <a:srgbClr val="FFFFFF">
            <a:alpha val="50000"/>
          </a:srgbClr>
        </a:solidFill>
        <a:effectLst/>
      </p:bgPr>
    </p:bg>
    <p:spTree>
      <p:nvGrpSpPr>
        <p:cNvPr id="1" name=""/>
        <p:cNvGrpSpPr/>
        <p:nvPr/>
      </p:nvGrpSpPr>
      <p:grpSpPr>
        <a:xfrm>
          <a:off x="0" y="0"/>
          <a:ext cx="0" cy="0"/>
          <a:chOff x="0" y="0"/>
          <a:chExt cx="0" cy="0"/>
        </a:xfrm>
      </p:grpSpPr>
      <p:sp>
        <p:nvSpPr>
          <p:cNvPr id="9" name="Tekstfelt 8"/>
          <p:cNvSpPr txBox="1"/>
          <p:nvPr/>
        </p:nvSpPr>
        <p:spPr>
          <a:xfrm>
            <a:off x="-65944" y="-370216"/>
            <a:ext cx="2464136" cy="307777"/>
          </a:xfrm>
          <a:prstGeom prst="rect">
            <a:avLst/>
          </a:prstGeom>
          <a:noFill/>
        </p:spPr>
        <p:txBody>
          <a:bodyPr wrap="none" rtlCol="0">
            <a:spAutoFit/>
          </a:bodyPr>
          <a:lstStyle/>
          <a:p>
            <a:r>
              <a:rPr lang="da-DK" sz="1400" b="1" dirty="0">
                <a:solidFill>
                  <a:schemeClr val="bg2"/>
                </a:solidFill>
              </a:rPr>
              <a:t>Program med fem punkter</a:t>
            </a:r>
            <a:endParaRPr lang="da-DK" sz="1400" b="1" baseline="0" dirty="0"/>
          </a:p>
        </p:txBody>
      </p:sp>
      <p:sp>
        <p:nvSpPr>
          <p:cNvPr id="8" name="TextBox 25">
            <a:extLst>
              <a:ext uri="{FF2B5EF4-FFF2-40B4-BE49-F238E27FC236}">
                <a16:creationId xmlns:a16="http://schemas.microsoft.com/office/drawing/2014/main" id="{6BE8835B-55E6-7A5B-F047-01764C17B038}"/>
              </a:ext>
            </a:extLst>
          </p:cNvPr>
          <p:cNvSpPr txBox="1"/>
          <p:nvPr/>
        </p:nvSpPr>
        <p:spPr>
          <a:xfrm>
            <a:off x="4639328" y="1340621"/>
            <a:ext cx="564578" cy="1015663"/>
          </a:xfrm>
          <a:prstGeom prst="rect">
            <a:avLst/>
          </a:prstGeom>
          <a:noFill/>
        </p:spPr>
        <p:txBody>
          <a:bodyPr wrap="none" rtlCol="0" anchor="ctr" anchorCtr="0">
            <a:spAutoFit/>
          </a:bodyPr>
          <a:lstStyle/>
          <a:p>
            <a:pPr algn="ctr" defTabSz="914217"/>
            <a:r>
              <a:rPr lang="en-US" sz="6000" b="1" dirty="0">
                <a:solidFill>
                  <a:schemeClr val="tx1"/>
                </a:solidFill>
                <a:ea typeface="League Spartan" charset="0"/>
                <a:cs typeface="Poppins" pitchFamily="2" charset="77"/>
              </a:rPr>
              <a:t>1</a:t>
            </a:r>
          </a:p>
        </p:txBody>
      </p:sp>
      <p:sp>
        <p:nvSpPr>
          <p:cNvPr id="10" name="TextBox 26">
            <a:extLst>
              <a:ext uri="{FF2B5EF4-FFF2-40B4-BE49-F238E27FC236}">
                <a16:creationId xmlns:a16="http://schemas.microsoft.com/office/drawing/2014/main" id="{7C2BE01A-97E8-60A8-262A-AEA504060786}"/>
              </a:ext>
            </a:extLst>
          </p:cNvPr>
          <p:cNvSpPr txBox="1"/>
          <p:nvPr/>
        </p:nvSpPr>
        <p:spPr>
          <a:xfrm>
            <a:off x="4644138" y="2335665"/>
            <a:ext cx="619080" cy="1015663"/>
          </a:xfrm>
          <a:prstGeom prst="rect">
            <a:avLst/>
          </a:prstGeom>
          <a:noFill/>
        </p:spPr>
        <p:txBody>
          <a:bodyPr wrap="none" rtlCol="0" anchor="ctr" anchorCtr="0">
            <a:spAutoFit/>
          </a:bodyPr>
          <a:lstStyle/>
          <a:p>
            <a:pPr algn="ctr" defTabSz="914217"/>
            <a:r>
              <a:rPr lang="en-US" sz="6000" b="1" dirty="0">
                <a:solidFill>
                  <a:schemeClr val="accent5"/>
                </a:solidFill>
                <a:ea typeface="League Spartan" charset="0"/>
                <a:cs typeface="Poppins" pitchFamily="2" charset="77"/>
              </a:rPr>
              <a:t>2</a:t>
            </a:r>
          </a:p>
        </p:txBody>
      </p:sp>
      <p:sp>
        <p:nvSpPr>
          <p:cNvPr id="11" name="TextBox 27">
            <a:extLst>
              <a:ext uri="{FF2B5EF4-FFF2-40B4-BE49-F238E27FC236}">
                <a16:creationId xmlns:a16="http://schemas.microsoft.com/office/drawing/2014/main" id="{CD049135-25A3-D871-6090-E0132CCB05B9}"/>
              </a:ext>
            </a:extLst>
          </p:cNvPr>
          <p:cNvSpPr txBox="1"/>
          <p:nvPr/>
        </p:nvSpPr>
        <p:spPr>
          <a:xfrm>
            <a:off x="4639328" y="3330709"/>
            <a:ext cx="614271" cy="1015663"/>
          </a:xfrm>
          <a:prstGeom prst="rect">
            <a:avLst/>
          </a:prstGeom>
          <a:noFill/>
        </p:spPr>
        <p:txBody>
          <a:bodyPr wrap="none" rtlCol="0" anchor="ctr" anchorCtr="0">
            <a:spAutoFit/>
          </a:bodyPr>
          <a:lstStyle/>
          <a:p>
            <a:pPr algn="ctr" defTabSz="914217"/>
            <a:r>
              <a:rPr lang="en-US" sz="6000" b="1" dirty="0">
                <a:solidFill>
                  <a:schemeClr val="accent1"/>
                </a:solidFill>
                <a:ea typeface="League Spartan" charset="0"/>
                <a:cs typeface="Poppins" pitchFamily="2" charset="77"/>
              </a:rPr>
              <a:t>3</a:t>
            </a:r>
          </a:p>
        </p:txBody>
      </p:sp>
      <p:sp>
        <p:nvSpPr>
          <p:cNvPr id="12" name="TextBox 28">
            <a:extLst>
              <a:ext uri="{FF2B5EF4-FFF2-40B4-BE49-F238E27FC236}">
                <a16:creationId xmlns:a16="http://schemas.microsoft.com/office/drawing/2014/main" id="{2CFBA885-7BA1-D3F4-EB08-FB3FB7600BD5}"/>
              </a:ext>
            </a:extLst>
          </p:cNvPr>
          <p:cNvSpPr txBox="1"/>
          <p:nvPr/>
        </p:nvSpPr>
        <p:spPr>
          <a:xfrm>
            <a:off x="4639328" y="4325753"/>
            <a:ext cx="623890" cy="1015663"/>
          </a:xfrm>
          <a:prstGeom prst="rect">
            <a:avLst/>
          </a:prstGeom>
          <a:noFill/>
        </p:spPr>
        <p:txBody>
          <a:bodyPr wrap="none" rtlCol="0" anchor="ctr" anchorCtr="0">
            <a:spAutoFit/>
          </a:bodyPr>
          <a:lstStyle/>
          <a:p>
            <a:pPr algn="ctr" defTabSz="914217"/>
            <a:r>
              <a:rPr lang="en-US" sz="6000" b="1" dirty="0">
                <a:solidFill>
                  <a:schemeClr val="accent2"/>
                </a:solidFill>
                <a:ea typeface="League Spartan" charset="0"/>
                <a:cs typeface="Poppins" pitchFamily="2" charset="77"/>
              </a:rPr>
              <a:t>4</a:t>
            </a:r>
          </a:p>
        </p:txBody>
      </p:sp>
      <p:sp>
        <p:nvSpPr>
          <p:cNvPr id="15" name="Pladsholder til billede 5">
            <a:extLst>
              <a:ext uri="{FF2B5EF4-FFF2-40B4-BE49-F238E27FC236}">
                <a16:creationId xmlns:a16="http://schemas.microsoft.com/office/drawing/2014/main" id="{2D26109C-DB1D-6EC6-4A0D-5F9FD9C42BF1}"/>
              </a:ext>
            </a:extLst>
          </p:cNvPr>
          <p:cNvSpPr>
            <a:spLocks noGrp="1"/>
          </p:cNvSpPr>
          <p:nvPr>
            <p:ph type="pic" sz="quarter" idx="11"/>
          </p:nvPr>
        </p:nvSpPr>
        <p:spPr>
          <a:xfrm>
            <a:off x="0" y="0"/>
            <a:ext cx="4206240" cy="6858000"/>
          </a:xfrm>
          <a:prstGeom prst="rect">
            <a:avLst/>
          </a:prstGeom>
          <a:noFill/>
          <a:ln w="28575">
            <a:noFill/>
          </a:ln>
        </p:spPr>
        <p:txBody>
          <a:bodyPr/>
          <a:lstStyle>
            <a:lvl1pPr marL="0" indent="0">
              <a:buNone/>
              <a:defRPr>
                <a:solidFill>
                  <a:schemeClr val="bg1"/>
                </a:solidFill>
              </a:defRPr>
            </a:lvl1pPr>
          </a:lstStyle>
          <a:p>
            <a:r>
              <a:rPr lang="da-DK"/>
              <a:t>Klik på ikonet for at tilføje et billede</a:t>
            </a:r>
            <a:endParaRPr lang="da-DK" dirty="0"/>
          </a:p>
        </p:txBody>
      </p:sp>
      <p:pic>
        <p:nvPicPr>
          <p:cNvPr id="16" name="Billede 15">
            <a:extLst>
              <a:ext uri="{FF2B5EF4-FFF2-40B4-BE49-F238E27FC236}">
                <a16:creationId xmlns:a16="http://schemas.microsoft.com/office/drawing/2014/main" id="{3F52031A-0757-B176-8105-383B6E0A7C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21" name="Undertitel 2">
            <a:extLst>
              <a:ext uri="{FF2B5EF4-FFF2-40B4-BE49-F238E27FC236}">
                <a16:creationId xmlns:a16="http://schemas.microsoft.com/office/drawing/2014/main" id="{C41ACA3A-ED98-CBBB-77F1-254537D9B756}"/>
              </a:ext>
            </a:extLst>
          </p:cNvPr>
          <p:cNvSpPr>
            <a:spLocks noGrp="1"/>
          </p:cNvSpPr>
          <p:nvPr>
            <p:ph type="subTitle" idx="1" hasCustomPrompt="1"/>
          </p:nvPr>
        </p:nvSpPr>
        <p:spPr>
          <a:xfrm>
            <a:off x="4761631" y="507046"/>
            <a:ext cx="6093028" cy="817135"/>
          </a:xfrm>
          <a:prstGeom prst="rect">
            <a:avLst/>
          </a:prstGeom>
        </p:spPr>
        <p:txBody>
          <a:bodyPr/>
          <a:lstStyle>
            <a:lvl1pPr marL="0" indent="0" algn="l">
              <a:buNone/>
              <a:defRPr sz="32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Program</a:t>
            </a:r>
          </a:p>
        </p:txBody>
      </p:sp>
      <p:sp>
        <p:nvSpPr>
          <p:cNvPr id="27" name="Pladsholder til tekst 26">
            <a:extLst>
              <a:ext uri="{FF2B5EF4-FFF2-40B4-BE49-F238E27FC236}">
                <a16:creationId xmlns:a16="http://schemas.microsoft.com/office/drawing/2014/main" id="{CE7B6F0D-4B4F-DEAF-E523-05A8CA168EF7}"/>
              </a:ext>
            </a:extLst>
          </p:cNvPr>
          <p:cNvSpPr>
            <a:spLocks noGrp="1"/>
          </p:cNvSpPr>
          <p:nvPr>
            <p:ph type="body" sz="quarter" idx="12" hasCustomPrompt="1"/>
          </p:nvPr>
        </p:nvSpPr>
        <p:spPr>
          <a:xfrm>
            <a:off x="5593996" y="1617620"/>
            <a:ext cx="6093028" cy="461665"/>
          </a:xfrm>
          <a:prstGeom prst="rect">
            <a:avLst/>
          </a:prstGeom>
        </p:spPr>
        <p:txBody>
          <a:bodyPr/>
          <a:lstStyle>
            <a:lvl1pPr marL="0" indent="0">
              <a:buNone/>
              <a:defRPr sz="2400">
                <a:solidFill>
                  <a:schemeClr val="bg1"/>
                </a:solidFill>
              </a:defRPr>
            </a:lvl1pPr>
          </a:lstStyle>
          <a:p>
            <a:pPr lvl="0"/>
            <a:r>
              <a:rPr lang="da-DK" dirty="0"/>
              <a:t>Punkt 1</a:t>
            </a:r>
          </a:p>
        </p:txBody>
      </p:sp>
      <p:sp>
        <p:nvSpPr>
          <p:cNvPr id="28" name="Pladsholder til tekst 26">
            <a:extLst>
              <a:ext uri="{FF2B5EF4-FFF2-40B4-BE49-F238E27FC236}">
                <a16:creationId xmlns:a16="http://schemas.microsoft.com/office/drawing/2014/main" id="{8F4D6387-371C-F31D-5983-573E36C0D304}"/>
              </a:ext>
            </a:extLst>
          </p:cNvPr>
          <p:cNvSpPr>
            <a:spLocks noGrp="1"/>
          </p:cNvSpPr>
          <p:nvPr>
            <p:ph type="body" sz="quarter" idx="13" hasCustomPrompt="1"/>
          </p:nvPr>
        </p:nvSpPr>
        <p:spPr>
          <a:xfrm>
            <a:off x="5593996" y="2612664"/>
            <a:ext cx="6093028" cy="461665"/>
          </a:xfrm>
          <a:prstGeom prst="rect">
            <a:avLst/>
          </a:prstGeom>
        </p:spPr>
        <p:txBody>
          <a:bodyPr/>
          <a:lstStyle>
            <a:lvl1pPr marL="0" indent="0">
              <a:buNone/>
              <a:defRPr sz="2400">
                <a:solidFill>
                  <a:schemeClr val="bg1"/>
                </a:solidFill>
              </a:defRPr>
            </a:lvl1pPr>
          </a:lstStyle>
          <a:p>
            <a:pPr lvl="0"/>
            <a:r>
              <a:rPr lang="da-DK" dirty="0"/>
              <a:t>Punkt 2</a:t>
            </a:r>
          </a:p>
        </p:txBody>
      </p:sp>
      <p:sp>
        <p:nvSpPr>
          <p:cNvPr id="29" name="Pladsholder til tekst 26">
            <a:extLst>
              <a:ext uri="{FF2B5EF4-FFF2-40B4-BE49-F238E27FC236}">
                <a16:creationId xmlns:a16="http://schemas.microsoft.com/office/drawing/2014/main" id="{93E956C8-52D7-9183-16C8-2042B06D1BC4}"/>
              </a:ext>
            </a:extLst>
          </p:cNvPr>
          <p:cNvSpPr>
            <a:spLocks noGrp="1"/>
          </p:cNvSpPr>
          <p:nvPr>
            <p:ph type="body" sz="quarter" idx="14" hasCustomPrompt="1"/>
          </p:nvPr>
        </p:nvSpPr>
        <p:spPr>
          <a:xfrm>
            <a:off x="5593996" y="3607708"/>
            <a:ext cx="6093028" cy="461665"/>
          </a:xfrm>
          <a:prstGeom prst="rect">
            <a:avLst/>
          </a:prstGeom>
        </p:spPr>
        <p:txBody>
          <a:bodyPr/>
          <a:lstStyle>
            <a:lvl1pPr marL="0" indent="0">
              <a:buNone/>
              <a:defRPr sz="2400">
                <a:solidFill>
                  <a:schemeClr val="bg1"/>
                </a:solidFill>
              </a:defRPr>
            </a:lvl1pPr>
          </a:lstStyle>
          <a:p>
            <a:pPr lvl="0"/>
            <a:r>
              <a:rPr lang="da-DK" dirty="0"/>
              <a:t>Punkt 3</a:t>
            </a:r>
          </a:p>
        </p:txBody>
      </p:sp>
      <p:sp>
        <p:nvSpPr>
          <p:cNvPr id="30" name="Pladsholder til tekst 26">
            <a:extLst>
              <a:ext uri="{FF2B5EF4-FFF2-40B4-BE49-F238E27FC236}">
                <a16:creationId xmlns:a16="http://schemas.microsoft.com/office/drawing/2014/main" id="{5F4FE092-A211-547A-9802-290A12228A13}"/>
              </a:ext>
            </a:extLst>
          </p:cNvPr>
          <p:cNvSpPr>
            <a:spLocks noGrp="1"/>
          </p:cNvSpPr>
          <p:nvPr>
            <p:ph type="body" sz="quarter" idx="15" hasCustomPrompt="1"/>
          </p:nvPr>
        </p:nvSpPr>
        <p:spPr>
          <a:xfrm>
            <a:off x="5593996" y="4602752"/>
            <a:ext cx="6093028" cy="461665"/>
          </a:xfrm>
          <a:prstGeom prst="rect">
            <a:avLst/>
          </a:prstGeom>
        </p:spPr>
        <p:txBody>
          <a:bodyPr/>
          <a:lstStyle>
            <a:lvl1pPr marL="0" indent="0">
              <a:buNone/>
              <a:defRPr sz="2400">
                <a:solidFill>
                  <a:schemeClr val="bg1"/>
                </a:solidFill>
              </a:defRPr>
            </a:lvl1pPr>
          </a:lstStyle>
          <a:p>
            <a:pPr lvl="0"/>
            <a:r>
              <a:rPr lang="da-DK" dirty="0"/>
              <a:t>Punkt 4</a:t>
            </a:r>
          </a:p>
        </p:txBody>
      </p:sp>
      <p:sp>
        <p:nvSpPr>
          <p:cNvPr id="2" name="TextBox 28">
            <a:extLst>
              <a:ext uri="{FF2B5EF4-FFF2-40B4-BE49-F238E27FC236}">
                <a16:creationId xmlns:a16="http://schemas.microsoft.com/office/drawing/2014/main" id="{9131C615-F70E-20E3-1122-D30A4C58EF8E}"/>
              </a:ext>
            </a:extLst>
          </p:cNvPr>
          <p:cNvSpPr txBox="1"/>
          <p:nvPr/>
        </p:nvSpPr>
        <p:spPr>
          <a:xfrm>
            <a:off x="4645740" y="5320798"/>
            <a:ext cx="611065" cy="1015663"/>
          </a:xfrm>
          <a:prstGeom prst="rect">
            <a:avLst/>
          </a:prstGeom>
          <a:noFill/>
        </p:spPr>
        <p:txBody>
          <a:bodyPr wrap="none" rtlCol="0" anchor="ctr" anchorCtr="0">
            <a:spAutoFit/>
          </a:bodyPr>
          <a:lstStyle/>
          <a:p>
            <a:pPr algn="ctr" defTabSz="914217"/>
            <a:r>
              <a:rPr lang="en-US" sz="6000" b="1" dirty="0">
                <a:solidFill>
                  <a:schemeClr val="accent3"/>
                </a:solidFill>
                <a:ea typeface="League Spartan" charset="0"/>
                <a:cs typeface="Poppins" pitchFamily="2" charset="77"/>
              </a:rPr>
              <a:t>5</a:t>
            </a:r>
          </a:p>
        </p:txBody>
      </p:sp>
      <p:sp>
        <p:nvSpPr>
          <p:cNvPr id="3" name="Pladsholder til tekst 26">
            <a:extLst>
              <a:ext uri="{FF2B5EF4-FFF2-40B4-BE49-F238E27FC236}">
                <a16:creationId xmlns:a16="http://schemas.microsoft.com/office/drawing/2014/main" id="{450CC803-BA42-7A8B-F319-1EC7DB8E35FF}"/>
              </a:ext>
            </a:extLst>
          </p:cNvPr>
          <p:cNvSpPr>
            <a:spLocks noGrp="1"/>
          </p:cNvSpPr>
          <p:nvPr>
            <p:ph type="body" sz="quarter" idx="16" hasCustomPrompt="1"/>
          </p:nvPr>
        </p:nvSpPr>
        <p:spPr>
          <a:xfrm>
            <a:off x="5593996" y="5597797"/>
            <a:ext cx="6093028" cy="461665"/>
          </a:xfrm>
          <a:prstGeom prst="rect">
            <a:avLst/>
          </a:prstGeom>
        </p:spPr>
        <p:txBody>
          <a:bodyPr/>
          <a:lstStyle>
            <a:lvl1pPr marL="0" indent="0">
              <a:buNone/>
              <a:defRPr sz="2400">
                <a:solidFill>
                  <a:schemeClr val="bg1"/>
                </a:solidFill>
              </a:defRPr>
            </a:lvl1pPr>
          </a:lstStyle>
          <a:p>
            <a:pPr lvl="0"/>
            <a:r>
              <a:rPr lang="da-DK" dirty="0"/>
              <a:t>Punkt 4</a:t>
            </a:r>
          </a:p>
        </p:txBody>
      </p:sp>
    </p:spTree>
    <p:extLst>
      <p:ext uri="{BB962C8B-B14F-4D97-AF65-F5344CB8AC3E}">
        <p14:creationId xmlns:p14="http://schemas.microsoft.com/office/powerpoint/2010/main" val="2150778929"/>
      </p:ext>
    </p:extLst>
  </p:cSld>
  <p:clrMapOvr>
    <a:overrideClrMapping bg1="dk1" tx1="lt1" bg2="dk2" tx2="lt2" accent1="accent1" accent2="accent2" accent3="accent3" accent4="accent4" accent5="accent5" accent6="accent6" hlink="hlink" folHlink="folHlink"/>
  </p:clrMapOvr>
  <p:hf hdr="0" ftr="0" dt="0"/>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Dagsorden_6">
    <p:bg>
      <p:bgPr>
        <a:solidFill>
          <a:srgbClr val="FFFFFF">
            <a:alpha val="50000"/>
          </a:srgbClr>
        </a:solidFill>
        <a:effectLst/>
      </p:bgPr>
    </p:bg>
    <p:spTree>
      <p:nvGrpSpPr>
        <p:cNvPr id="1" name=""/>
        <p:cNvGrpSpPr/>
        <p:nvPr/>
      </p:nvGrpSpPr>
      <p:grpSpPr>
        <a:xfrm>
          <a:off x="0" y="0"/>
          <a:ext cx="0" cy="0"/>
          <a:chOff x="0" y="0"/>
          <a:chExt cx="0" cy="0"/>
        </a:xfrm>
      </p:grpSpPr>
      <p:sp>
        <p:nvSpPr>
          <p:cNvPr id="9" name="Tekstfelt 8"/>
          <p:cNvSpPr txBox="1"/>
          <p:nvPr/>
        </p:nvSpPr>
        <p:spPr>
          <a:xfrm>
            <a:off x="-65944" y="-370216"/>
            <a:ext cx="2507418" cy="307777"/>
          </a:xfrm>
          <a:prstGeom prst="rect">
            <a:avLst/>
          </a:prstGeom>
          <a:noFill/>
        </p:spPr>
        <p:txBody>
          <a:bodyPr wrap="none" rtlCol="0">
            <a:spAutoFit/>
          </a:bodyPr>
          <a:lstStyle/>
          <a:p>
            <a:r>
              <a:rPr lang="da-DK" sz="1400" b="1" dirty="0">
                <a:solidFill>
                  <a:schemeClr val="bg2"/>
                </a:solidFill>
              </a:rPr>
              <a:t>Program med seks punkter</a:t>
            </a:r>
            <a:endParaRPr lang="da-DK" sz="1400" b="1" baseline="0" dirty="0"/>
          </a:p>
        </p:txBody>
      </p:sp>
      <p:sp>
        <p:nvSpPr>
          <p:cNvPr id="8" name="TextBox 25">
            <a:extLst>
              <a:ext uri="{FF2B5EF4-FFF2-40B4-BE49-F238E27FC236}">
                <a16:creationId xmlns:a16="http://schemas.microsoft.com/office/drawing/2014/main" id="{6BE8835B-55E6-7A5B-F047-01764C17B038}"/>
              </a:ext>
            </a:extLst>
          </p:cNvPr>
          <p:cNvSpPr txBox="1"/>
          <p:nvPr/>
        </p:nvSpPr>
        <p:spPr>
          <a:xfrm>
            <a:off x="530354" y="1967364"/>
            <a:ext cx="564578" cy="1015663"/>
          </a:xfrm>
          <a:prstGeom prst="rect">
            <a:avLst/>
          </a:prstGeom>
          <a:noFill/>
        </p:spPr>
        <p:txBody>
          <a:bodyPr wrap="none" rtlCol="0" anchor="ctr" anchorCtr="0">
            <a:spAutoFit/>
          </a:bodyPr>
          <a:lstStyle/>
          <a:p>
            <a:pPr algn="ctr" defTabSz="914217"/>
            <a:r>
              <a:rPr lang="en-US" sz="6000" b="1" dirty="0">
                <a:solidFill>
                  <a:schemeClr val="tx1"/>
                </a:solidFill>
                <a:ea typeface="League Spartan" charset="0"/>
                <a:cs typeface="Poppins" pitchFamily="2" charset="77"/>
              </a:rPr>
              <a:t>1</a:t>
            </a:r>
          </a:p>
        </p:txBody>
      </p:sp>
      <p:sp>
        <p:nvSpPr>
          <p:cNvPr id="10" name="TextBox 26">
            <a:extLst>
              <a:ext uri="{FF2B5EF4-FFF2-40B4-BE49-F238E27FC236}">
                <a16:creationId xmlns:a16="http://schemas.microsoft.com/office/drawing/2014/main" id="{7C2BE01A-97E8-60A8-262A-AEA504060786}"/>
              </a:ext>
            </a:extLst>
          </p:cNvPr>
          <p:cNvSpPr txBox="1"/>
          <p:nvPr/>
        </p:nvSpPr>
        <p:spPr>
          <a:xfrm>
            <a:off x="535164" y="3453298"/>
            <a:ext cx="619080" cy="1015663"/>
          </a:xfrm>
          <a:prstGeom prst="rect">
            <a:avLst/>
          </a:prstGeom>
          <a:noFill/>
        </p:spPr>
        <p:txBody>
          <a:bodyPr wrap="none" rtlCol="0" anchor="ctr" anchorCtr="0">
            <a:spAutoFit/>
          </a:bodyPr>
          <a:lstStyle/>
          <a:p>
            <a:pPr algn="ctr" defTabSz="914217"/>
            <a:r>
              <a:rPr lang="en-US" sz="6000" b="1" dirty="0">
                <a:solidFill>
                  <a:schemeClr val="accent5"/>
                </a:solidFill>
                <a:ea typeface="League Spartan" charset="0"/>
                <a:cs typeface="Poppins" pitchFamily="2" charset="77"/>
              </a:rPr>
              <a:t>2</a:t>
            </a:r>
          </a:p>
        </p:txBody>
      </p:sp>
      <p:sp>
        <p:nvSpPr>
          <p:cNvPr id="11" name="TextBox 27">
            <a:extLst>
              <a:ext uri="{FF2B5EF4-FFF2-40B4-BE49-F238E27FC236}">
                <a16:creationId xmlns:a16="http://schemas.microsoft.com/office/drawing/2014/main" id="{CD049135-25A3-D871-6090-E0132CCB05B9}"/>
              </a:ext>
            </a:extLst>
          </p:cNvPr>
          <p:cNvSpPr txBox="1"/>
          <p:nvPr/>
        </p:nvSpPr>
        <p:spPr>
          <a:xfrm>
            <a:off x="530354" y="4939231"/>
            <a:ext cx="614271" cy="1015663"/>
          </a:xfrm>
          <a:prstGeom prst="rect">
            <a:avLst/>
          </a:prstGeom>
          <a:noFill/>
        </p:spPr>
        <p:txBody>
          <a:bodyPr wrap="none" rtlCol="0" anchor="ctr" anchorCtr="0">
            <a:spAutoFit/>
          </a:bodyPr>
          <a:lstStyle/>
          <a:p>
            <a:pPr algn="ctr" defTabSz="914217"/>
            <a:r>
              <a:rPr lang="en-US" sz="6000" b="1" dirty="0">
                <a:solidFill>
                  <a:schemeClr val="accent6"/>
                </a:solidFill>
                <a:ea typeface="League Spartan" charset="0"/>
                <a:cs typeface="Poppins" pitchFamily="2" charset="77"/>
              </a:rPr>
              <a:t>3</a:t>
            </a:r>
          </a:p>
        </p:txBody>
      </p:sp>
      <p:pic>
        <p:nvPicPr>
          <p:cNvPr id="16" name="Billede 15">
            <a:extLst>
              <a:ext uri="{FF2B5EF4-FFF2-40B4-BE49-F238E27FC236}">
                <a16:creationId xmlns:a16="http://schemas.microsoft.com/office/drawing/2014/main" id="{3F52031A-0757-B176-8105-383B6E0A7C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21" name="Undertitel 2">
            <a:extLst>
              <a:ext uri="{FF2B5EF4-FFF2-40B4-BE49-F238E27FC236}">
                <a16:creationId xmlns:a16="http://schemas.microsoft.com/office/drawing/2014/main" id="{C41ACA3A-ED98-CBBB-77F1-254537D9B756}"/>
              </a:ext>
            </a:extLst>
          </p:cNvPr>
          <p:cNvSpPr>
            <a:spLocks noGrp="1"/>
          </p:cNvSpPr>
          <p:nvPr>
            <p:ph type="subTitle" idx="1" hasCustomPrompt="1"/>
          </p:nvPr>
        </p:nvSpPr>
        <p:spPr>
          <a:xfrm>
            <a:off x="761359" y="643194"/>
            <a:ext cx="6093028" cy="817135"/>
          </a:xfrm>
          <a:prstGeom prst="rect">
            <a:avLst/>
          </a:prstGeom>
        </p:spPr>
        <p:txBody>
          <a:bodyPr/>
          <a:lstStyle>
            <a:lvl1pPr marL="0" indent="0" algn="l">
              <a:buNone/>
              <a:defRPr sz="32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Program</a:t>
            </a:r>
          </a:p>
        </p:txBody>
      </p:sp>
      <p:sp>
        <p:nvSpPr>
          <p:cNvPr id="27" name="Pladsholder til tekst 26">
            <a:extLst>
              <a:ext uri="{FF2B5EF4-FFF2-40B4-BE49-F238E27FC236}">
                <a16:creationId xmlns:a16="http://schemas.microsoft.com/office/drawing/2014/main" id="{CE7B6F0D-4B4F-DEAF-E523-05A8CA168EF7}"/>
              </a:ext>
            </a:extLst>
          </p:cNvPr>
          <p:cNvSpPr>
            <a:spLocks noGrp="1"/>
          </p:cNvSpPr>
          <p:nvPr>
            <p:ph type="body" sz="quarter" idx="12" hasCustomPrompt="1"/>
          </p:nvPr>
        </p:nvSpPr>
        <p:spPr>
          <a:xfrm>
            <a:off x="1485022" y="2221016"/>
            <a:ext cx="4379973" cy="348929"/>
          </a:xfrm>
          <a:prstGeom prst="rect">
            <a:avLst/>
          </a:prstGeom>
        </p:spPr>
        <p:txBody>
          <a:bodyPr/>
          <a:lstStyle>
            <a:lvl1pPr marL="0" indent="0">
              <a:buNone/>
              <a:defRPr sz="2000" b="1">
                <a:solidFill>
                  <a:schemeClr val="bg1"/>
                </a:solidFill>
              </a:defRPr>
            </a:lvl1pPr>
          </a:lstStyle>
          <a:p>
            <a:pPr lvl="0"/>
            <a:r>
              <a:rPr lang="da-DK" dirty="0"/>
              <a:t>Punkt 1</a:t>
            </a:r>
          </a:p>
        </p:txBody>
      </p:sp>
      <p:sp>
        <p:nvSpPr>
          <p:cNvPr id="4" name="Pladsholder til tekst 26">
            <a:extLst>
              <a:ext uri="{FF2B5EF4-FFF2-40B4-BE49-F238E27FC236}">
                <a16:creationId xmlns:a16="http://schemas.microsoft.com/office/drawing/2014/main" id="{D1F85F27-F08E-3738-158A-DEEAB4472FC8}"/>
              </a:ext>
            </a:extLst>
          </p:cNvPr>
          <p:cNvSpPr>
            <a:spLocks noGrp="1"/>
          </p:cNvSpPr>
          <p:nvPr>
            <p:ph type="body" sz="quarter" idx="15" hasCustomPrompt="1"/>
          </p:nvPr>
        </p:nvSpPr>
        <p:spPr>
          <a:xfrm>
            <a:off x="1485022" y="2569945"/>
            <a:ext cx="4379973" cy="348929"/>
          </a:xfrm>
          <a:prstGeom prst="rect">
            <a:avLst/>
          </a:prstGeom>
        </p:spPr>
        <p:txBody>
          <a:bodyPr/>
          <a:lstStyle>
            <a:lvl1pPr marL="0" indent="0">
              <a:buNone/>
              <a:defRPr sz="1800" b="0">
                <a:solidFill>
                  <a:schemeClr val="bg1"/>
                </a:solidFill>
              </a:defRPr>
            </a:lvl1pPr>
          </a:lstStyle>
          <a:p>
            <a:pPr lvl="0"/>
            <a:r>
              <a:rPr lang="da-DK" dirty="0"/>
              <a:t>Punkt 1 uddybet</a:t>
            </a:r>
          </a:p>
        </p:txBody>
      </p:sp>
      <p:sp>
        <p:nvSpPr>
          <p:cNvPr id="5" name="Pladsholder til tekst 26">
            <a:extLst>
              <a:ext uri="{FF2B5EF4-FFF2-40B4-BE49-F238E27FC236}">
                <a16:creationId xmlns:a16="http://schemas.microsoft.com/office/drawing/2014/main" id="{74767D6A-F055-6FE1-381A-BE90386FA686}"/>
              </a:ext>
            </a:extLst>
          </p:cNvPr>
          <p:cNvSpPr>
            <a:spLocks noGrp="1"/>
          </p:cNvSpPr>
          <p:nvPr>
            <p:ph type="body" sz="quarter" idx="16" hasCustomPrompt="1"/>
          </p:nvPr>
        </p:nvSpPr>
        <p:spPr>
          <a:xfrm>
            <a:off x="1485022" y="3682452"/>
            <a:ext cx="4379973" cy="348929"/>
          </a:xfrm>
          <a:prstGeom prst="rect">
            <a:avLst/>
          </a:prstGeom>
        </p:spPr>
        <p:txBody>
          <a:bodyPr/>
          <a:lstStyle>
            <a:lvl1pPr marL="0" indent="0">
              <a:buNone/>
              <a:defRPr sz="2000" b="1">
                <a:solidFill>
                  <a:schemeClr val="bg1"/>
                </a:solidFill>
              </a:defRPr>
            </a:lvl1pPr>
          </a:lstStyle>
          <a:p>
            <a:pPr lvl="0"/>
            <a:r>
              <a:rPr lang="da-DK" dirty="0"/>
              <a:t>Punkt 2</a:t>
            </a:r>
          </a:p>
        </p:txBody>
      </p:sp>
      <p:sp>
        <p:nvSpPr>
          <p:cNvPr id="6" name="Pladsholder til tekst 26">
            <a:extLst>
              <a:ext uri="{FF2B5EF4-FFF2-40B4-BE49-F238E27FC236}">
                <a16:creationId xmlns:a16="http://schemas.microsoft.com/office/drawing/2014/main" id="{E0CD7F13-ADCE-DA8D-C7BD-C1F678AB7F9E}"/>
              </a:ext>
            </a:extLst>
          </p:cNvPr>
          <p:cNvSpPr>
            <a:spLocks noGrp="1"/>
          </p:cNvSpPr>
          <p:nvPr>
            <p:ph type="body" sz="quarter" idx="17" hasCustomPrompt="1"/>
          </p:nvPr>
        </p:nvSpPr>
        <p:spPr>
          <a:xfrm>
            <a:off x="1485022" y="4031381"/>
            <a:ext cx="4379973" cy="348929"/>
          </a:xfrm>
          <a:prstGeom prst="rect">
            <a:avLst/>
          </a:prstGeom>
        </p:spPr>
        <p:txBody>
          <a:bodyPr/>
          <a:lstStyle>
            <a:lvl1pPr marL="0" indent="0">
              <a:buNone/>
              <a:defRPr sz="1800" b="0">
                <a:solidFill>
                  <a:schemeClr val="bg1"/>
                </a:solidFill>
              </a:defRPr>
            </a:lvl1pPr>
          </a:lstStyle>
          <a:p>
            <a:pPr lvl="0"/>
            <a:r>
              <a:rPr lang="da-DK" dirty="0"/>
              <a:t>Punkt 2 uddybet</a:t>
            </a:r>
          </a:p>
        </p:txBody>
      </p:sp>
      <p:sp>
        <p:nvSpPr>
          <p:cNvPr id="7" name="Pladsholder til tekst 26">
            <a:extLst>
              <a:ext uri="{FF2B5EF4-FFF2-40B4-BE49-F238E27FC236}">
                <a16:creationId xmlns:a16="http://schemas.microsoft.com/office/drawing/2014/main" id="{DBD14058-2B28-BA0E-7494-7ECFE8891AB6}"/>
              </a:ext>
            </a:extLst>
          </p:cNvPr>
          <p:cNvSpPr>
            <a:spLocks noGrp="1"/>
          </p:cNvSpPr>
          <p:nvPr>
            <p:ph type="body" sz="quarter" idx="18" hasCustomPrompt="1"/>
          </p:nvPr>
        </p:nvSpPr>
        <p:spPr>
          <a:xfrm>
            <a:off x="1485022" y="5145492"/>
            <a:ext cx="4379973" cy="348929"/>
          </a:xfrm>
          <a:prstGeom prst="rect">
            <a:avLst/>
          </a:prstGeom>
        </p:spPr>
        <p:txBody>
          <a:bodyPr/>
          <a:lstStyle>
            <a:lvl1pPr marL="0" indent="0">
              <a:buNone/>
              <a:defRPr sz="2000" b="1">
                <a:solidFill>
                  <a:schemeClr val="bg1"/>
                </a:solidFill>
              </a:defRPr>
            </a:lvl1pPr>
          </a:lstStyle>
          <a:p>
            <a:pPr lvl="0"/>
            <a:r>
              <a:rPr lang="da-DK" dirty="0"/>
              <a:t>Punkt 3</a:t>
            </a:r>
          </a:p>
        </p:txBody>
      </p:sp>
      <p:sp>
        <p:nvSpPr>
          <p:cNvPr id="13" name="Pladsholder til tekst 26">
            <a:extLst>
              <a:ext uri="{FF2B5EF4-FFF2-40B4-BE49-F238E27FC236}">
                <a16:creationId xmlns:a16="http://schemas.microsoft.com/office/drawing/2014/main" id="{6983B3D3-70ED-3C56-AE3C-997977B1B7BD}"/>
              </a:ext>
            </a:extLst>
          </p:cNvPr>
          <p:cNvSpPr>
            <a:spLocks noGrp="1"/>
          </p:cNvSpPr>
          <p:nvPr>
            <p:ph type="body" sz="quarter" idx="19" hasCustomPrompt="1"/>
          </p:nvPr>
        </p:nvSpPr>
        <p:spPr>
          <a:xfrm>
            <a:off x="1485022" y="5494421"/>
            <a:ext cx="4379973" cy="348929"/>
          </a:xfrm>
          <a:prstGeom prst="rect">
            <a:avLst/>
          </a:prstGeom>
        </p:spPr>
        <p:txBody>
          <a:bodyPr/>
          <a:lstStyle>
            <a:lvl1pPr marL="0" indent="0">
              <a:buNone/>
              <a:defRPr sz="1800" b="0">
                <a:solidFill>
                  <a:schemeClr val="bg1"/>
                </a:solidFill>
              </a:defRPr>
            </a:lvl1pPr>
          </a:lstStyle>
          <a:p>
            <a:pPr lvl="0"/>
            <a:r>
              <a:rPr lang="da-DK" dirty="0"/>
              <a:t>Punkt 3 uddybet</a:t>
            </a:r>
          </a:p>
        </p:txBody>
      </p:sp>
      <p:sp>
        <p:nvSpPr>
          <p:cNvPr id="17" name="TextBox 25">
            <a:extLst>
              <a:ext uri="{FF2B5EF4-FFF2-40B4-BE49-F238E27FC236}">
                <a16:creationId xmlns:a16="http://schemas.microsoft.com/office/drawing/2014/main" id="{0AD835E9-9CD3-A716-DAB5-966E27FFFF43}"/>
              </a:ext>
            </a:extLst>
          </p:cNvPr>
          <p:cNvSpPr txBox="1"/>
          <p:nvPr/>
        </p:nvSpPr>
        <p:spPr>
          <a:xfrm>
            <a:off x="6166117" y="1967364"/>
            <a:ext cx="623889" cy="1015663"/>
          </a:xfrm>
          <a:prstGeom prst="rect">
            <a:avLst/>
          </a:prstGeom>
          <a:noFill/>
        </p:spPr>
        <p:txBody>
          <a:bodyPr wrap="none" rtlCol="0" anchor="ctr" anchorCtr="0">
            <a:spAutoFit/>
          </a:bodyPr>
          <a:lstStyle/>
          <a:p>
            <a:pPr algn="ctr" defTabSz="914217"/>
            <a:r>
              <a:rPr lang="en-US" sz="6000" b="1" dirty="0">
                <a:solidFill>
                  <a:schemeClr val="accent1"/>
                </a:solidFill>
                <a:ea typeface="League Spartan" charset="0"/>
                <a:cs typeface="Poppins" pitchFamily="2" charset="77"/>
              </a:rPr>
              <a:t>4</a:t>
            </a:r>
          </a:p>
        </p:txBody>
      </p:sp>
      <p:sp>
        <p:nvSpPr>
          <p:cNvPr id="18" name="TextBox 26">
            <a:extLst>
              <a:ext uri="{FF2B5EF4-FFF2-40B4-BE49-F238E27FC236}">
                <a16:creationId xmlns:a16="http://schemas.microsoft.com/office/drawing/2014/main" id="{3876C134-6806-D581-BA43-17E7CEFABB40}"/>
              </a:ext>
            </a:extLst>
          </p:cNvPr>
          <p:cNvSpPr txBox="1"/>
          <p:nvPr/>
        </p:nvSpPr>
        <p:spPr>
          <a:xfrm>
            <a:off x="6204591" y="3453298"/>
            <a:ext cx="611065" cy="1015663"/>
          </a:xfrm>
          <a:prstGeom prst="rect">
            <a:avLst/>
          </a:prstGeom>
          <a:noFill/>
        </p:spPr>
        <p:txBody>
          <a:bodyPr wrap="none" rtlCol="0" anchor="ctr" anchorCtr="0">
            <a:spAutoFit/>
          </a:bodyPr>
          <a:lstStyle/>
          <a:p>
            <a:pPr algn="ctr" defTabSz="914217"/>
            <a:r>
              <a:rPr lang="en-US" sz="6000" b="1" dirty="0">
                <a:solidFill>
                  <a:schemeClr val="accent2"/>
                </a:solidFill>
                <a:ea typeface="League Spartan" charset="0"/>
                <a:cs typeface="Poppins" pitchFamily="2" charset="77"/>
              </a:rPr>
              <a:t>5</a:t>
            </a:r>
          </a:p>
        </p:txBody>
      </p:sp>
      <p:sp>
        <p:nvSpPr>
          <p:cNvPr id="19" name="TextBox 27">
            <a:extLst>
              <a:ext uri="{FF2B5EF4-FFF2-40B4-BE49-F238E27FC236}">
                <a16:creationId xmlns:a16="http://schemas.microsoft.com/office/drawing/2014/main" id="{DF31A80C-2BFE-1D2D-2A79-69ABAD70A6C5}"/>
              </a:ext>
            </a:extLst>
          </p:cNvPr>
          <p:cNvSpPr txBox="1"/>
          <p:nvPr/>
        </p:nvSpPr>
        <p:spPr>
          <a:xfrm>
            <a:off x="6177338" y="4939231"/>
            <a:ext cx="651140" cy="1015663"/>
          </a:xfrm>
          <a:prstGeom prst="rect">
            <a:avLst/>
          </a:prstGeom>
          <a:noFill/>
        </p:spPr>
        <p:txBody>
          <a:bodyPr wrap="none" rtlCol="0" anchor="ctr" anchorCtr="0">
            <a:spAutoFit/>
          </a:bodyPr>
          <a:lstStyle/>
          <a:p>
            <a:pPr algn="ctr" defTabSz="914217"/>
            <a:r>
              <a:rPr lang="en-US" sz="6000" b="1" dirty="0">
                <a:solidFill>
                  <a:schemeClr val="accent3"/>
                </a:solidFill>
                <a:ea typeface="League Spartan" charset="0"/>
                <a:cs typeface="Poppins" pitchFamily="2" charset="77"/>
              </a:rPr>
              <a:t>6</a:t>
            </a:r>
          </a:p>
        </p:txBody>
      </p:sp>
      <p:sp>
        <p:nvSpPr>
          <p:cNvPr id="20" name="Pladsholder til tekst 26">
            <a:extLst>
              <a:ext uri="{FF2B5EF4-FFF2-40B4-BE49-F238E27FC236}">
                <a16:creationId xmlns:a16="http://schemas.microsoft.com/office/drawing/2014/main" id="{FE1C9BE1-4EB7-8107-378F-17089274131C}"/>
              </a:ext>
            </a:extLst>
          </p:cNvPr>
          <p:cNvSpPr>
            <a:spLocks noGrp="1"/>
          </p:cNvSpPr>
          <p:nvPr>
            <p:ph type="body" sz="quarter" idx="20" hasCustomPrompt="1"/>
          </p:nvPr>
        </p:nvSpPr>
        <p:spPr>
          <a:xfrm>
            <a:off x="7150441" y="2221016"/>
            <a:ext cx="4379973" cy="348929"/>
          </a:xfrm>
          <a:prstGeom prst="rect">
            <a:avLst/>
          </a:prstGeom>
        </p:spPr>
        <p:txBody>
          <a:bodyPr/>
          <a:lstStyle>
            <a:lvl1pPr marL="0" indent="0">
              <a:buNone/>
              <a:defRPr sz="2000" b="1">
                <a:solidFill>
                  <a:schemeClr val="bg1"/>
                </a:solidFill>
              </a:defRPr>
            </a:lvl1pPr>
          </a:lstStyle>
          <a:p>
            <a:pPr lvl="0"/>
            <a:r>
              <a:rPr lang="da-DK" dirty="0"/>
              <a:t>Punkt 4</a:t>
            </a:r>
          </a:p>
        </p:txBody>
      </p:sp>
      <p:sp>
        <p:nvSpPr>
          <p:cNvPr id="22" name="Pladsholder til tekst 26">
            <a:extLst>
              <a:ext uri="{FF2B5EF4-FFF2-40B4-BE49-F238E27FC236}">
                <a16:creationId xmlns:a16="http://schemas.microsoft.com/office/drawing/2014/main" id="{D79D2B9E-4144-0D7A-CC4F-DA02F534ADEC}"/>
              </a:ext>
            </a:extLst>
          </p:cNvPr>
          <p:cNvSpPr>
            <a:spLocks noGrp="1"/>
          </p:cNvSpPr>
          <p:nvPr>
            <p:ph type="body" sz="quarter" idx="21" hasCustomPrompt="1"/>
          </p:nvPr>
        </p:nvSpPr>
        <p:spPr>
          <a:xfrm>
            <a:off x="7150441" y="2569945"/>
            <a:ext cx="4379973" cy="348929"/>
          </a:xfrm>
          <a:prstGeom prst="rect">
            <a:avLst/>
          </a:prstGeom>
        </p:spPr>
        <p:txBody>
          <a:bodyPr/>
          <a:lstStyle>
            <a:lvl1pPr marL="0" indent="0">
              <a:buNone/>
              <a:defRPr sz="1800" b="0">
                <a:solidFill>
                  <a:schemeClr val="bg1"/>
                </a:solidFill>
              </a:defRPr>
            </a:lvl1pPr>
          </a:lstStyle>
          <a:p>
            <a:pPr lvl="0"/>
            <a:r>
              <a:rPr lang="da-DK" dirty="0"/>
              <a:t>Punkt 4 uddybet</a:t>
            </a:r>
          </a:p>
        </p:txBody>
      </p:sp>
      <p:sp>
        <p:nvSpPr>
          <p:cNvPr id="23" name="Pladsholder til tekst 26">
            <a:extLst>
              <a:ext uri="{FF2B5EF4-FFF2-40B4-BE49-F238E27FC236}">
                <a16:creationId xmlns:a16="http://schemas.microsoft.com/office/drawing/2014/main" id="{2226FD9B-E592-BB97-E009-FCCE66D8FCA3}"/>
              </a:ext>
            </a:extLst>
          </p:cNvPr>
          <p:cNvSpPr>
            <a:spLocks noGrp="1"/>
          </p:cNvSpPr>
          <p:nvPr>
            <p:ph type="body" sz="quarter" idx="22" hasCustomPrompt="1"/>
          </p:nvPr>
        </p:nvSpPr>
        <p:spPr>
          <a:xfrm>
            <a:off x="7150441" y="3682452"/>
            <a:ext cx="4379973" cy="348929"/>
          </a:xfrm>
          <a:prstGeom prst="rect">
            <a:avLst/>
          </a:prstGeom>
        </p:spPr>
        <p:txBody>
          <a:bodyPr/>
          <a:lstStyle>
            <a:lvl1pPr marL="0" indent="0">
              <a:buNone/>
              <a:defRPr sz="2000" b="1">
                <a:solidFill>
                  <a:schemeClr val="bg1"/>
                </a:solidFill>
              </a:defRPr>
            </a:lvl1pPr>
          </a:lstStyle>
          <a:p>
            <a:pPr lvl="0"/>
            <a:r>
              <a:rPr lang="da-DK" dirty="0"/>
              <a:t>Punkt 5</a:t>
            </a:r>
          </a:p>
        </p:txBody>
      </p:sp>
      <p:sp>
        <p:nvSpPr>
          <p:cNvPr id="24" name="Pladsholder til tekst 26">
            <a:extLst>
              <a:ext uri="{FF2B5EF4-FFF2-40B4-BE49-F238E27FC236}">
                <a16:creationId xmlns:a16="http://schemas.microsoft.com/office/drawing/2014/main" id="{3CDA4479-0FA6-FF3B-6DEE-F163A2EB0FED}"/>
              </a:ext>
            </a:extLst>
          </p:cNvPr>
          <p:cNvSpPr>
            <a:spLocks noGrp="1"/>
          </p:cNvSpPr>
          <p:nvPr>
            <p:ph type="body" sz="quarter" idx="23" hasCustomPrompt="1"/>
          </p:nvPr>
        </p:nvSpPr>
        <p:spPr>
          <a:xfrm>
            <a:off x="7150441" y="4031381"/>
            <a:ext cx="4379973" cy="348929"/>
          </a:xfrm>
          <a:prstGeom prst="rect">
            <a:avLst/>
          </a:prstGeom>
        </p:spPr>
        <p:txBody>
          <a:bodyPr/>
          <a:lstStyle>
            <a:lvl1pPr marL="0" indent="0">
              <a:buNone/>
              <a:defRPr sz="1800" b="0">
                <a:solidFill>
                  <a:schemeClr val="bg1"/>
                </a:solidFill>
              </a:defRPr>
            </a:lvl1pPr>
          </a:lstStyle>
          <a:p>
            <a:pPr lvl="0"/>
            <a:r>
              <a:rPr lang="da-DK" dirty="0"/>
              <a:t>Punkt 5 uddybet</a:t>
            </a:r>
          </a:p>
        </p:txBody>
      </p:sp>
      <p:sp>
        <p:nvSpPr>
          <p:cNvPr id="25" name="Pladsholder til tekst 26">
            <a:extLst>
              <a:ext uri="{FF2B5EF4-FFF2-40B4-BE49-F238E27FC236}">
                <a16:creationId xmlns:a16="http://schemas.microsoft.com/office/drawing/2014/main" id="{3378395A-E484-F753-297F-6B7CDF12B7FB}"/>
              </a:ext>
            </a:extLst>
          </p:cNvPr>
          <p:cNvSpPr>
            <a:spLocks noGrp="1"/>
          </p:cNvSpPr>
          <p:nvPr>
            <p:ph type="body" sz="quarter" idx="24" hasCustomPrompt="1"/>
          </p:nvPr>
        </p:nvSpPr>
        <p:spPr>
          <a:xfrm>
            <a:off x="7150441" y="5145492"/>
            <a:ext cx="4379973" cy="348929"/>
          </a:xfrm>
          <a:prstGeom prst="rect">
            <a:avLst/>
          </a:prstGeom>
        </p:spPr>
        <p:txBody>
          <a:bodyPr/>
          <a:lstStyle>
            <a:lvl1pPr marL="0" indent="0">
              <a:buNone/>
              <a:defRPr sz="2000" b="1">
                <a:solidFill>
                  <a:schemeClr val="bg1"/>
                </a:solidFill>
              </a:defRPr>
            </a:lvl1pPr>
          </a:lstStyle>
          <a:p>
            <a:pPr lvl="0"/>
            <a:r>
              <a:rPr lang="da-DK" dirty="0"/>
              <a:t>Punkt 6</a:t>
            </a:r>
          </a:p>
        </p:txBody>
      </p:sp>
      <p:sp>
        <p:nvSpPr>
          <p:cNvPr id="26" name="Pladsholder til tekst 26">
            <a:extLst>
              <a:ext uri="{FF2B5EF4-FFF2-40B4-BE49-F238E27FC236}">
                <a16:creationId xmlns:a16="http://schemas.microsoft.com/office/drawing/2014/main" id="{3AD7803F-B0D0-3DAB-EE5A-F71007DEBBE7}"/>
              </a:ext>
            </a:extLst>
          </p:cNvPr>
          <p:cNvSpPr>
            <a:spLocks noGrp="1"/>
          </p:cNvSpPr>
          <p:nvPr>
            <p:ph type="body" sz="quarter" idx="25" hasCustomPrompt="1"/>
          </p:nvPr>
        </p:nvSpPr>
        <p:spPr>
          <a:xfrm>
            <a:off x="7150441" y="5494421"/>
            <a:ext cx="4379973" cy="348929"/>
          </a:xfrm>
          <a:prstGeom prst="rect">
            <a:avLst/>
          </a:prstGeom>
        </p:spPr>
        <p:txBody>
          <a:bodyPr/>
          <a:lstStyle>
            <a:lvl1pPr marL="0" indent="0">
              <a:buNone/>
              <a:defRPr sz="1800" b="0">
                <a:solidFill>
                  <a:schemeClr val="bg1"/>
                </a:solidFill>
              </a:defRPr>
            </a:lvl1pPr>
          </a:lstStyle>
          <a:p>
            <a:pPr lvl="0"/>
            <a:r>
              <a:rPr lang="da-DK" dirty="0"/>
              <a:t>Punkt 6 uddybet</a:t>
            </a:r>
          </a:p>
        </p:txBody>
      </p:sp>
    </p:spTree>
    <p:extLst>
      <p:ext uri="{BB962C8B-B14F-4D97-AF65-F5344CB8AC3E}">
        <p14:creationId xmlns:p14="http://schemas.microsoft.com/office/powerpoint/2010/main" val="1146308879"/>
      </p:ext>
    </p:extLst>
  </p:cSld>
  <p:clrMapOvr>
    <a:overrideClrMapping bg1="dk1" tx1="lt1" bg2="dk2" tx2="lt2" accent1="accent1" accent2="accent2" accent3="accent3" accent4="accent4" accent5="accent5" accent6="accent6" hlink="hlink" folHlink="folHlink"/>
  </p:clrMapOvr>
  <p:hf hdr="0" ftr="0" dt="0"/>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Punkt 1">
    <p:bg>
      <p:bgPr>
        <a:solidFill>
          <a:srgbClr val="FFFFFF">
            <a:alpha val="50000"/>
          </a:srgbClr>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C19CBF2-4E81-4E6D-8948-6A663946C164}"/>
              </a:ext>
            </a:extLst>
          </p:cNvPr>
          <p:cNvSpPr/>
          <p:nvPr/>
        </p:nvSpPr>
        <p:spPr>
          <a:xfrm>
            <a:off x="1" y="1688579"/>
            <a:ext cx="12283806" cy="516942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chemeClr val="accent5"/>
              </a:solidFill>
              <a:effectLst/>
              <a:uLnTx/>
              <a:uFillTx/>
              <a:latin typeface="Raleway"/>
              <a:ea typeface="+mn-ea"/>
              <a:cs typeface="+mn-cs"/>
            </a:endParaRPr>
          </a:p>
        </p:txBody>
      </p:sp>
      <p:sp>
        <p:nvSpPr>
          <p:cNvPr id="15" name="Pladsholder til billede 5">
            <a:extLst>
              <a:ext uri="{FF2B5EF4-FFF2-40B4-BE49-F238E27FC236}">
                <a16:creationId xmlns:a16="http://schemas.microsoft.com/office/drawing/2014/main" id="{C1EEF6B5-216B-7282-2597-4AA162BB586F}"/>
              </a:ext>
            </a:extLst>
          </p:cNvPr>
          <p:cNvSpPr>
            <a:spLocks noGrp="1"/>
          </p:cNvSpPr>
          <p:nvPr>
            <p:ph type="pic" sz="quarter" idx="11"/>
          </p:nvPr>
        </p:nvSpPr>
        <p:spPr>
          <a:xfrm>
            <a:off x="2699943" y="1688579"/>
            <a:ext cx="9492055" cy="5169421"/>
          </a:xfrm>
          <a:prstGeom prst="rect">
            <a:avLst/>
          </a:prstGeom>
          <a:noFill/>
          <a:ln w="28575">
            <a:noFill/>
          </a:ln>
        </p:spPr>
        <p:txBody>
          <a:bodyPr/>
          <a:lstStyle>
            <a:lvl1pPr marL="0" indent="0">
              <a:buNone/>
              <a:defRPr>
                <a:solidFill>
                  <a:schemeClr val="bg1"/>
                </a:solidFill>
              </a:defRPr>
            </a:lvl1pPr>
          </a:lstStyle>
          <a:p>
            <a:r>
              <a:rPr lang="da-DK"/>
              <a:t>Klik på ikonet for at tilføje et billede</a:t>
            </a:r>
            <a:endParaRPr lang="da-DK" dirty="0"/>
          </a:p>
        </p:txBody>
      </p:sp>
      <p:sp>
        <p:nvSpPr>
          <p:cNvPr id="9" name="Tekstfelt 8"/>
          <p:cNvSpPr txBox="1"/>
          <p:nvPr/>
        </p:nvSpPr>
        <p:spPr>
          <a:xfrm>
            <a:off x="-65944" y="-370216"/>
            <a:ext cx="3688830" cy="307777"/>
          </a:xfrm>
          <a:prstGeom prst="rect">
            <a:avLst/>
          </a:prstGeom>
          <a:noFill/>
        </p:spPr>
        <p:txBody>
          <a:bodyPr wrap="none" rtlCol="0">
            <a:spAutoFit/>
          </a:bodyPr>
          <a:lstStyle/>
          <a:p>
            <a:r>
              <a:rPr lang="da-DK" sz="1400" b="1" dirty="0">
                <a:solidFill>
                  <a:schemeClr val="bg2"/>
                </a:solidFill>
              </a:rPr>
              <a:t>Dette punkt 1 passer til alle dagsordener</a:t>
            </a:r>
            <a:endParaRPr lang="da-DK" sz="1400" b="1" baseline="0" dirty="0"/>
          </a:p>
        </p:txBody>
      </p:sp>
      <p:pic>
        <p:nvPicPr>
          <p:cNvPr id="16" name="Billede 15">
            <a:extLst>
              <a:ext uri="{FF2B5EF4-FFF2-40B4-BE49-F238E27FC236}">
                <a16:creationId xmlns:a16="http://schemas.microsoft.com/office/drawing/2014/main" id="{3F52031A-0757-B176-8105-383B6E0A7C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3" name="TextBox 5">
            <a:extLst>
              <a:ext uri="{FF2B5EF4-FFF2-40B4-BE49-F238E27FC236}">
                <a16:creationId xmlns:a16="http://schemas.microsoft.com/office/drawing/2014/main" id="{6C0CCDA6-5491-704B-366C-794E34EBA1F3}"/>
              </a:ext>
            </a:extLst>
          </p:cNvPr>
          <p:cNvSpPr txBox="1"/>
          <p:nvPr/>
        </p:nvSpPr>
        <p:spPr>
          <a:xfrm>
            <a:off x="950988" y="13779"/>
            <a:ext cx="742512" cy="1446550"/>
          </a:xfrm>
          <a:prstGeom prst="rect">
            <a:avLst/>
          </a:prstGeom>
          <a:noFill/>
        </p:spPr>
        <p:txBody>
          <a:bodyPr wrap="non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chemeClr val="tx1"/>
                </a:solidFill>
                <a:effectLst/>
                <a:uLnTx/>
                <a:uFillTx/>
                <a:latin typeface="Raleway"/>
                <a:ea typeface="League Spartan" charset="0"/>
                <a:cs typeface="Poppins" pitchFamily="2" charset="77"/>
              </a:rPr>
              <a:t>1</a:t>
            </a:r>
          </a:p>
        </p:txBody>
      </p:sp>
      <p:sp>
        <p:nvSpPr>
          <p:cNvPr id="28" name="Undertitel 2">
            <a:extLst>
              <a:ext uri="{FF2B5EF4-FFF2-40B4-BE49-F238E27FC236}">
                <a16:creationId xmlns:a16="http://schemas.microsoft.com/office/drawing/2014/main" id="{880AE8BF-ADC4-13BA-4B11-1DED12B7B5DF}"/>
              </a:ext>
            </a:extLst>
          </p:cNvPr>
          <p:cNvSpPr>
            <a:spLocks noGrp="1"/>
          </p:cNvSpPr>
          <p:nvPr>
            <p:ph type="subTitle" idx="1" hasCustomPrompt="1"/>
          </p:nvPr>
        </p:nvSpPr>
        <p:spPr>
          <a:xfrm>
            <a:off x="2699943" y="404502"/>
            <a:ext cx="8950190" cy="817135"/>
          </a:xfrm>
          <a:prstGeom prst="rect">
            <a:avLst/>
          </a:prstGeom>
        </p:spPr>
        <p:txBody>
          <a:bodyPr/>
          <a:lstStyle>
            <a:lvl1pPr marL="0" indent="0" algn="l">
              <a:buNone/>
              <a:defRPr sz="4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Overskriften på punkt 1</a:t>
            </a:r>
          </a:p>
        </p:txBody>
      </p:sp>
    </p:spTree>
    <p:extLst>
      <p:ext uri="{BB962C8B-B14F-4D97-AF65-F5344CB8AC3E}">
        <p14:creationId xmlns:p14="http://schemas.microsoft.com/office/powerpoint/2010/main" val="3914291226"/>
      </p:ext>
    </p:extLst>
  </p:cSld>
  <p:clrMapOvr>
    <a:overrideClrMapping bg1="dk1" tx1="lt1" bg2="dk2" tx2="lt2" accent1="accent1" accent2="accent2" accent3="accent3" accent4="accent4" accent5="accent5" accent6="accent6" hlink="hlink" folHlink="folHlink"/>
  </p:clrMapOvr>
  <p:hf hdr="0" ftr="0" dt="0"/>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1_Punkt 1">
    <p:bg>
      <p:bgPr>
        <a:solidFill>
          <a:srgbClr val="FFFFFF">
            <a:alpha val="50000"/>
          </a:srgbClr>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C19CBF2-4E81-4E6D-8948-6A663946C164}"/>
              </a:ext>
            </a:extLst>
          </p:cNvPr>
          <p:cNvSpPr/>
          <p:nvPr/>
        </p:nvSpPr>
        <p:spPr>
          <a:xfrm>
            <a:off x="0" y="0"/>
            <a:ext cx="12283806" cy="16885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chemeClr val="accent5"/>
              </a:solidFill>
              <a:effectLst/>
              <a:uLnTx/>
              <a:uFillTx/>
              <a:latin typeface="Raleway"/>
              <a:ea typeface="+mn-ea"/>
              <a:cs typeface="+mn-cs"/>
            </a:endParaRPr>
          </a:p>
        </p:txBody>
      </p:sp>
      <p:sp>
        <p:nvSpPr>
          <p:cNvPr id="15" name="Pladsholder til billede 5">
            <a:extLst>
              <a:ext uri="{FF2B5EF4-FFF2-40B4-BE49-F238E27FC236}">
                <a16:creationId xmlns:a16="http://schemas.microsoft.com/office/drawing/2014/main" id="{C1EEF6B5-216B-7282-2597-4AA162BB586F}"/>
              </a:ext>
            </a:extLst>
          </p:cNvPr>
          <p:cNvSpPr>
            <a:spLocks noGrp="1"/>
          </p:cNvSpPr>
          <p:nvPr>
            <p:ph type="pic" sz="quarter" idx="11"/>
          </p:nvPr>
        </p:nvSpPr>
        <p:spPr>
          <a:xfrm>
            <a:off x="1" y="1688579"/>
            <a:ext cx="12191998" cy="5169421"/>
          </a:xfrm>
          <a:prstGeom prst="rect">
            <a:avLst/>
          </a:prstGeom>
          <a:noFill/>
          <a:ln w="28575">
            <a:noFill/>
          </a:ln>
        </p:spPr>
        <p:txBody>
          <a:bodyPr/>
          <a:lstStyle>
            <a:lvl1pPr marL="0" indent="0">
              <a:buNone/>
              <a:defRPr>
                <a:solidFill>
                  <a:schemeClr val="bg1"/>
                </a:solidFill>
              </a:defRPr>
            </a:lvl1pPr>
          </a:lstStyle>
          <a:p>
            <a:r>
              <a:rPr lang="da-DK"/>
              <a:t>Klik på ikonet for at tilføje et billede</a:t>
            </a:r>
            <a:endParaRPr lang="da-DK" dirty="0"/>
          </a:p>
        </p:txBody>
      </p:sp>
      <p:sp>
        <p:nvSpPr>
          <p:cNvPr id="9" name="Tekstfelt 8"/>
          <p:cNvSpPr txBox="1"/>
          <p:nvPr/>
        </p:nvSpPr>
        <p:spPr>
          <a:xfrm>
            <a:off x="-65944" y="-370216"/>
            <a:ext cx="3688830" cy="307777"/>
          </a:xfrm>
          <a:prstGeom prst="rect">
            <a:avLst/>
          </a:prstGeom>
          <a:noFill/>
        </p:spPr>
        <p:txBody>
          <a:bodyPr wrap="none" rtlCol="0">
            <a:spAutoFit/>
          </a:bodyPr>
          <a:lstStyle/>
          <a:p>
            <a:r>
              <a:rPr lang="da-DK" sz="1400" b="1" dirty="0">
                <a:solidFill>
                  <a:schemeClr val="bg2"/>
                </a:solidFill>
              </a:rPr>
              <a:t>Dette punkt 1 passer til alle dagsordener</a:t>
            </a:r>
            <a:endParaRPr lang="da-DK" sz="1400" b="1" baseline="0" dirty="0"/>
          </a:p>
        </p:txBody>
      </p:sp>
      <p:pic>
        <p:nvPicPr>
          <p:cNvPr id="16" name="Billede 15">
            <a:extLst>
              <a:ext uri="{FF2B5EF4-FFF2-40B4-BE49-F238E27FC236}">
                <a16:creationId xmlns:a16="http://schemas.microsoft.com/office/drawing/2014/main" id="{3F52031A-0757-B176-8105-383B6E0A7C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3" name="TextBox 5">
            <a:extLst>
              <a:ext uri="{FF2B5EF4-FFF2-40B4-BE49-F238E27FC236}">
                <a16:creationId xmlns:a16="http://schemas.microsoft.com/office/drawing/2014/main" id="{6C0CCDA6-5491-704B-366C-794E34EBA1F3}"/>
              </a:ext>
            </a:extLst>
          </p:cNvPr>
          <p:cNvSpPr txBox="1"/>
          <p:nvPr/>
        </p:nvSpPr>
        <p:spPr>
          <a:xfrm>
            <a:off x="1018722" y="0"/>
            <a:ext cx="742512" cy="1446550"/>
          </a:xfrm>
          <a:prstGeom prst="rect">
            <a:avLst/>
          </a:prstGeom>
          <a:noFill/>
        </p:spPr>
        <p:txBody>
          <a:bodyPr wrap="non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chemeClr val="accent3"/>
                </a:solidFill>
                <a:effectLst/>
                <a:uLnTx/>
                <a:uFillTx/>
                <a:latin typeface="Raleway"/>
                <a:ea typeface="League Spartan" charset="0"/>
                <a:cs typeface="Poppins" pitchFamily="2" charset="77"/>
              </a:rPr>
              <a:t>1</a:t>
            </a:r>
          </a:p>
        </p:txBody>
      </p:sp>
      <p:sp>
        <p:nvSpPr>
          <p:cNvPr id="28" name="Undertitel 2">
            <a:extLst>
              <a:ext uri="{FF2B5EF4-FFF2-40B4-BE49-F238E27FC236}">
                <a16:creationId xmlns:a16="http://schemas.microsoft.com/office/drawing/2014/main" id="{880AE8BF-ADC4-13BA-4B11-1DED12B7B5DF}"/>
              </a:ext>
            </a:extLst>
          </p:cNvPr>
          <p:cNvSpPr>
            <a:spLocks noGrp="1"/>
          </p:cNvSpPr>
          <p:nvPr>
            <p:ph type="subTitle" idx="1" hasCustomPrompt="1"/>
          </p:nvPr>
        </p:nvSpPr>
        <p:spPr>
          <a:xfrm>
            <a:off x="2779956" y="435722"/>
            <a:ext cx="8950190" cy="817135"/>
          </a:xfrm>
          <a:prstGeom prst="rect">
            <a:avLst/>
          </a:prstGeom>
        </p:spPr>
        <p:txBody>
          <a:bodyPr/>
          <a:lstStyle>
            <a:lvl1pPr marL="0" indent="0" algn="l">
              <a:buNone/>
              <a:defRPr sz="4400" b="1">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Overskriften på punkt 1</a:t>
            </a:r>
          </a:p>
        </p:txBody>
      </p:sp>
    </p:spTree>
    <p:extLst>
      <p:ext uri="{BB962C8B-B14F-4D97-AF65-F5344CB8AC3E}">
        <p14:creationId xmlns:p14="http://schemas.microsoft.com/office/powerpoint/2010/main" val="4138567657"/>
      </p:ext>
    </p:extLst>
  </p:cSld>
  <p:clrMapOvr>
    <a:overrideClrMapping bg1="dk1" tx1="lt1" bg2="dk2" tx2="lt2" accent1="accent1" accent2="accent2" accent3="accent3" accent4="accent4" accent5="accent5" accent6="accent6" hlink="hlink" folHlink="folHlink"/>
  </p:clrMapOvr>
  <p:hf hdr="0" ftr="0" dt="0"/>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Punkt 2">
    <p:bg>
      <p:bgPr>
        <a:solidFill>
          <a:srgbClr val="FFFFFF">
            <a:alpha val="50000"/>
          </a:srgbClr>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C19CBF2-4E81-4E6D-8948-6A663946C164}"/>
              </a:ext>
            </a:extLst>
          </p:cNvPr>
          <p:cNvSpPr/>
          <p:nvPr/>
        </p:nvSpPr>
        <p:spPr>
          <a:xfrm>
            <a:off x="0" y="1688579"/>
            <a:ext cx="12272789" cy="51694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chemeClr val="accent5"/>
              </a:solidFill>
              <a:effectLst/>
              <a:uLnTx/>
              <a:uFillTx/>
              <a:latin typeface="Raleway"/>
              <a:ea typeface="+mn-ea"/>
              <a:cs typeface="+mn-cs"/>
            </a:endParaRPr>
          </a:p>
        </p:txBody>
      </p:sp>
      <p:sp>
        <p:nvSpPr>
          <p:cNvPr id="15" name="Pladsholder til billede 5">
            <a:extLst>
              <a:ext uri="{FF2B5EF4-FFF2-40B4-BE49-F238E27FC236}">
                <a16:creationId xmlns:a16="http://schemas.microsoft.com/office/drawing/2014/main" id="{C1EEF6B5-216B-7282-2597-4AA162BB586F}"/>
              </a:ext>
            </a:extLst>
          </p:cNvPr>
          <p:cNvSpPr>
            <a:spLocks noGrp="1"/>
          </p:cNvSpPr>
          <p:nvPr>
            <p:ph type="pic" sz="quarter" idx="11"/>
          </p:nvPr>
        </p:nvSpPr>
        <p:spPr>
          <a:xfrm>
            <a:off x="2699943" y="1688579"/>
            <a:ext cx="9492055" cy="5169421"/>
          </a:xfrm>
          <a:prstGeom prst="rect">
            <a:avLst/>
          </a:prstGeom>
          <a:noFill/>
          <a:ln w="28575">
            <a:noFill/>
          </a:ln>
        </p:spPr>
        <p:txBody>
          <a:bodyPr/>
          <a:lstStyle>
            <a:lvl1pPr marL="0" indent="0">
              <a:buNone/>
              <a:defRPr>
                <a:solidFill>
                  <a:schemeClr val="bg1"/>
                </a:solidFill>
              </a:defRPr>
            </a:lvl1pPr>
          </a:lstStyle>
          <a:p>
            <a:r>
              <a:rPr lang="da-DK"/>
              <a:t>Klik på ikonet for at tilføje et billede</a:t>
            </a:r>
            <a:endParaRPr lang="da-DK" dirty="0"/>
          </a:p>
        </p:txBody>
      </p:sp>
      <p:sp>
        <p:nvSpPr>
          <p:cNvPr id="9" name="Tekstfelt 8"/>
          <p:cNvSpPr txBox="1"/>
          <p:nvPr/>
        </p:nvSpPr>
        <p:spPr>
          <a:xfrm>
            <a:off x="-65944" y="-370216"/>
            <a:ext cx="3701654" cy="307777"/>
          </a:xfrm>
          <a:prstGeom prst="rect">
            <a:avLst/>
          </a:prstGeom>
          <a:noFill/>
        </p:spPr>
        <p:txBody>
          <a:bodyPr wrap="none" rtlCol="0">
            <a:spAutoFit/>
          </a:bodyPr>
          <a:lstStyle/>
          <a:p>
            <a:r>
              <a:rPr lang="da-DK" sz="1400" b="1" dirty="0">
                <a:solidFill>
                  <a:schemeClr val="bg2"/>
                </a:solidFill>
              </a:rPr>
              <a:t>Dette punkt 2 passer til alle dagsordener</a:t>
            </a:r>
            <a:endParaRPr lang="da-DK" sz="1400" b="1" baseline="0" dirty="0"/>
          </a:p>
        </p:txBody>
      </p:sp>
      <p:pic>
        <p:nvPicPr>
          <p:cNvPr id="16" name="Billede 15">
            <a:extLst>
              <a:ext uri="{FF2B5EF4-FFF2-40B4-BE49-F238E27FC236}">
                <a16:creationId xmlns:a16="http://schemas.microsoft.com/office/drawing/2014/main" id="{3F52031A-0757-B176-8105-383B6E0A7C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3" name="TextBox 5">
            <a:extLst>
              <a:ext uri="{FF2B5EF4-FFF2-40B4-BE49-F238E27FC236}">
                <a16:creationId xmlns:a16="http://schemas.microsoft.com/office/drawing/2014/main" id="{6C0CCDA6-5491-704B-366C-794E34EBA1F3}"/>
              </a:ext>
            </a:extLst>
          </p:cNvPr>
          <p:cNvSpPr txBox="1"/>
          <p:nvPr/>
        </p:nvSpPr>
        <p:spPr>
          <a:xfrm>
            <a:off x="963824" y="13779"/>
            <a:ext cx="821059" cy="1446550"/>
          </a:xfrm>
          <a:prstGeom prst="rect">
            <a:avLst/>
          </a:prstGeom>
          <a:noFill/>
        </p:spPr>
        <p:txBody>
          <a:bodyPr wrap="non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chemeClr val="accent5"/>
                </a:solidFill>
                <a:effectLst/>
                <a:uLnTx/>
                <a:uFillTx/>
                <a:latin typeface="Raleway"/>
                <a:ea typeface="League Spartan" charset="0"/>
                <a:cs typeface="Poppins" pitchFamily="2" charset="77"/>
              </a:rPr>
              <a:t>2</a:t>
            </a:r>
          </a:p>
        </p:txBody>
      </p:sp>
      <p:sp>
        <p:nvSpPr>
          <p:cNvPr id="28" name="Undertitel 2">
            <a:extLst>
              <a:ext uri="{FF2B5EF4-FFF2-40B4-BE49-F238E27FC236}">
                <a16:creationId xmlns:a16="http://schemas.microsoft.com/office/drawing/2014/main" id="{880AE8BF-ADC4-13BA-4B11-1DED12B7B5DF}"/>
              </a:ext>
            </a:extLst>
          </p:cNvPr>
          <p:cNvSpPr>
            <a:spLocks noGrp="1"/>
          </p:cNvSpPr>
          <p:nvPr>
            <p:ph type="subTitle" idx="1" hasCustomPrompt="1"/>
          </p:nvPr>
        </p:nvSpPr>
        <p:spPr>
          <a:xfrm>
            <a:off x="2699943" y="404502"/>
            <a:ext cx="8950190" cy="817135"/>
          </a:xfrm>
          <a:prstGeom prst="rect">
            <a:avLst/>
          </a:prstGeom>
        </p:spPr>
        <p:txBody>
          <a:bodyPr/>
          <a:lstStyle>
            <a:lvl1pPr marL="0" indent="0" algn="l">
              <a:buNone/>
              <a:defRPr sz="4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Overskriften på punkt 2</a:t>
            </a:r>
          </a:p>
        </p:txBody>
      </p:sp>
    </p:spTree>
    <p:extLst>
      <p:ext uri="{BB962C8B-B14F-4D97-AF65-F5344CB8AC3E}">
        <p14:creationId xmlns:p14="http://schemas.microsoft.com/office/powerpoint/2010/main" val="1677798897"/>
      </p:ext>
    </p:extLst>
  </p:cSld>
  <p:clrMapOvr>
    <a:overrideClrMapping bg1="dk1" tx1="lt1" bg2="dk2" tx2="lt2" accent1="accent1" accent2="accent2" accent3="accent3" accent4="accent4" accent5="accent5" accent6="accent6" hlink="hlink" folHlink="folHlink"/>
  </p:clrMapOvr>
  <p:hf hdr="0" ftr="0" dt="0"/>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2_Punkt 1">
    <p:bg>
      <p:bgPr>
        <a:solidFill>
          <a:srgbClr val="FFFFFF">
            <a:alpha val="50000"/>
          </a:srgbClr>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C19CBF2-4E81-4E6D-8948-6A663946C164}"/>
              </a:ext>
            </a:extLst>
          </p:cNvPr>
          <p:cNvSpPr/>
          <p:nvPr/>
        </p:nvSpPr>
        <p:spPr>
          <a:xfrm>
            <a:off x="0" y="0"/>
            <a:ext cx="12283806" cy="168857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chemeClr val="accent5"/>
              </a:solidFill>
              <a:effectLst/>
              <a:uLnTx/>
              <a:uFillTx/>
              <a:latin typeface="Raleway"/>
              <a:ea typeface="+mn-ea"/>
              <a:cs typeface="+mn-cs"/>
            </a:endParaRPr>
          </a:p>
        </p:txBody>
      </p:sp>
      <p:sp>
        <p:nvSpPr>
          <p:cNvPr id="15" name="Pladsholder til billede 5">
            <a:extLst>
              <a:ext uri="{FF2B5EF4-FFF2-40B4-BE49-F238E27FC236}">
                <a16:creationId xmlns:a16="http://schemas.microsoft.com/office/drawing/2014/main" id="{C1EEF6B5-216B-7282-2597-4AA162BB586F}"/>
              </a:ext>
            </a:extLst>
          </p:cNvPr>
          <p:cNvSpPr>
            <a:spLocks noGrp="1"/>
          </p:cNvSpPr>
          <p:nvPr>
            <p:ph type="pic" sz="quarter" idx="11"/>
          </p:nvPr>
        </p:nvSpPr>
        <p:spPr>
          <a:xfrm>
            <a:off x="1" y="1688579"/>
            <a:ext cx="12191998" cy="5169421"/>
          </a:xfrm>
          <a:prstGeom prst="rect">
            <a:avLst/>
          </a:prstGeom>
          <a:noFill/>
          <a:ln w="28575">
            <a:noFill/>
          </a:ln>
        </p:spPr>
        <p:txBody>
          <a:bodyPr/>
          <a:lstStyle>
            <a:lvl1pPr marL="0" indent="0">
              <a:buNone/>
              <a:defRPr>
                <a:solidFill>
                  <a:schemeClr val="bg1"/>
                </a:solidFill>
              </a:defRPr>
            </a:lvl1pPr>
          </a:lstStyle>
          <a:p>
            <a:r>
              <a:rPr lang="da-DK"/>
              <a:t>Klik på ikonet for at tilføje et billede</a:t>
            </a:r>
            <a:endParaRPr lang="da-DK" dirty="0"/>
          </a:p>
        </p:txBody>
      </p:sp>
      <p:sp>
        <p:nvSpPr>
          <p:cNvPr id="9" name="Tekstfelt 8"/>
          <p:cNvSpPr txBox="1"/>
          <p:nvPr/>
        </p:nvSpPr>
        <p:spPr>
          <a:xfrm>
            <a:off x="-65944" y="-370216"/>
            <a:ext cx="3688830" cy="307777"/>
          </a:xfrm>
          <a:prstGeom prst="rect">
            <a:avLst/>
          </a:prstGeom>
          <a:noFill/>
        </p:spPr>
        <p:txBody>
          <a:bodyPr wrap="none" rtlCol="0">
            <a:spAutoFit/>
          </a:bodyPr>
          <a:lstStyle/>
          <a:p>
            <a:r>
              <a:rPr lang="da-DK" sz="1400" b="1" dirty="0">
                <a:solidFill>
                  <a:schemeClr val="bg2"/>
                </a:solidFill>
              </a:rPr>
              <a:t>Dette punkt 2 passer til alle dagsordener</a:t>
            </a:r>
            <a:endParaRPr lang="da-DK" sz="1400" b="1" baseline="0" dirty="0"/>
          </a:p>
        </p:txBody>
      </p:sp>
      <p:pic>
        <p:nvPicPr>
          <p:cNvPr id="16" name="Billede 15">
            <a:extLst>
              <a:ext uri="{FF2B5EF4-FFF2-40B4-BE49-F238E27FC236}">
                <a16:creationId xmlns:a16="http://schemas.microsoft.com/office/drawing/2014/main" id="{3F52031A-0757-B176-8105-383B6E0A7C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3" name="TextBox 5">
            <a:extLst>
              <a:ext uri="{FF2B5EF4-FFF2-40B4-BE49-F238E27FC236}">
                <a16:creationId xmlns:a16="http://schemas.microsoft.com/office/drawing/2014/main" id="{6C0CCDA6-5491-704B-366C-794E34EBA1F3}"/>
              </a:ext>
            </a:extLst>
          </p:cNvPr>
          <p:cNvSpPr txBox="1"/>
          <p:nvPr/>
        </p:nvSpPr>
        <p:spPr>
          <a:xfrm>
            <a:off x="939442" y="0"/>
            <a:ext cx="821059" cy="1446550"/>
          </a:xfrm>
          <a:prstGeom prst="rect">
            <a:avLst/>
          </a:prstGeom>
          <a:noFill/>
        </p:spPr>
        <p:txBody>
          <a:bodyPr wrap="non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chemeClr val="tx2"/>
                </a:solidFill>
                <a:effectLst/>
                <a:uLnTx/>
                <a:uFillTx/>
                <a:latin typeface="Raleway"/>
                <a:ea typeface="League Spartan" charset="0"/>
                <a:cs typeface="Poppins" pitchFamily="2" charset="77"/>
              </a:rPr>
              <a:t>2</a:t>
            </a:r>
          </a:p>
        </p:txBody>
      </p:sp>
      <p:sp>
        <p:nvSpPr>
          <p:cNvPr id="28" name="Undertitel 2">
            <a:extLst>
              <a:ext uri="{FF2B5EF4-FFF2-40B4-BE49-F238E27FC236}">
                <a16:creationId xmlns:a16="http://schemas.microsoft.com/office/drawing/2014/main" id="{880AE8BF-ADC4-13BA-4B11-1DED12B7B5DF}"/>
              </a:ext>
            </a:extLst>
          </p:cNvPr>
          <p:cNvSpPr>
            <a:spLocks noGrp="1"/>
          </p:cNvSpPr>
          <p:nvPr>
            <p:ph type="subTitle" idx="1" hasCustomPrompt="1"/>
          </p:nvPr>
        </p:nvSpPr>
        <p:spPr>
          <a:xfrm>
            <a:off x="2699943" y="435722"/>
            <a:ext cx="8950190" cy="817135"/>
          </a:xfrm>
          <a:prstGeom prst="rect">
            <a:avLst/>
          </a:prstGeom>
        </p:spPr>
        <p:txBody>
          <a:bodyPr/>
          <a:lstStyle>
            <a:lvl1pPr marL="0" indent="0" algn="l">
              <a:buNone/>
              <a:defRPr sz="44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Overskriften på punkt 2</a:t>
            </a:r>
          </a:p>
        </p:txBody>
      </p:sp>
    </p:spTree>
    <p:extLst>
      <p:ext uri="{BB962C8B-B14F-4D97-AF65-F5344CB8AC3E}">
        <p14:creationId xmlns:p14="http://schemas.microsoft.com/office/powerpoint/2010/main" val="2281336392"/>
      </p:ext>
    </p:extLst>
  </p:cSld>
  <p:clrMapOvr>
    <a:overrideClrMapping bg1="dk1" tx1="lt1" bg2="dk2" tx2="lt2" accent1="accent1" accent2="accent2" accent3="accent3" accent4="accent4" accent5="accent5" accent6="accent6" hlink="hlink" folHlink="folHlink"/>
  </p:clrMapOvr>
  <p:hf hdr="0" ftr="0" dt="0"/>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Punkt 3_Dagsorden 4+5">
    <p:bg>
      <p:bgPr>
        <a:solidFill>
          <a:srgbClr val="FFFFFF">
            <a:alpha val="50000"/>
          </a:srgbClr>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C19CBF2-4E81-4E6D-8948-6A663946C164}"/>
              </a:ext>
            </a:extLst>
          </p:cNvPr>
          <p:cNvSpPr/>
          <p:nvPr/>
        </p:nvSpPr>
        <p:spPr>
          <a:xfrm>
            <a:off x="0" y="1688579"/>
            <a:ext cx="12416009" cy="51694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chemeClr val="accent5"/>
              </a:solidFill>
              <a:effectLst/>
              <a:uLnTx/>
              <a:uFillTx/>
              <a:latin typeface="Raleway"/>
              <a:ea typeface="+mn-ea"/>
              <a:cs typeface="+mn-cs"/>
            </a:endParaRPr>
          </a:p>
        </p:txBody>
      </p:sp>
      <p:sp>
        <p:nvSpPr>
          <p:cNvPr id="15" name="Pladsholder til billede 5">
            <a:extLst>
              <a:ext uri="{FF2B5EF4-FFF2-40B4-BE49-F238E27FC236}">
                <a16:creationId xmlns:a16="http://schemas.microsoft.com/office/drawing/2014/main" id="{C1EEF6B5-216B-7282-2597-4AA162BB586F}"/>
              </a:ext>
            </a:extLst>
          </p:cNvPr>
          <p:cNvSpPr>
            <a:spLocks noGrp="1"/>
          </p:cNvSpPr>
          <p:nvPr>
            <p:ph type="pic" sz="quarter" idx="11"/>
          </p:nvPr>
        </p:nvSpPr>
        <p:spPr>
          <a:xfrm>
            <a:off x="2699943" y="1688579"/>
            <a:ext cx="9492055" cy="5169421"/>
          </a:xfrm>
          <a:prstGeom prst="rect">
            <a:avLst/>
          </a:prstGeom>
          <a:noFill/>
          <a:ln w="28575">
            <a:noFill/>
          </a:ln>
        </p:spPr>
        <p:txBody>
          <a:bodyPr/>
          <a:lstStyle>
            <a:lvl1pPr marL="0" indent="0">
              <a:buNone/>
              <a:defRPr>
                <a:solidFill>
                  <a:schemeClr val="bg1"/>
                </a:solidFill>
              </a:defRPr>
            </a:lvl1pPr>
          </a:lstStyle>
          <a:p>
            <a:r>
              <a:rPr lang="da-DK"/>
              <a:t>Klik på ikonet for at tilføje et billede</a:t>
            </a:r>
            <a:endParaRPr lang="da-DK" dirty="0"/>
          </a:p>
        </p:txBody>
      </p:sp>
      <p:sp>
        <p:nvSpPr>
          <p:cNvPr id="9" name="Tekstfelt 8"/>
          <p:cNvSpPr txBox="1"/>
          <p:nvPr/>
        </p:nvSpPr>
        <p:spPr>
          <a:xfrm>
            <a:off x="-65944" y="-370216"/>
            <a:ext cx="4863832" cy="307777"/>
          </a:xfrm>
          <a:prstGeom prst="rect">
            <a:avLst/>
          </a:prstGeom>
          <a:noFill/>
        </p:spPr>
        <p:txBody>
          <a:bodyPr wrap="none" rtlCol="0">
            <a:spAutoFit/>
          </a:bodyPr>
          <a:lstStyle/>
          <a:p>
            <a:r>
              <a:rPr lang="da-DK" sz="1400" b="1" dirty="0">
                <a:solidFill>
                  <a:schemeClr val="bg2"/>
                </a:solidFill>
              </a:rPr>
              <a:t>Dette punkt 3 passer til dagsorden med 4 og 5 punkter</a:t>
            </a:r>
            <a:endParaRPr lang="da-DK" sz="1400" b="1" baseline="0" dirty="0"/>
          </a:p>
        </p:txBody>
      </p:sp>
      <p:pic>
        <p:nvPicPr>
          <p:cNvPr id="16" name="Billede 15">
            <a:extLst>
              <a:ext uri="{FF2B5EF4-FFF2-40B4-BE49-F238E27FC236}">
                <a16:creationId xmlns:a16="http://schemas.microsoft.com/office/drawing/2014/main" id="{3F52031A-0757-B176-8105-383B6E0A7C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3" name="TextBox 5">
            <a:extLst>
              <a:ext uri="{FF2B5EF4-FFF2-40B4-BE49-F238E27FC236}">
                <a16:creationId xmlns:a16="http://schemas.microsoft.com/office/drawing/2014/main" id="{6C0CCDA6-5491-704B-366C-794E34EBA1F3}"/>
              </a:ext>
            </a:extLst>
          </p:cNvPr>
          <p:cNvSpPr txBox="1"/>
          <p:nvPr/>
        </p:nvSpPr>
        <p:spPr>
          <a:xfrm>
            <a:off x="935299" y="0"/>
            <a:ext cx="814647" cy="1446550"/>
          </a:xfrm>
          <a:prstGeom prst="rect">
            <a:avLst/>
          </a:prstGeom>
          <a:noFill/>
        </p:spPr>
        <p:txBody>
          <a:bodyPr wrap="non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chemeClr val="accent1"/>
                </a:solidFill>
                <a:effectLst/>
                <a:uLnTx/>
                <a:uFillTx/>
                <a:latin typeface="Raleway"/>
                <a:ea typeface="League Spartan" charset="0"/>
                <a:cs typeface="Poppins" pitchFamily="2" charset="77"/>
              </a:rPr>
              <a:t>3</a:t>
            </a:r>
          </a:p>
        </p:txBody>
      </p:sp>
      <p:sp>
        <p:nvSpPr>
          <p:cNvPr id="28" name="Undertitel 2">
            <a:extLst>
              <a:ext uri="{FF2B5EF4-FFF2-40B4-BE49-F238E27FC236}">
                <a16:creationId xmlns:a16="http://schemas.microsoft.com/office/drawing/2014/main" id="{880AE8BF-ADC4-13BA-4B11-1DED12B7B5DF}"/>
              </a:ext>
            </a:extLst>
          </p:cNvPr>
          <p:cNvSpPr>
            <a:spLocks noGrp="1"/>
          </p:cNvSpPr>
          <p:nvPr>
            <p:ph type="subTitle" idx="1" hasCustomPrompt="1"/>
          </p:nvPr>
        </p:nvSpPr>
        <p:spPr>
          <a:xfrm>
            <a:off x="2699943" y="485149"/>
            <a:ext cx="8950190" cy="817135"/>
          </a:xfrm>
          <a:prstGeom prst="rect">
            <a:avLst/>
          </a:prstGeom>
        </p:spPr>
        <p:txBody>
          <a:bodyPr/>
          <a:lstStyle>
            <a:lvl1pPr marL="0" indent="0" algn="l">
              <a:buNone/>
              <a:defRPr sz="4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Overskriften på punkt 3</a:t>
            </a:r>
          </a:p>
        </p:txBody>
      </p:sp>
    </p:spTree>
    <p:extLst>
      <p:ext uri="{BB962C8B-B14F-4D97-AF65-F5344CB8AC3E}">
        <p14:creationId xmlns:p14="http://schemas.microsoft.com/office/powerpoint/2010/main" val="2644209891"/>
      </p:ext>
    </p:extLst>
  </p:cSld>
  <p:clrMapOvr>
    <a:overrideClrMapping bg1="dk1" tx1="lt1" bg2="dk2" tx2="lt2" accent1="accent1" accent2="accent2" accent3="accent3" accent4="accent4" accent5="accent5" accent6="accent6" hlink="hlink" folHlink="folHlink"/>
  </p:clrMapOvr>
  <p:hf hdr="0" ftr="0" dt="0"/>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3_Punkt 1">
    <p:bg>
      <p:bgPr>
        <a:solidFill>
          <a:srgbClr val="FFFFFF">
            <a:alpha val="50000"/>
          </a:srgbClr>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C19CBF2-4E81-4E6D-8948-6A663946C164}"/>
              </a:ext>
            </a:extLst>
          </p:cNvPr>
          <p:cNvSpPr/>
          <p:nvPr/>
        </p:nvSpPr>
        <p:spPr>
          <a:xfrm>
            <a:off x="0" y="0"/>
            <a:ext cx="12283806" cy="16885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chemeClr val="accent5"/>
              </a:solidFill>
              <a:effectLst/>
              <a:uLnTx/>
              <a:uFillTx/>
              <a:latin typeface="Raleway"/>
              <a:ea typeface="+mn-ea"/>
              <a:cs typeface="+mn-cs"/>
            </a:endParaRPr>
          </a:p>
        </p:txBody>
      </p:sp>
      <p:sp>
        <p:nvSpPr>
          <p:cNvPr id="15" name="Pladsholder til billede 5">
            <a:extLst>
              <a:ext uri="{FF2B5EF4-FFF2-40B4-BE49-F238E27FC236}">
                <a16:creationId xmlns:a16="http://schemas.microsoft.com/office/drawing/2014/main" id="{C1EEF6B5-216B-7282-2597-4AA162BB586F}"/>
              </a:ext>
            </a:extLst>
          </p:cNvPr>
          <p:cNvSpPr>
            <a:spLocks noGrp="1"/>
          </p:cNvSpPr>
          <p:nvPr>
            <p:ph type="pic" sz="quarter" idx="11"/>
          </p:nvPr>
        </p:nvSpPr>
        <p:spPr>
          <a:xfrm>
            <a:off x="1" y="1688579"/>
            <a:ext cx="12191998" cy="5169421"/>
          </a:xfrm>
          <a:prstGeom prst="rect">
            <a:avLst/>
          </a:prstGeom>
          <a:noFill/>
          <a:ln w="28575">
            <a:noFill/>
          </a:ln>
        </p:spPr>
        <p:txBody>
          <a:bodyPr/>
          <a:lstStyle>
            <a:lvl1pPr marL="0" indent="0">
              <a:buNone/>
              <a:defRPr>
                <a:solidFill>
                  <a:schemeClr val="bg1"/>
                </a:solidFill>
              </a:defRPr>
            </a:lvl1pPr>
          </a:lstStyle>
          <a:p>
            <a:r>
              <a:rPr lang="da-DK"/>
              <a:t>Klik på ikonet for at tilføje et billede</a:t>
            </a:r>
            <a:endParaRPr lang="da-DK" dirty="0"/>
          </a:p>
        </p:txBody>
      </p:sp>
      <p:sp>
        <p:nvSpPr>
          <p:cNvPr id="9" name="Tekstfelt 8"/>
          <p:cNvSpPr txBox="1"/>
          <p:nvPr/>
        </p:nvSpPr>
        <p:spPr>
          <a:xfrm>
            <a:off x="-65944" y="-370216"/>
            <a:ext cx="4863832" cy="307777"/>
          </a:xfrm>
          <a:prstGeom prst="rect">
            <a:avLst/>
          </a:prstGeom>
          <a:noFill/>
        </p:spPr>
        <p:txBody>
          <a:bodyPr wrap="none" rtlCol="0">
            <a:spAutoFit/>
          </a:bodyPr>
          <a:lstStyle/>
          <a:p>
            <a:r>
              <a:rPr lang="da-DK" sz="1400" b="1" dirty="0">
                <a:solidFill>
                  <a:schemeClr val="bg2"/>
                </a:solidFill>
              </a:rPr>
              <a:t>Dette punkt 3 passer til dagsorden med 4 og 5 punkter</a:t>
            </a:r>
            <a:endParaRPr lang="da-DK" sz="1400" b="1" baseline="0" dirty="0"/>
          </a:p>
        </p:txBody>
      </p:sp>
      <p:pic>
        <p:nvPicPr>
          <p:cNvPr id="16" name="Billede 15">
            <a:extLst>
              <a:ext uri="{FF2B5EF4-FFF2-40B4-BE49-F238E27FC236}">
                <a16:creationId xmlns:a16="http://schemas.microsoft.com/office/drawing/2014/main" id="{3F52031A-0757-B176-8105-383B6E0A7C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3" name="TextBox 5">
            <a:extLst>
              <a:ext uri="{FF2B5EF4-FFF2-40B4-BE49-F238E27FC236}">
                <a16:creationId xmlns:a16="http://schemas.microsoft.com/office/drawing/2014/main" id="{6C0CCDA6-5491-704B-366C-794E34EBA1F3}"/>
              </a:ext>
            </a:extLst>
          </p:cNvPr>
          <p:cNvSpPr txBox="1"/>
          <p:nvPr/>
        </p:nvSpPr>
        <p:spPr>
          <a:xfrm>
            <a:off x="946587" y="-62439"/>
            <a:ext cx="814647" cy="1446550"/>
          </a:xfrm>
          <a:prstGeom prst="rect">
            <a:avLst/>
          </a:prstGeom>
          <a:noFill/>
        </p:spPr>
        <p:txBody>
          <a:bodyPr wrap="non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chemeClr val="bg2"/>
                </a:solidFill>
                <a:effectLst/>
                <a:uLnTx/>
                <a:uFillTx/>
                <a:latin typeface="Raleway"/>
                <a:ea typeface="League Spartan" charset="0"/>
                <a:cs typeface="Poppins" pitchFamily="2" charset="77"/>
              </a:rPr>
              <a:t>3</a:t>
            </a:r>
          </a:p>
        </p:txBody>
      </p:sp>
      <p:sp>
        <p:nvSpPr>
          <p:cNvPr id="28" name="Undertitel 2">
            <a:extLst>
              <a:ext uri="{FF2B5EF4-FFF2-40B4-BE49-F238E27FC236}">
                <a16:creationId xmlns:a16="http://schemas.microsoft.com/office/drawing/2014/main" id="{880AE8BF-ADC4-13BA-4B11-1DED12B7B5DF}"/>
              </a:ext>
            </a:extLst>
          </p:cNvPr>
          <p:cNvSpPr>
            <a:spLocks noGrp="1"/>
          </p:cNvSpPr>
          <p:nvPr>
            <p:ph type="subTitle" idx="1" hasCustomPrompt="1"/>
          </p:nvPr>
        </p:nvSpPr>
        <p:spPr>
          <a:xfrm>
            <a:off x="2707821" y="540025"/>
            <a:ext cx="8950190" cy="817135"/>
          </a:xfrm>
          <a:prstGeom prst="rect">
            <a:avLst/>
          </a:prstGeom>
        </p:spPr>
        <p:txBody>
          <a:bodyPr/>
          <a:lstStyle>
            <a:lvl1pPr marL="0" indent="0" algn="l">
              <a:buNone/>
              <a:defRPr sz="4400" b="1">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Overskriften på punkt 3</a:t>
            </a:r>
          </a:p>
        </p:txBody>
      </p:sp>
    </p:spTree>
    <p:extLst>
      <p:ext uri="{BB962C8B-B14F-4D97-AF65-F5344CB8AC3E}">
        <p14:creationId xmlns:p14="http://schemas.microsoft.com/office/powerpoint/2010/main" val="1211151819"/>
      </p:ext>
    </p:extLst>
  </p:cSld>
  <p:clrMapOvr>
    <a:overrideClrMapping bg1="dk1" tx1="lt1" bg2="dk2" tx2="lt2" accent1="accent1" accent2="accent2" accent3="accent3" accent4="accent4" accent5="accent5" accent6="accent6" hlink="hlink" folHlink="folHlink"/>
  </p:clrMapOvr>
  <p:hf hdr="0" ftr="0" dt="0"/>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Punkt 3_Dagsorden 6">
    <p:bg>
      <p:bgPr>
        <a:solidFill>
          <a:srgbClr val="FFFFFF">
            <a:alpha val="50000"/>
          </a:srgbClr>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C19CBF2-4E81-4E6D-8948-6A663946C164}"/>
              </a:ext>
            </a:extLst>
          </p:cNvPr>
          <p:cNvSpPr/>
          <p:nvPr/>
        </p:nvSpPr>
        <p:spPr>
          <a:xfrm>
            <a:off x="1" y="1688579"/>
            <a:ext cx="12360924" cy="516942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chemeClr val="accent5"/>
              </a:solidFill>
              <a:effectLst/>
              <a:uLnTx/>
              <a:uFillTx/>
              <a:latin typeface="Raleway"/>
              <a:ea typeface="+mn-ea"/>
              <a:cs typeface="+mn-cs"/>
            </a:endParaRPr>
          </a:p>
        </p:txBody>
      </p:sp>
      <p:sp>
        <p:nvSpPr>
          <p:cNvPr id="15" name="Pladsholder til billede 5">
            <a:extLst>
              <a:ext uri="{FF2B5EF4-FFF2-40B4-BE49-F238E27FC236}">
                <a16:creationId xmlns:a16="http://schemas.microsoft.com/office/drawing/2014/main" id="{C1EEF6B5-216B-7282-2597-4AA162BB586F}"/>
              </a:ext>
            </a:extLst>
          </p:cNvPr>
          <p:cNvSpPr>
            <a:spLocks noGrp="1"/>
          </p:cNvSpPr>
          <p:nvPr>
            <p:ph type="pic" sz="quarter" idx="11"/>
          </p:nvPr>
        </p:nvSpPr>
        <p:spPr>
          <a:xfrm>
            <a:off x="2699943" y="1688579"/>
            <a:ext cx="9492055" cy="5169421"/>
          </a:xfrm>
          <a:prstGeom prst="rect">
            <a:avLst/>
          </a:prstGeom>
          <a:noFill/>
          <a:ln w="28575">
            <a:noFill/>
          </a:ln>
        </p:spPr>
        <p:txBody>
          <a:bodyPr/>
          <a:lstStyle>
            <a:lvl1pPr marL="0" indent="0">
              <a:buNone/>
              <a:defRPr>
                <a:solidFill>
                  <a:schemeClr val="bg1"/>
                </a:solidFill>
              </a:defRPr>
            </a:lvl1pPr>
          </a:lstStyle>
          <a:p>
            <a:r>
              <a:rPr lang="da-DK"/>
              <a:t>Klik på ikonet for at tilføje et billede</a:t>
            </a:r>
            <a:endParaRPr lang="da-DK" dirty="0"/>
          </a:p>
        </p:txBody>
      </p:sp>
      <p:sp>
        <p:nvSpPr>
          <p:cNvPr id="9" name="Tekstfelt 8"/>
          <p:cNvSpPr txBox="1"/>
          <p:nvPr/>
        </p:nvSpPr>
        <p:spPr>
          <a:xfrm>
            <a:off x="-65944" y="-370216"/>
            <a:ext cx="4677884" cy="307777"/>
          </a:xfrm>
          <a:prstGeom prst="rect">
            <a:avLst/>
          </a:prstGeom>
          <a:noFill/>
        </p:spPr>
        <p:txBody>
          <a:bodyPr wrap="none" rtlCol="0">
            <a:spAutoFit/>
          </a:bodyPr>
          <a:lstStyle/>
          <a:p>
            <a:r>
              <a:rPr lang="da-DK" sz="1400" b="1" dirty="0">
                <a:solidFill>
                  <a:schemeClr val="bg2"/>
                </a:solidFill>
              </a:rPr>
              <a:t>Dette punkt 3 passer til dagsordenen med 6 punkter</a:t>
            </a:r>
            <a:endParaRPr lang="da-DK" sz="1400" b="1" baseline="0" dirty="0"/>
          </a:p>
        </p:txBody>
      </p:sp>
      <p:pic>
        <p:nvPicPr>
          <p:cNvPr id="16" name="Billede 15">
            <a:extLst>
              <a:ext uri="{FF2B5EF4-FFF2-40B4-BE49-F238E27FC236}">
                <a16:creationId xmlns:a16="http://schemas.microsoft.com/office/drawing/2014/main" id="{3F52031A-0757-B176-8105-383B6E0A7C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3" name="TextBox 5">
            <a:extLst>
              <a:ext uri="{FF2B5EF4-FFF2-40B4-BE49-F238E27FC236}">
                <a16:creationId xmlns:a16="http://schemas.microsoft.com/office/drawing/2014/main" id="{6C0CCDA6-5491-704B-366C-794E34EBA1F3}"/>
              </a:ext>
            </a:extLst>
          </p:cNvPr>
          <p:cNvSpPr txBox="1"/>
          <p:nvPr/>
        </p:nvSpPr>
        <p:spPr>
          <a:xfrm>
            <a:off x="946587" y="121685"/>
            <a:ext cx="814647" cy="1446550"/>
          </a:xfrm>
          <a:prstGeom prst="rect">
            <a:avLst/>
          </a:prstGeom>
          <a:noFill/>
        </p:spPr>
        <p:txBody>
          <a:bodyPr wrap="non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chemeClr val="accent6"/>
                </a:solidFill>
                <a:effectLst/>
                <a:uLnTx/>
                <a:uFillTx/>
                <a:latin typeface="Raleway"/>
                <a:ea typeface="League Spartan" charset="0"/>
                <a:cs typeface="Poppins" pitchFamily="2" charset="77"/>
              </a:rPr>
              <a:t>3</a:t>
            </a:r>
          </a:p>
        </p:txBody>
      </p:sp>
      <p:sp>
        <p:nvSpPr>
          <p:cNvPr id="28" name="Undertitel 2">
            <a:extLst>
              <a:ext uri="{FF2B5EF4-FFF2-40B4-BE49-F238E27FC236}">
                <a16:creationId xmlns:a16="http://schemas.microsoft.com/office/drawing/2014/main" id="{880AE8BF-ADC4-13BA-4B11-1DED12B7B5DF}"/>
              </a:ext>
            </a:extLst>
          </p:cNvPr>
          <p:cNvSpPr>
            <a:spLocks noGrp="1"/>
          </p:cNvSpPr>
          <p:nvPr>
            <p:ph type="subTitle" idx="1" hasCustomPrompt="1"/>
          </p:nvPr>
        </p:nvSpPr>
        <p:spPr>
          <a:xfrm>
            <a:off x="2699943" y="552883"/>
            <a:ext cx="8950190" cy="817135"/>
          </a:xfrm>
          <a:prstGeom prst="rect">
            <a:avLst/>
          </a:prstGeom>
        </p:spPr>
        <p:txBody>
          <a:bodyPr/>
          <a:lstStyle>
            <a:lvl1pPr marL="0" indent="0" algn="l">
              <a:buNone/>
              <a:defRPr sz="4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Overskriften på punkt 3</a:t>
            </a:r>
          </a:p>
        </p:txBody>
      </p:sp>
    </p:spTree>
    <p:extLst>
      <p:ext uri="{BB962C8B-B14F-4D97-AF65-F5344CB8AC3E}">
        <p14:creationId xmlns:p14="http://schemas.microsoft.com/office/powerpoint/2010/main" val="1049354825"/>
      </p:ext>
    </p:extLst>
  </p:cSld>
  <p:clrMapOvr>
    <a:overrideClrMapping bg1="dk1" tx1="lt1" bg2="dk2" tx2="lt2" accent1="accent1" accent2="accent2" accent3="accent3" accent4="accent4" accent5="accent5" accent6="accent6" hlink="hlink" folHlink="folHlink"/>
  </p:clrMapOvr>
  <p:hf hdr="0" ftr="0" dt="0"/>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9_Punkt 1">
    <p:bg>
      <p:bgPr>
        <a:solidFill>
          <a:srgbClr val="FFFFFF">
            <a:alpha val="50000"/>
          </a:srgbClr>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C19CBF2-4E81-4E6D-8948-6A663946C164}"/>
              </a:ext>
            </a:extLst>
          </p:cNvPr>
          <p:cNvSpPr/>
          <p:nvPr/>
        </p:nvSpPr>
        <p:spPr>
          <a:xfrm>
            <a:off x="0" y="0"/>
            <a:ext cx="12283806" cy="168857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chemeClr val="accent5"/>
              </a:solidFill>
              <a:effectLst/>
              <a:uLnTx/>
              <a:uFillTx/>
              <a:latin typeface="Raleway"/>
              <a:ea typeface="+mn-ea"/>
              <a:cs typeface="+mn-cs"/>
            </a:endParaRPr>
          </a:p>
        </p:txBody>
      </p:sp>
      <p:sp>
        <p:nvSpPr>
          <p:cNvPr id="15" name="Pladsholder til billede 5">
            <a:extLst>
              <a:ext uri="{FF2B5EF4-FFF2-40B4-BE49-F238E27FC236}">
                <a16:creationId xmlns:a16="http://schemas.microsoft.com/office/drawing/2014/main" id="{C1EEF6B5-216B-7282-2597-4AA162BB586F}"/>
              </a:ext>
            </a:extLst>
          </p:cNvPr>
          <p:cNvSpPr>
            <a:spLocks noGrp="1"/>
          </p:cNvSpPr>
          <p:nvPr>
            <p:ph type="pic" sz="quarter" idx="11"/>
          </p:nvPr>
        </p:nvSpPr>
        <p:spPr>
          <a:xfrm>
            <a:off x="1" y="1688579"/>
            <a:ext cx="12191998" cy="5169421"/>
          </a:xfrm>
          <a:prstGeom prst="rect">
            <a:avLst/>
          </a:prstGeom>
          <a:noFill/>
          <a:ln w="28575">
            <a:noFill/>
          </a:ln>
        </p:spPr>
        <p:txBody>
          <a:bodyPr/>
          <a:lstStyle>
            <a:lvl1pPr marL="0" indent="0">
              <a:buNone/>
              <a:defRPr>
                <a:solidFill>
                  <a:schemeClr val="bg1"/>
                </a:solidFill>
              </a:defRPr>
            </a:lvl1pPr>
          </a:lstStyle>
          <a:p>
            <a:r>
              <a:rPr lang="da-DK"/>
              <a:t>Klik på ikonet for at tilføje et billede</a:t>
            </a:r>
            <a:endParaRPr lang="da-DK" dirty="0"/>
          </a:p>
        </p:txBody>
      </p:sp>
      <p:sp>
        <p:nvSpPr>
          <p:cNvPr id="9" name="Tekstfelt 8"/>
          <p:cNvSpPr txBox="1"/>
          <p:nvPr/>
        </p:nvSpPr>
        <p:spPr>
          <a:xfrm>
            <a:off x="-65944" y="-370216"/>
            <a:ext cx="4677884" cy="307777"/>
          </a:xfrm>
          <a:prstGeom prst="rect">
            <a:avLst/>
          </a:prstGeom>
          <a:noFill/>
        </p:spPr>
        <p:txBody>
          <a:bodyPr wrap="none" rtlCol="0">
            <a:spAutoFit/>
          </a:bodyPr>
          <a:lstStyle/>
          <a:p>
            <a:r>
              <a:rPr lang="da-DK" sz="1400" b="1" dirty="0">
                <a:solidFill>
                  <a:schemeClr val="bg2"/>
                </a:solidFill>
              </a:rPr>
              <a:t>Dette punkt 3 passer til dagsordenen med 6 punkter</a:t>
            </a:r>
            <a:endParaRPr lang="da-DK" sz="1400" b="1" baseline="0" dirty="0"/>
          </a:p>
        </p:txBody>
      </p:sp>
      <p:pic>
        <p:nvPicPr>
          <p:cNvPr id="16" name="Billede 15">
            <a:extLst>
              <a:ext uri="{FF2B5EF4-FFF2-40B4-BE49-F238E27FC236}">
                <a16:creationId xmlns:a16="http://schemas.microsoft.com/office/drawing/2014/main" id="{3F52031A-0757-B176-8105-383B6E0A7C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3" name="TextBox 5">
            <a:extLst>
              <a:ext uri="{FF2B5EF4-FFF2-40B4-BE49-F238E27FC236}">
                <a16:creationId xmlns:a16="http://schemas.microsoft.com/office/drawing/2014/main" id="{6C0CCDA6-5491-704B-366C-794E34EBA1F3}"/>
              </a:ext>
            </a:extLst>
          </p:cNvPr>
          <p:cNvSpPr txBox="1"/>
          <p:nvPr/>
        </p:nvSpPr>
        <p:spPr>
          <a:xfrm>
            <a:off x="946587" y="-62439"/>
            <a:ext cx="814647" cy="1446550"/>
          </a:xfrm>
          <a:prstGeom prst="rect">
            <a:avLst/>
          </a:prstGeom>
          <a:noFill/>
        </p:spPr>
        <p:txBody>
          <a:bodyPr wrap="non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chemeClr val="tx2"/>
                </a:solidFill>
                <a:effectLst/>
                <a:uLnTx/>
                <a:uFillTx/>
                <a:latin typeface="Raleway"/>
                <a:ea typeface="League Spartan" charset="0"/>
                <a:cs typeface="Poppins" pitchFamily="2" charset="77"/>
              </a:rPr>
              <a:t>3</a:t>
            </a:r>
          </a:p>
        </p:txBody>
      </p:sp>
      <p:sp>
        <p:nvSpPr>
          <p:cNvPr id="28" name="Undertitel 2">
            <a:extLst>
              <a:ext uri="{FF2B5EF4-FFF2-40B4-BE49-F238E27FC236}">
                <a16:creationId xmlns:a16="http://schemas.microsoft.com/office/drawing/2014/main" id="{880AE8BF-ADC4-13BA-4B11-1DED12B7B5DF}"/>
              </a:ext>
            </a:extLst>
          </p:cNvPr>
          <p:cNvSpPr>
            <a:spLocks noGrp="1"/>
          </p:cNvSpPr>
          <p:nvPr>
            <p:ph type="subTitle" idx="1" hasCustomPrompt="1"/>
          </p:nvPr>
        </p:nvSpPr>
        <p:spPr>
          <a:xfrm>
            <a:off x="2707821" y="540025"/>
            <a:ext cx="8950190" cy="817135"/>
          </a:xfrm>
          <a:prstGeom prst="rect">
            <a:avLst/>
          </a:prstGeom>
        </p:spPr>
        <p:txBody>
          <a:bodyPr/>
          <a:lstStyle>
            <a:lvl1pPr marL="0" indent="0" algn="l">
              <a:buNone/>
              <a:defRPr sz="44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Overskriften på punkt 3</a:t>
            </a:r>
          </a:p>
        </p:txBody>
      </p:sp>
    </p:spTree>
    <p:extLst>
      <p:ext uri="{BB962C8B-B14F-4D97-AF65-F5344CB8AC3E}">
        <p14:creationId xmlns:p14="http://schemas.microsoft.com/office/powerpoint/2010/main" val="2745580970"/>
      </p:ext>
    </p:extLst>
  </p:cSld>
  <p:clrMapOvr>
    <a:overrideClrMapping bg1="dk1" tx1="lt1" bg2="dk2" tx2="lt2" accent1="accent1" accent2="accent2" accent3="accent3" accent4="accent4" accent5="accent5" accent6="accent6" hlink="hlink" folHlink="folHlink"/>
  </p:clrMapOvr>
  <p:hf hdr="0" ftr="0" dt="0"/>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Punkt 4_Dagsorden 4+5">
    <p:bg>
      <p:bgPr>
        <a:solidFill>
          <a:srgbClr val="FFFFFF">
            <a:alpha val="50000"/>
          </a:srgbClr>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C19CBF2-4E81-4E6D-8948-6A663946C164}"/>
              </a:ext>
            </a:extLst>
          </p:cNvPr>
          <p:cNvSpPr/>
          <p:nvPr/>
        </p:nvSpPr>
        <p:spPr>
          <a:xfrm>
            <a:off x="1" y="1688579"/>
            <a:ext cx="12382958" cy="51694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chemeClr val="accent5"/>
              </a:solidFill>
              <a:effectLst/>
              <a:uLnTx/>
              <a:uFillTx/>
              <a:latin typeface="Raleway"/>
              <a:ea typeface="+mn-ea"/>
              <a:cs typeface="+mn-cs"/>
            </a:endParaRPr>
          </a:p>
        </p:txBody>
      </p:sp>
      <p:sp>
        <p:nvSpPr>
          <p:cNvPr id="15" name="Pladsholder til billede 5">
            <a:extLst>
              <a:ext uri="{FF2B5EF4-FFF2-40B4-BE49-F238E27FC236}">
                <a16:creationId xmlns:a16="http://schemas.microsoft.com/office/drawing/2014/main" id="{C1EEF6B5-216B-7282-2597-4AA162BB586F}"/>
              </a:ext>
            </a:extLst>
          </p:cNvPr>
          <p:cNvSpPr>
            <a:spLocks noGrp="1"/>
          </p:cNvSpPr>
          <p:nvPr>
            <p:ph type="pic" sz="quarter" idx="11"/>
          </p:nvPr>
        </p:nvSpPr>
        <p:spPr>
          <a:xfrm>
            <a:off x="2699943" y="1688579"/>
            <a:ext cx="9492055" cy="5169421"/>
          </a:xfrm>
          <a:prstGeom prst="rect">
            <a:avLst/>
          </a:prstGeom>
          <a:noFill/>
          <a:ln w="28575">
            <a:noFill/>
          </a:ln>
        </p:spPr>
        <p:txBody>
          <a:bodyPr/>
          <a:lstStyle>
            <a:lvl1pPr marL="0" indent="0">
              <a:buNone/>
              <a:defRPr>
                <a:solidFill>
                  <a:schemeClr val="bg1"/>
                </a:solidFill>
              </a:defRPr>
            </a:lvl1pPr>
          </a:lstStyle>
          <a:p>
            <a:r>
              <a:rPr lang="da-DK"/>
              <a:t>Klik på ikonet for at tilføje et billede</a:t>
            </a:r>
            <a:endParaRPr lang="da-DK" dirty="0"/>
          </a:p>
        </p:txBody>
      </p:sp>
      <p:sp>
        <p:nvSpPr>
          <p:cNvPr id="9" name="Tekstfelt 8"/>
          <p:cNvSpPr txBox="1"/>
          <p:nvPr/>
        </p:nvSpPr>
        <p:spPr>
          <a:xfrm>
            <a:off x="-65944" y="-370216"/>
            <a:ext cx="4823756" cy="307777"/>
          </a:xfrm>
          <a:prstGeom prst="rect">
            <a:avLst/>
          </a:prstGeom>
          <a:noFill/>
        </p:spPr>
        <p:txBody>
          <a:bodyPr wrap="none" rtlCol="0">
            <a:spAutoFit/>
          </a:bodyPr>
          <a:lstStyle/>
          <a:p>
            <a:r>
              <a:rPr lang="da-DK" sz="1400" b="1" dirty="0">
                <a:solidFill>
                  <a:schemeClr val="bg2"/>
                </a:solidFill>
              </a:rPr>
              <a:t>Dette punkt 4 passer til dagsorden med 4 og 5 punkter</a:t>
            </a:r>
            <a:endParaRPr lang="da-DK" sz="1400" b="1" baseline="0" dirty="0"/>
          </a:p>
        </p:txBody>
      </p:sp>
      <p:pic>
        <p:nvPicPr>
          <p:cNvPr id="16" name="Billede 15">
            <a:extLst>
              <a:ext uri="{FF2B5EF4-FFF2-40B4-BE49-F238E27FC236}">
                <a16:creationId xmlns:a16="http://schemas.microsoft.com/office/drawing/2014/main" id="{3F52031A-0757-B176-8105-383B6E0A7C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3" name="TextBox 5">
            <a:extLst>
              <a:ext uri="{FF2B5EF4-FFF2-40B4-BE49-F238E27FC236}">
                <a16:creationId xmlns:a16="http://schemas.microsoft.com/office/drawing/2014/main" id="{6C0CCDA6-5491-704B-366C-794E34EBA1F3}"/>
              </a:ext>
            </a:extLst>
          </p:cNvPr>
          <p:cNvSpPr txBox="1"/>
          <p:nvPr/>
        </p:nvSpPr>
        <p:spPr>
          <a:xfrm>
            <a:off x="932160" y="0"/>
            <a:ext cx="829074" cy="1446550"/>
          </a:xfrm>
          <a:prstGeom prst="rect">
            <a:avLst/>
          </a:prstGeom>
          <a:noFill/>
        </p:spPr>
        <p:txBody>
          <a:bodyPr wrap="non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chemeClr val="accent2"/>
                </a:solidFill>
                <a:effectLst/>
                <a:uLnTx/>
                <a:uFillTx/>
                <a:latin typeface="Raleway"/>
                <a:ea typeface="League Spartan" charset="0"/>
                <a:cs typeface="Poppins" pitchFamily="2" charset="77"/>
              </a:rPr>
              <a:t>4</a:t>
            </a:r>
          </a:p>
        </p:txBody>
      </p:sp>
      <p:sp>
        <p:nvSpPr>
          <p:cNvPr id="28" name="Undertitel 2">
            <a:extLst>
              <a:ext uri="{FF2B5EF4-FFF2-40B4-BE49-F238E27FC236}">
                <a16:creationId xmlns:a16="http://schemas.microsoft.com/office/drawing/2014/main" id="{880AE8BF-ADC4-13BA-4B11-1DED12B7B5DF}"/>
              </a:ext>
            </a:extLst>
          </p:cNvPr>
          <p:cNvSpPr>
            <a:spLocks noGrp="1"/>
          </p:cNvSpPr>
          <p:nvPr>
            <p:ph type="subTitle" idx="1" hasCustomPrompt="1"/>
          </p:nvPr>
        </p:nvSpPr>
        <p:spPr>
          <a:xfrm>
            <a:off x="2699943" y="476298"/>
            <a:ext cx="8950190" cy="817135"/>
          </a:xfrm>
          <a:prstGeom prst="rect">
            <a:avLst/>
          </a:prstGeom>
        </p:spPr>
        <p:txBody>
          <a:bodyPr/>
          <a:lstStyle>
            <a:lvl1pPr marL="0" indent="0" algn="l">
              <a:buNone/>
              <a:defRPr sz="4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Overskriften på punkt 4</a:t>
            </a:r>
          </a:p>
        </p:txBody>
      </p:sp>
    </p:spTree>
    <p:extLst>
      <p:ext uri="{BB962C8B-B14F-4D97-AF65-F5344CB8AC3E}">
        <p14:creationId xmlns:p14="http://schemas.microsoft.com/office/powerpoint/2010/main" val="528970607"/>
      </p:ext>
    </p:extLst>
  </p:cSld>
  <p:clrMapOvr>
    <a:overrideClrMapping bg1="dk1" tx1="lt1" bg2="dk2" tx2="lt2" accent1="accent1" accent2="accent2" accent3="accent3" accent4="accent4" accent5="accent5" accent6="accent6" hlink="hlink" folHlink="folHlink"/>
  </p:clrMapOvr>
  <p:hf hdr="0" ftr="0" dt="0"/>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4_Punkt 1">
    <p:bg>
      <p:bgPr>
        <a:solidFill>
          <a:srgbClr val="FFFFFF">
            <a:alpha val="50000"/>
          </a:srgbClr>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C19CBF2-4E81-4E6D-8948-6A663946C164}"/>
              </a:ext>
            </a:extLst>
          </p:cNvPr>
          <p:cNvSpPr/>
          <p:nvPr/>
        </p:nvSpPr>
        <p:spPr>
          <a:xfrm>
            <a:off x="0" y="0"/>
            <a:ext cx="12283806" cy="16885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chemeClr val="accent5"/>
              </a:solidFill>
              <a:effectLst/>
              <a:uLnTx/>
              <a:uFillTx/>
              <a:latin typeface="Raleway"/>
              <a:ea typeface="+mn-ea"/>
              <a:cs typeface="+mn-cs"/>
            </a:endParaRPr>
          </a:p>
        </p:txBody>
      </p:sp>
      <p:sp>
        <p:nvSpPr>
          <p:cNvPr id="15" name="Pladsholder til billede 5">
            <a:extLst>
              <a:ext uri="{FF2B5EF4-FFF2-40B4-BE49-F238E27FC236}">
                <a16:creationId xmlns:a16="http://schemas.microsoft.com/office/drawing/2014/main" id="{C1EEF6B5-216B-7282-2597-4AA162BB586F}"/>
              </a:ext>
            </a:extLst>
          </p:cNvPr>
          <p:cNvSpPr>
            <a:spLocks noGrp="1"/>
          </p:cNvSpPr>
          <p:nvPr>
            <p:ph type="pic" sz="quarter" idx="11"/>
          </p:nvPr>
        </p:nvSpPr>
        <p:spPr>
          <a:xfrm>
            <a:off x="1" y="1688579"/>
            <a:ext cx="12191998" cy="5169421"/>
          </a:xfrm>
          <a:prstGeom prst="rect">
            <a:avLst/>
          </a:prstGeom>
          <a:noFill/>
          <a:ln w="28575">
            <a:noFill/>
          </a:ln>
        </p:spPr>
        <p:txBody>
          <a:bodyPr/>
          <a:lstStyle>
            <a:lvl1pPr marL="0" indent="0">
              <a:buNone/>
              <a:defRPr>
                <a:solidFill>
                  <a:schemeClr val="bg1"/>
                </a:solidFill>
              </a:defRPr>
            </a:lvl1pPr>
          </a:lstStyle>
          <a:p>
            <a:r>
              <a:rPr lang="da-DK"/>
              <a:t>Klik på ikonet for at tilføje et billede</a:t>
            </a:r>
            <a:endParaRPr lang="da-DK" dirty="0"/>
          </a:p>
        </p:txBody>
      </p:sp>
      <p:sp>
        <p:nvSpPr>
          <p:cNvPr id="9" name="Tekstfelt 8"/>
          <p:cNvSpPr txBox="1"/>
          <p:nvPr/>
        </p:nvSpPr>
        <p:spPr>
          <a:xfrm>
            <a:off x="-65944" y="-370216"/>
            <a:ext cx="4867038" cy="307777"/>
          </a:xfrm>
          <a:prstGeom prst="rect">
            <a:avLst/>
          </a:prstGeom>
          <a:noFill/>
        </p:spPr>
        <p:txBody>
          <a:bodyPr wrap="none" rtlCol="0">
            <a:spAutoFit/>
          </a:bodyPr>
          <a:lstStyle/>
          <a:p>
            <a:r>
              <a:rPr lang="da-DK" sz="1400" b="1" dirty="0">
                <a:solidFill>
                  <a:schemeClr val="bg2"/>
                </a:solidFill>
              </a:rPr>
              <a:t>Dette punkt 4 passer til dagsorden med 4 og 5 punkter</a:t>
            </a:r>
            <a:endParaRPr lang="da-DK" sz="1400" b="1" baseline="0" dirty="0"/>
          </a:p>
        </p:txBody>
      </p:sp>
      <p:sp>
        <p:nvSpPr>
          <p:cNvPr id="3" name="TextBox 5">
            <a:extLst>
              <a:ext uri="{FF2B5EF4-FFF2-40B4-BE49-F238E27FC236}">
                <a16:creationId xmlns:a16="http://schemas.microsoft.com/office/drawing/2014/main" id="{6C0CCDA6-5491-704B-366C-794E34EBA1F3}"/>
              </a:ext>
            </a:extLst>
          </p:cNvPr>
          <p:cNvSpPr txBox="1"/>
          <p:nvPr/>
        </p:nvSpPr>
        <p:spPr>
          <a:xfrm>
            <a:off x="932160" y="-62439"/>
            <a:ext cx="829074" cy="1446550"/>
          </a:xfrm>
          <a:prstGeom prst="rect">
            <a:avLst/>
          </a:prstGeom>
          <a:noFill/>
        </p:spPr>
        <p:txBody>
          <a:bodyPr wrap="non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chemeClr val="bg2"/>
                </a:solidFill>
                <a:effectLst/>
                <a:uLnTx/>
                <a:uFillTx/>
                <a:latin typeface="Raleway"/>
                <a:ea typeface="League Spartan" charset="0"/>
                <a:cs typeface="Poppins" pitchFamily="2" charset="77"/>
              </a:rPr>
              <a:t>4</a:t>
            </a:r>
          </a:p>
        </p:txBody>
      </p:sp>
      <p:sp>
        <p:nvSpPr>
          <p:cNvPr id="28" name="Undertitel 2">
            <a:extLst>
              <a:ext uri="{FF2B5EF4-FFF2-40B4-BE49-F238E27FC236}">
                <a16:creationId xmlns:a16="http://schemas.microsoft.com/office/drawing/2014/main" id="{880AE8BF-ADC4-13BA-4B11-1DED12B7B5DF}"/>
              </a:ext>
            </a:extLst>
          </p:cNvPr>
          <p:cNvSpPr>
            <a:spLocks noGrp="1"/>
          </p:cNvSpPr>
          <p:nvPr>
            <p:ph type="subTitle" idx="1" hasCustomPrompt="1"/>
          </p:nvPr>
        </p:nvSpPr>
        <p:spPr>
          <a:xfrm>
            <a:off x="2707821" y="540025"/>
            <a:ext cx="8950190" cy="817135"/>
          </a:xfrm>
          <a:prstGeom prst="rect">
            <a:avLst/>
          </a:prstGeom>
        </p:spPr>
        <p:txBody>
          <a:bodyPr/>
          <a:lstStyle>
            <a:lvl1pPr marL="0" indent="0" algn="l">
              <a:buNone/>
              <a:defRPr sz="4400" b="1">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Overskriften på punkt 4</a:t>
            </a:r>
          </a:p>
        </p:txBody>
      </p:sp>
      <p:pic>
        <p:nvPicPr>
          <p:cNvPr id="16" name="Billede 15">
            <a:extLst>
              <a:ext uri="{FF2B5EF4-FFF2-40B4-BE49-F238E27FC236}">
                <a16:creationId xmlns:a16="http://schemas.microsoft.com/office/drawing/2014/main" id="{3F52031A-0757-B176-8105-383B6E0A7C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Tree>
    <p:extLst>
      <p:ext uri="{BB962C8B-B14F-4D97-AF65-F5344CB8AC3E}">
        <p14:creationId xmlns:p14="http://schemas.microsoft.com/office/powerpoint/2010/main" val="1714701874"/>
      </p:ext>
    </p:extLst>
  </p:cSld>
  <p:clrMapOvr>
    <a:overrideClrMapping bg1="dk1" tx1="lt1" bg2="dk2" tx2="lt2" accent1="accent1" accent2="accent2" accent3="accent3" accent4="accent4" accent5="accent5" accent6="accent6" hlink="hlink" folHlink="folHlink"/>
  </p:clrMapOvr>
  <p:hf hdr="0" ftr="0" dt="0"/>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Punkt 4_Dagsorden 6">
    <p:bg>
      <p:bgPr>
        <a:solidFill>
          <a:srgbClr val="FFFFFF">
            <a:alpha val="50000"/>
          </a:srgbClr>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C19CBF2-4E81-4E6D-8948-6A663946C164}"/>
              </a:ext>
            </a:extLst>
          </p:cNvPr>
          <p:cNvSpPr/>
          <p:nvPr/>
        </p:nvSpPr>
        <p:spPr>
          <a:xfrm>
            <a:off x="1" y="1688579"/>
            <a:ext cx="12404992" cy="51694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chemeClr val="accent5"/>
              </a:solidFill>
              <a:effectLst/>
              <a:uLnTx/>
              <a:uFillTx/>
              <a:latin typeface="Raleway"/>
              <a:ea typeface="+mn-ea"/>
              <a:cs typeface="+mn-cs"/>
            </a:endParaRPr>
          </a:p>
        </p:txBody>
      </p:sp>
      <p:sp>
        <p:nvSpPr>
          <p:cNvPr id="15" name="Pladsholder til billede 5">
            <a:extLst>
              <a:ext uri="{FF2B5EF4-FFF2-40B4-BE49-F238E27FC236}">
                <a16:creationId xmlns:a16="http://schemas.microsoft.com/office/drawing/2014/main" id="{C1EEF6B5-216B-7282-2597-4AA162BB586F}"/>
              </a:ext>
            </a:extLst>
          </p:cNvPr>
          <p:cNvSpPr>
            <a:spLocks noGrp="1"/>
          </p:cNvSpPr>
          <p:nvPr>
            <p:ph type="pic" sz="quarter" idx="11"/>
          </p:nvPr>
        </p:nvSpPr>
        <p:spPr>
          <a:xfrm>
            <a:off x="2699943" y="1688579"/>
            <a:ext cx="9492055" cy="5169421"/>
          </a:xfrm>
          <a:prstGeom prst="rect">
            <a:avLst/>
          </a:prstGeom>
          <a:noFill/>
          <a:ln w="28575">
            <a:noFill/>
          </a:ln>
        </p:spPr>
        <p:txBody>
          <a:bodyPr/>
          <a:lstStyle>
            <a:lvl1pPr marL="0" indent="0">
              <a:buNone/>
              <a:defRPr>
                <a:solidFill>
                  <a:schemeClr val="bg1"/>
                </a:solidFill>
              </a:defRPr>
            </a:lvl1pPr>
          </a:lstStyle>
          <a:p>
            <a:r>
              <a:rPr lang="da-DK"/>
              <a:t>Klik på ikonet for at tilføje et billede</a:t>
            </a:r>
            <a:endParaRPr lang="da-DK" dirty="0"/>
          </a:p>
        </p:txBody>
      </p:sp>
      <p:sp>
        <p:nvSpPr>
          <p:cNvPr id="9" name="Tekstfelt 8"/>
          <p:cNvSpPr txBox="1"/>
          <p:nvPr/>
        </p:nvSpPr>
        <p:spPr>
          <a:xfrm>
            <a:off x="-65944" y="-370216"/>
            <a:ext cx="4681090" cy="307777"/>
          </a:xfrm>
          <a:prstGeom prst="rect">
            <a:avLst/>
          </a:prstGeom>
          <a:noFill/>
        </p:spPr>
        <p:txBody>
          <a:bodyPr wrap="none" rtlCol="0">
            <a:spAutoFit/>
          </a:bodyPr>
          <a:lstStyle/>
          <a:p>
            <a:r>
              <a:rPr lang="da-DK" sz="1400" b="1" dirty="0">
                <a:solidFill>
                  <a:schemeClr val="bg2"/>
                </a:solidFill>
              </a:rPr>
              <a:t>Dette punkt 4 passer til dagsordenen med 6 punkter</a:t>
            </a:r>
            <a:endParaRPr lang="da-DK" sz="1400" b="1" baseline="0" dirty="0"/>
          </a:p>
        </p:txBody>
      </p:sp>
      <p:pic>
        <p:nvPicPr>
          <p:cNvPr id="16" name="Billede 15">
            <a:extLst>
              <a:ext uri="{FF2B5EF4-FFF2-40B4-BE49-F238E27FC236}">
                <a16:creationId xmlns:a16="http://schemas.microsoft.com/office/drawing/2014/main" id="{3F52031A-0757-B176-8105-383B6E0A7C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3" name="TextBox 5">
            <a:extLst>
              <a:ext uri="{FF2B5EF4-FFF2-40B4-BE49-F238E27FC236}">
                <a16:creationId xmlns:a16="http://schemas.microsoft.com/office/drawing/2014/main" id="{6C0CCDA6-5491-704B-366C-794E34EBA1F3}"/>
              </a:ext>
            </a:extLst>
          </p:cNvPr>
          <p:cNvSpPr txBox="1"/>
          <p:nvPr/>
        </p:nvSpPr>
        <p:spPr>
          <a:xfrm>
            <a:off x="966027" y="-62439"/>
            <a:ext cx="829074" cy="1446550"/>
          </a:xfrm>
          <a:prstGeom prst="rect">
            <a:avLst/>
          </a:prstGeom>
          <a:noFill/>
        </p:spPr>
        <p:txBody>
          <a:bodyPr wrap="non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chemeClr val="accent1"/>
                </a:solidFill>
                <a:effectLst/>
                <a:uLnTx/>
                <a:uFillTx/>
                <a:latin typeface="Raleway"/>
                <a:ea typeface="League Spartan" charset="0"/>
                <a:cs typeface="Poppins" pitchFamily="2" charset="77"/>
              </a:rPr>
              <a:t>4</a:t>
            </a:r>
          </a:p>
        </p:txBody>
      </p:sp>
      <p:sp>
        <p:nvSpPr>
          <p:cNvPr id="28" name="Undertitel 2">
            <a:extLst>
              <a:ext uri="{FF2B5EF4-FFF2-40B4-BE49-F238E27FC236}">
                <a16:creationId xmlns:a16="http://schemas.microsoft.com/office/drawing/2014/main" id="{880AE8BF-ADC4-13BA-4B11-1DED12B7B5DF}"/>
              </a:ext>
            </a:extLst>
          </p:cNvPr>
          <p:cNvSpPr>
            <a:spLocks noGrp="1"/>
          </p:cNvSpPr>
          <p:nvPr>
            <p:ph type="subTitle" idx="1" hasCustomPrompt="1"/>
          </p:nvPr>
        </p:nvSpPr>
        <p:spPr>
          <a:xfrm>
            <a:off x="2699943" y="404502"/>
            <a:ext cx="8950190" cy="817135"/>
          </a:xfrm>
          <a:prstGeom prst="rect">
            <a:avLst/>
          </a:prstGeom>
        </p:spPr>
        <p:txBody>
          <a:bodyPr/>
          <a:lstStyle>
            <a:lvl1pPr marL="0" indent="0" algn="l">
              <a:buNone/>
              <a:defRPr sz="4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Overskriften på punkt 4</a:t>
            </a:r>
          </a:p>
        </p:txBody>
      </p:sp>
    </p:spTree>
    <p:extLst>
      <p:ext uri="{BB962C8B-B14F-4D97-AF65-F5344CB8AC3E}">
        <p14:creationId xmlns:p14="http://schemas.microsoft.com/office/powerpoint/2010/main" val="488370871"/>
      </p:ext>
    </p:extLst>
  </p:cSld>
  <p:clrMapOvr>
    <a:overrideClrMapping bg1="dk1" tx1="lt1" bg2="dk2" tx2="lt2" accent1="accent1" accent2="accent2" accent3="accent3" accent4="accent4" accent5="accent5" accent6="accent6" hlink="hlink" folHlink="folHlink"/>
  </p:clrMapOvr>
  <p:hf hdr="0" ftr="0" dt="0"/>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5_Punkt 1">
    <p:bg>
      <p:bgPr>
        <a:solidFill>
          <a:srgbClr val="FFFFFF">
            <a:alpha val="50000"/>
          </a:srgbClr>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C19CBF2-4E81-4E6D-8948-6A663946C164}"/>
              </a:ext>
            </a:extLst>
          </p:cNvPr>
          <p:cNvSpPr/>
          <p:nvPr/>
        </p:nvSpPr>
        <p:spPr>
          <a:xfrm>
            <a:off x="0" y="0"/>
            <a:ext cx="12283806" cy="16885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chemeClr val="accent5"/>
              </a:solidFill>
              <a:effectLst/>
              <a:uLnTx/>
              <a:uFillTx/>
              <a:latin typeface="Raleway"/>
              <a:ea typeface="+mn-ea"/>
              <a:cs typeface="+mn-cs"/>
            </a:endParaRPr>
          </a:p>
        </p:txBody>
      </p:sp>
      <p:sp>
        <p:nvSpPr>
          <p:cNvPr id="15" name="Pladsholder til billede 5">
            <a:extLst>
              <a:ext uri="{FF2B5EF4-FFF2-40B4-BE49-F238E27FC236}">
                <a16:creationId xmlns:a16="http://schemas.microsoft.com/office/drawing/2014/main" id="{C1EEF6B5-216B-7282-2597-4AA162BB586F}"/>
              </a:ext>
            </a:extLst>
          </p:cNvPr>
          <p:cNvSpPr>
            <a:spLocks noGrp="1"/>
          </p:cNvSpPr>
          <p:nvPr>
            <p:ph type="pic" sz="quarter" idx="11"/>
          </p:nvPr>
        </p:nvSpPr>
        <p:spPr>
          <a:xfrm>
            <a:off x="1" y="1688579"/>
            <a:ext cx="12191998" cy="5169421"/>
          </a:xfrm>
          <a:prstGeom prst="rect">
            <a:avLst/>
          </a:prstGeom>
          <a:noFill/>
          <a:ln w="28575">
            <a:noFill/>
          </a:ln>
        </p:spPr>
        <p:txBody>
          <a:bodyPr/>
          <a:lstStyle>
            <a:lvl1pPr marL="0" indent="0">
              <a:buNone/>
              <a:defRPr>
                <a:solidFill>
                  <a:schemeClr val="bg1"/>
                </a:solidFill>
              </a:defRPr>
            </a:lvl1pPr>
          </a:lstStyle>
          <a:p>
            <a:r>
              <a:rPr lang="da-DK"/>
              <a:t>Klik på ikonet for at tilføje et billede</a:t>
            </a:r>
            <a:endParaRPr lang="da-DK" dirty="0"/>
          </a:p>
        </p:txBody>
      </p:sp>
      <p:sp>
        <p:nvSpPr>
          <p:cNvPr id="9" name="Tekstfelt 8"/>
          <p:cNvSpPr txBox="1"/>
          <p:nvPr/>
        </p:nvSpPr>
        <p:spPr>
          <a:xfrm>
            <a:off x="-65944" y="-370216"/>
            <a:ext cx="4681090" cy="307777"/>
          </a:xfrm>
          <a:prstGeom prst="rect">
            <a:avLst/>
          </a:prstGeom>
          <a:noFill/>
        </p:spPr>
        <p:txBody>
          <a:bodyPr wrap="none" rtlCol="0">
            <a:spAutoFit/>
          </a:bodyPr>
          <a:lstStyle/>
          <a:p>
            <a:r>
              <a:rPr lang="da-DK" sz="1400" b="1" dirty="0">
                <a:solidFill>
                  <a:schemeClr val="bg2"/>
                </a:solidFill>
              </a:rPr>
              <a:t>Dette punkt 4 passer til dagsordenen med 6 punkter</a:t>
            </a:r>
            <a:endParaRPr lang="da-DK" sz="1400" b="1" baseline="0" dirty="0"/>
          </a:p>
        </p:txBody>
      </p:sp>
      <p:pic>
        <p:nvPicPr>
          <p:cNvPr id="16" name="Billede 15">
            <a:extLst>
              <a:ext uri="{FF2B5EF4-FFF2-40B4-BE49-F238E27FC236}">
                <a16:creationId xmlns:a16="http://schemas.microsoft.com/office/drawing/2014/main" id="{3F52031A-0757-B176-8105-383B6E0A7C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3" name="TextBox 5">
            <a:extLst>
              <a:ext uri="{FF2B5EF4-FFF2-40B4-BE49-F238E27FC236}">
                <a16:creationId xmlns:a16="http://schemas.microsoft.com/office/drawing/2014/main" id="{6C0CCDA6-5491-704B-366C-794E34EBA1F3}"/>
              </a:ext>
            </a:extLst>
          </p:cNvPr>
          <p:cNvSpPr txBox="1"/>
          <p:nvPr/>
        </p:nvSpPr>
        <p:spPr>
          <a:xfrm>
            <a:off x="932160" y="-62439"/>
            <a:ext cx="829074" cy="1446550"/>
          </a:xfrm>
          <a:prstGeom prst="rect">
            <a:avLst/>
          </a:prstGeom>
          <a:noFill/>
        </p:spPr>
        <p:txBody>
          <a:bodyPr wrap="non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chemeClr val="bg2"/>
                </a:solidFill>
                <a:effectLst/>
                <a:uLnTx/>
                <a:uFillTx/>
                <a:latin typeface="Raleway"/>
                <a:ea typeface="League Spartan" charset="0"/>
                <a:cs typeface="Poppins" pitchFamily="2" charset="77"/>
              </a:rPr>
              <a:t>4</a:t>
            </a:r>
          </a:p>
        </p:txBody>
      </p:sp>
      <p:sp>
        <p:nvSpPr>
          <p:cNvPr id="28" name="Undertitel 2">
            <a:extLst>
              <a:ext uri="{FF2B5EF4-FFF2-40B4-BE49-F238E27FC236}">
                <a16:creationId xmlns:a16="http://schemas.microsoft.com/office/drawing/2014/main" id="{880AE8BF-ADC4-13BA-4B11-1DED12B7B5DF}"/>
              </a:ext>
            </a:extLst>
          </p:cNvPr>
          <p:cNvSpPr>
            <a:spLocks noGrp="1"/>
          </p:cNvSpPr>
          <p:nvPr>
            <p:ph type="subTitle" idx="1" hasCustomPrompt="1"/>
          </p:nvPr>
        </p:nvSpPr>
        <p:spPr>
          <a:xfrm>
            <a:off x="2707821" y="540025"/>
            <a:ext cx="8950190" cy="817135"/>
          </a:xfrm>
          <a:prstGeom prst="rect">
            <a:avLst/>
          </a:prstGeom>
        </p:spPr>
        <p:txBody>
          <a:bodyPr/>
          <a:lstStyle>
            <a:lvl1pPr marL="0" indent="0" algn="l">
              <a:buNone/>
              <a:defRPr sz="4400" b="1">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Overskriften på punkt 4</a:t>
            </a:r>
          </a:p>
        </p:txBody>
      </p:sp>
    </p:spTree>
    <p:extLst>
      <p:ext uri="{BB962C8B-B14F-4D97-AF65-F5344CB8AC3E}">
        <p14:creationId xmlns:p14="http://schemas.microsoft.com/office/powerpoint/2010/main" val="2887120723"/>
      </p:ext>
    </p:extLst>
  </p:cSld>
  <p:clrMapOvr>
    <a:overrideClrMapping bg1="dk1" tx1="lt1" bg2="dk2" tx2="lt2" accent1="accent1" accent2="accent2" accent3="accent3" accent4="accent4" accent5="accent5" accent6="accent6" hlink="hlink" folHlink="folHlink"/>
  </p:clrMapOvr>
  <p:hf hdr="0" ftr="0" dt="0"/>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Punkt 5_Dagsorden 5">
    <p:bg>
      <p:bgPr>
        <a:solidFill>
          <a:srgbClr val="FFFFFF">
            <a:alpha val="50000"/>
          </a:srgbClr>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C19CBF2-4E81-4E6D-8948-6A663946C164}"/>
              </a:ext>
            </a:extLst>
          </p:cNvPr>
          <p:cNvSpPr/>
          <p:nvPr/>
        </p:nvSpPr>
        <p:spPr>
          <a:xfrm>
            <a:off x="1" y="1688579"/>
            <a:ext cx="12327874" cy="51694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chemeClr val="accent5"/>
              </a:solidFill>
              <a:effectLst/>
              <a:uLnTx/>
              <a:uFillTx/>
              <a:latin typeface="Raleway"/>
              <a:ea typeface="+mn-ea"/>
              <a:cs typeface="+mn-cs"/>
            </a:endParaRPr>
          </a:p>
        </p:txBody>
      </p:sp>
      <p:sp>
        <p:nvSpPr>
          <p:cNvPr id="15" name="Pladsholder til billede 5">
            <a:extLst>
              <a:ext uri="{FF2B5EF4-FFF2-40B4-BE49-F238E27FC236}">
                <a16:creationId xmlns:a16="http://schemas.microsoft.com/office/drawing/2014/main" id="{C1EEF6B5-216B-7282-2597-4AA162BB586F}"/>
              </a:ext>
            </a:extLst>
          </p:cNvPr>
          <p:cNvSpPr>
            <a:spLocks noGrp="1"/>
          </p:cNvSpPr>
          <p:nvPr>
            <p:ph type="pic" sz="quarter" idx="11"/>
          </p:nvPr>
        </p:nvSpPr>
        <p:spPr>
          <a:xfrm>
            <a:off x="2699943" y="1688579"/>
            <a:ext cx="9492055" cy="5169421"/>
          </a:xfrm>
          <a:prstGeom prst="rect">
            <a:avLst/>
          </a:prstGeom>
          <a:noFill/>
          <a:ln w="28575">
            <a:noFill/>
          </a:ln>
        </p:spPr>
        <p:txBody>
          <a:bodyPr/>
          <a:lstStyle>
            <a:lvl1pPr marL="0" indent="0">
              <a:buNone/>
              <a:defRPr>
                <a:solidFill>
                  <a:schemeClr val="bg1"/>
                </a:solidFill>
              </a:defRPr>
            </a:lvl1pPr>
          </a:lstStyle>
          <a:p>
            <a:r>
              <a:rPr lang="da-DK"/>
              <a:t>Klik på ikonet for at tilføje et billede</a:t>
            </a:r>
            <a:endParaRPr lang="da-DK" dirty="0"/>
          </a:p>
        </p:txBody>
      </p:sp>
      <p:sp>
        <p:nvSpPr>
          <p:cNvPr id="9" name="Tekstfelt 8"/>
          <p:cNvSpPr txBox="1"/>
          <p:nvPr/>
        </p:nvSpPr>
        <p:spPr>
          <a:xfrm>
            <a:off x="-65944" y="-370216"/>
            <a:ext cx="4668266" cy="307777"/>
          </a:xfrm>
          <a:prstGeom prst="rect">
            <a:avLst/>
          </a:prstGeom>
          <a:noFill/>
        </p:spPr>
        <p:txBody>
          <a:bodyPr wrap="none" rtlCol="0">
            <a:spAutoFit/>
          </a:bodyPr>
          <a:lstStyle/>
          <a:p>
            <a:r>
              <a:rPr lang="da-DK" sz="1400" b="1" dirty="0">
                <a:solidFill>
                  <a:schemeClr val="bg2"/>
                </a:solidFill>
              </a:rPr>
              <a:t>Dette punkt 5 passer til dagsordenen med 5 punkter</a:t>
            </a:r>
            <a:endParaRPr lang="da-DK" sz="1400" b="1" baseline="0" dirty="0"/>
          </a:p>
        </p:txBody>
      </p:sp>
      <p:pic>
        <p:nvPicPr>
          <p:cNvPr id="16" name="Billede 15">
            <a:extLst>
              <a:ext uri="{FF2B5EF4-FFF2-40B4-BE49-F238E27FC236}">
                <a16:creationId xmlns:a16="http://schemas.microsoft.com/office/drawing/2014/main" id="{3F52031A-0757-B176-8105-383B6E0A7C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3" name="TextBox 5">
            <a:extLst>
              <a:ext uri="{FF2B5EF4-FFF2-40B4-BE49-F238E27FC236}">
                <a16:creationId xmlns:a16="http://schemas.microsoft.com/office/drawing/2014/main" id="{6C0CCDA6-5491-704B-366C-794E34EBA1F3}"/>
              </a:ext>
            </a:extLst>
          </p:cNvPr>
          <p:cNvSpPr txBox="1"/>
          <p:nvPr/>
        </p:nvSpPr>
        <p:spPr>
          <a:xfrm>
            <a:off x="940107" y="13779"/>
            <a:ext cx="809838" cy="1446550"/>
          </a:xfrm>
          <a:prstGeom prst="rect">
            <a:avLst/>
          </a:prstGeom>
          <a:noFill/>
        </p:spPr>
        <p:txBody>
          <a:bodyPr wrap="non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chemeClr val="accent3"/>
                </a:solidFill>
                <a:effectLst/>
                <a:uLnTx/>
                <a:uFillTx/>
                <a:latin typeface="Raleway"/>
                <a:ea typeface="League Spartan" charset="0"/>
                <a:cs typeface="Poppins" pitchFamily="2" charset="77"/>
              </a:rPr>
              <a:t>5</a:t>
            </a:r>
          </a:p>
        </p:txBody>
      </p:sp>
      <p:sp>
        <p:nvSpPr>
          <p:cNvPr id="28" name="Undertitel 2">
            <a:extLst>
              <a:ext uri="{FF2B5EF4-FFF2-40B4-BE49-F238E27FC236}">
                <a16:creationId xmlns:a16="http://schemas.microsoft.com/office/drawing/2014/main" id="{880AE8BF-ADC4-13BA-4B11-1DED12B7B5DF}"/>
              </a:ext>
            </a:extLst>
          </p:cNvPr>
          <p:cNvSpPr>
            <a:spLocks noGrp="1"/>
          </p:cNvSpPr>
          <p:nvPr>
            <p:ph type="subTitle" idx="1" hasCustomPrompt="1"/>
          </p:nvPr>
        </p:nvSpPr>
        <p:spPr>
          <a:xfrm>
            <a:off x="2699943" y="541594"/>
            <a:ext cx="8950190" cy="817135"/>
          </a:xfrm>
          <a:prstGeom prst="rect">
            <a:avLst/>
          </a:prstGeom>
        </p:spPr>
        <p:txBody>
          <a:bodyPr/>
          <a:lstStyle>
            <a:lvl1pPr marL="0" indent="0" algn="l">
              <a:buNone/>
              <a:defRPr sz="4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Overskriften på punkt 5</a:t>
            </a:r>
          </a:p>
        </p:txBody>
      </p:sp>
    </p:spTree>
    <p:extLst>
      <p:ext uri="{BB962C8B-B14F-4D97-AF65-F5344CB8AC3E}">
        <p14:creationId xmlns:p14="http://schemas.microsoft.com/office/powerpoint/2010/main" val="1683721652"/>
      </p:ext>
    </p:extLst>
  </p:cSld>
  <p:clrMapOvr>
    <a:overrideClrMapping bg1="dk1" tx1="lt1" bg2="dk2" tx2="lt2" accent1="accent1" accent2="accent2" accent3="accent3" accent4="accent4" accent5="accent5" accent6="accent6" hlink="hlink" folHlink="folHlink"/>
  </p:clrMapOvr>
  <p:hf hdr="0" ftr="0" dt="0"/>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6_Punkt 1">
    <p:bg>
      <p:bgPr>
        <a:solidFill>
          <a:srgbClr val="FFFFFF">
            <a:alpha val="50000"/>
          </a:srgbClr>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C19CBF2-4E81-4E6D-8948-6A663946C164}"/>
              </a:ext>
            </a:extLst>
          </p:cNvPr>
          <p:cNvSpPr/>
          <p:nvPr/>
        </p:nvSpPr>
        <p:spPr>
          <a:xfrm>
            <a:off x="0" y="0"/>
            <a:ext cx="12283806" cy="168857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chemeClr val="accent3"/>
              </a:solidFill>
              <a:effectLst/>
              <a:uLnTx/>
              <a:uFillTx/>
              <a:latin typeface="Raleway"/>
              <a:ea typeface="+mn-ea"/>
              <a:cs typeface="+mn-cs"/>
            </a:endParaRPr>
          </a:p>
        </p:txBody>
      </p:sp>
      <p:sp>
        <p:nvSpPr>
          <p:cNvPr id="15" name="Pladsholder til billede 5">
            <a:extLst>
              <a:ext uri="{FF2B5EF4-FFF2-40B4-BE49-F238E27FC236}">
                <a16:creationId xmlns:a16="http://schemas.microsoft.com/office/drawing/2014/main" id="{C1EEF6B5-216B-7282-2597-4AA162BB586F}"/>
              </a:ext>
            </a:extLst>
          </p:cNvPr>
          <p:cNvSpPr>
            <a:spLocks noGrp="1"/>
          </p:cNvSpPr>
          <p:nvPr>
            <p:ph type="pic" sz="quarter" idx="11"/>
          </p:nvPr>
        </p:nvSpPr>
        <p:spPr>
          <a:xfrm>
            <a:off x="1" y="1688579"/>
            <a:ext cx="12191998" cy="5169421"/>
          </a:xfrm>
          <a:prstGeom prst="rect">
            <a:avLst/>
          </a:prstGeom>
          <a:noFill/>
          <a:ln w="28575">
            <a:noFill/>
          </a:ln>
        </p:spPr>
        <p:txBody>
          <a:bodyPr/>
          <a:lstStyle>
            <a:lvl1pPr marL="0" indent="0">
              <a:buNone/>
              <a:defRPr>
                <a:solidFill>
                  <a:schemeClr val="bg1"/>
                </a:solidFill>
              </a:defRPr>
            </a:lvl1pPr>
          </a:lstStyle>
          <a:p>
            <a:r>
              <a:rPr lang="da-DK"/>
              <a:t>Klik på ikonet for at tilføje et billede</a:t>
            </a:r>
            <a:endParaRPr lang="da-DK" dirty="0"/>
          </a:p>
        </p:txBody>
      </p:sp>
      <p:sp>
        <p:nvSpPr>
          <p:cNvPr id="9" name="Tekstfelt 8"/>
          <p:cNvSpPr txBox="1"/>
          <p:nvPr/>
        </p:nvSpPr>
        <p:spPr>
          <a:xfrm>
            <a:off x="-65944" y="-370216"/>
            <a:ext cx="4668266" cy="307777"/>
          </a:xfrm>
          <a:prstGeom prst="rect">
            <a:avLst/>
          </a:prstGeom>
          <a:noFill/>
        </p:spPr>
        <p:txBody>
          <a:bodyPr wrap="none" rtlCol="0">
            <a:spAutoFit/>
          </a:bodyPr>
          <a:lstStyle/>
          <a:p>
            <a:r>
              <a:rPr lang="da-DK" sz="1400" b="1" dirty="0">
                <a:solidFill>
                  <a:schemeClr val="bg2"/>
                </a:solidFill>
              </a:rPr>
              <a:t>Dette punkt 5 passer til dagsordenen med 5 punkter</a:t>
            </a:r>
            <a:endParaRPr lang="da-DK" sz="1400" b="1" baseline="0" dirty="0"/>
          </a:p>
        </p:txBody>
      </p:sp>
      <p:pic>
        <p:nvPicPr>
          <p:cNvPr id="16" name="Billede 15">
            <a:extLst>
              <a:ext uri="{FF2B5EF4-FFF2-40B4-BE49-F238E27FC236}">
                <a16:creationId xmlns:a16="http://schemas.microsoft.com/office/drawing/2014/main" id="{3F52031A-0757-B176-8105-383B6E0A7C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3" name="TextBox 5">
            <a:extLst>
              <a:ext uri="{FF2B5EF4-FFF2-40B4-BE49-F238E27FC236}">
                <a16:creationId xmlns:a16="http://schemas.microsoft.com/office/drawing/2014/main" id="{6C0CCDA6-5491-704B-366C-794E34EBA1F3}"/>
              </a:ext>
            </a:extLst>
          </p:cNvPr>
          <p:cNvSpPr txBox="1"/>
          <p:nvPr/>
        </p:nvSpPr>
        <p:spPr>
          <a:xfrm>
            <a:off x="951396" y="-62439"/>
            <a:ext cx="809838" cy="1446550"/>
          </a:xfrm>
          <a:prstGeom prst="rect">
            <a:avLst/>
          </a:prstGeom>
          <a:noFill/>
        </p:spPr>
        <p:txBody>
          <a:bodyPr wrap="non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chemeClr val="tx1"/>
                </a:solidFill>
                <a:effectLst/>
                <a:uLnTx/>
                <a:uFillTx/>
                <a:latin typeface="Raleway"/>
                <a:ea typeface="League Spartan" charset="0"/>
                <a:cs typeface="Poppins" pitchFamily="2" charset="77"/>
              </a:rPr>
              <a:t>5</a:t>
            </a:r>
          </a:p>
        </p:txBody>
      </p:sp>
      <p:sp>
        <p:nvSpPr>
          <p:cNvPr id="28" name="Undertitel 2">
            <a:extLst>
              <a:ext uri="{FF2B5EF4-FFF2-40B4-BE49-F238E27FC236}">
                <a16:creationId xmlns:a16="http://schemas.microsoft.com/office/drawing/2014/main" id="{880AE8BF-ADC4-13BA-4B11-1DED12B7B5DF}"/>
              </a:ext>
            </a:extLst>
          </p:cNvPr>
          <p:cNvSpPr>
            <a:spLocks noGrp="1"/>
          </p:cNvSpPr>
          <p:nvPr>
            <p:ph type="subTitle" idx="1" hasCustomPrompt="1"/>
          </p:nvPr>
        </p:nvSpPr>
        <p:spPr>
          <a:xfrm>
            <a:off x="2712630" y="453877"/>
            <a:ext cx="8950190" cy="817135"/>
          </a:xfrm>
          <a:prstGeom prst="rect">
            <a:avLst/>
          </a:prstGeom>
        </p:spPr>
        <p:txBody>
          <a:bodyPr/>
          <a:lstStyle>
            <a:lvl1pPr marL="0" indent="0" algn="l">
              <a:buNone/>
              <a:defRPr sz="44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Overskriften på punkt 5</a:t>
            </a:r>
          </a:p>
        </p:txBody>
      </p:sp>
    </p:spTree>
    <p:extLst>
      <p:ext uri="{BB962C8B-B14F-4D97-AF65-F5344CB8AC3E}">
        <p14:creationId xmlns:p14="http://schemas.microsoft.com/office/powerpoint/2010/main" val="460175797"/>
      </p:ext>
    </p:extLst>
  </p:cSld>
  <p:clrMapOvr>
    <a:overrideClrMapping bg1="dk1" tx1="lt1" bg2="dk2" tx2="lt2" accent1="accent1" accent2="accent2" accent3="accent3" accent4="accent4" accent5="accent5" accent6="accent6" hlink="hlink" folHlink="folHlink"/>
  </p:clrMapOvr>
  <p:hf hdr="0" ftr="0" dt="0"/>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Punkt 5_Dagsorden 6">
    <p:bg>
      <p:bgPr>
        <a:solidFill>
          <a:srgbClr val="FFFFFF">
            <a:alpha val="50000"/>
          </a:srgbClr>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C19CBF2-4E81-4E6D-8948-6A663946C164}"/>
              </a:ext>
            </a:extLst>
          </p:cNvPr>
          <p:cNvSpPr/>
          <p:nvPr/>
        </p:nvSpPr>
        <p:spPr>
          <a:xfrm>
            <a:off x="1" y="1688579"/>
            <a:ext cx="12438042" cy="51694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chemeClr val="accent5"/>
              </a:solidFill>
              <a:effectLst/>
              <a:uLnTx/>
              <a:uFillTx/>
              <a:latin typeface="Raleway"/>
              <a:ea typeface="+mn-ea"/>
              <a:cs typeface="+mn-cs"/>
            </a:endParaRPr>
          </a:p>
        </p:txBody>
      </p:sp>
      <p:sp>
        <p:nvSpPr>
          <p:cNvPr id="15" name="Pladsholder til billede 5">
            <a:extLst>
              <a:ext uri="{FF2B5EF4-FFF2-40B4-BE49-F238E27FC236}">
                <a16:creationId xmlns:a16="http://schemas.microsoft.com/office/drawing/2014/main" id="{C1EEF6B5-216B-7282-2597-4AA162BB586F}"/>
              </a:ext>
            </a:extLst>
          </p:cNvPr>
          <p:cNvSpPr>
            <a:spLocks noGrp="1"/>
          </p:cNvSpPr>
          <p:nvPr>
            <p:ph type="pic" sz="quarter" idx="11"/>
          </p:nvPr>
        </p:nvSpPr>
        <p:spPr>
          <a:xfrm>
            <a:off x="2699943" y="1688579"/>
            <a:ext cx="9492055" cy="5169421"/>
          </a:xfrm>
          <a:prstGeom prst="rect">
            <a:avLst/>
          </a:prstGeom>
          <a:noFill/>
          <a:ln w="28575">
            <a:noFill/>
          </a:ln>
        </p:spPr>
        <p:txBody>
          <a:bodyPr/>
          <a:lstStyle>
            <a:lvl1pPr marL="0" indent="0">
              <a:buNone/>
              <a:defRPr>
                <a:solidFill>
                  <a:schemeClr val="bg1"/>
                </a:solidFill>
              </a:defRPr>
            </a:lvl1pPr>
          </a:lstStyle>
          <a:p>
            <a:r>
              <a:rPr lang="da-DK"/>
              <a:t>Klik på ikonet for at tilføje et billede</a:t>
            </a:r>
            <a:endParaRPr lang="da-DK" dirty="0"/>
          </a:p>
        </p:txBody>
      </p:sp>
      <p:sp>
        <p:nvSpPr>
          <p:cNvPr id="9" name="Tekstfelt 8"/>
          <p:cNvSpPr txBox="1"/>
          <p:nvPr/>
        </p:nvSpPr>
        <p:spPr>
          <a:xfrm>
            <a:off x="-65944" y="-370216"/>
            <a:ext cx="4677884" cy="307777"/>
          </a:xfrm>
          <a:prstGeom prst="rect">
            <a:avLst/>
          </a:prstGeom>
          <a:noFill/>
        </p:spPr>
        <p:txBody>
          <a:bodyPr wrap="none" rtlCol="0">
            <a:spAutoFit/>
          </a:bodyPr>
          <a:lstStyle/>
          <a:p>
            <a:r>
              <a:rPr lang="da-DK" sz="1400" b="1" dirty="0">
                <a:solidFill>
                  <a:schemeClr val="bg2"/>
                </a:solidFill>
              </a:rPr>
              <a:t>Dette punkt 5 passer til dagsordenen med 6 punkter</a:t>
            </a:r>
            <a:endParaRPr lang="da-DK" sz="1400" b="1" baseline="0" dirty="0"/>
          </a:p>
        </p:txBody>
      </p:sp>
      <p:pic>
        <p:nvPicPr>
          <p:cNvPr id="16" name="Billede 15">
            <a:extLst>
              <a:ext uri="{FF2B5EF4-FFF2-40B4-BE49-F238E27FC236}">
                <a16:creationId xmlns:a16="http://schemas.microsoft.com/office/drawing/2014/main" id="{3F52031A-0757-B176-8105-383B6E0A7C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3" name="TextBox 5">
            <a:extLst>
              <a:ext uri="{FF2B5EF4-FFF2-40B4-BE49-F238E27FC236}">
                <a16:creationId xmlns:a16="http://schemas.microsoft.com/office/drawing/2014/main" id="{6C0CCDA6-5491-704B-366C-794E34EBA1F3}"/>
              </a:ext>
            </a:extLst>
          </p:cNvPr>
          <p:cNvSpPr txBox="1"/>
          <p:nvPr/>
        </p:nvSpPr>
        <p:spPr>
          <a:xfrm>
            <a:off x="940107" y="0"/>
            <a:ext cx="809838" cy="1446550"/>
          </a:xfrm>
          <a:prstGeom prst="rect">
            <a:avLst/>
          </a:prstGeom>
          <a:noFill/>
        </p:spPr>
        <p:txBody>
          <a:bodyPr wrap="non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chemeClr val="accent2"/>
                </a:solidFill>
                <a:effectLst/>
                <a:uLnTx/>
                <a:uFillTx/>
                <a:latin typeface="Raleway"/>
                <a:ea typeface="League Spartan" charset="0"/>
                <a:cs typeface="Poppins" pitchFamily="2" charset="77"/>
              </a:rPr>
              <a:t>5</a:t>
            </a:r>
          </a:p>
        </p:txBody>
      </p:sp>
      <p:sp>
        <p:nvSpPr>
          <p:cNvPr id="28" name="Undertitel 2">
            <a:extLst>
              <a:ext uri="{FF2B5EF4-FFF2-40B4-BE49-F238E27FC236}">
                <a16:creationId xmlns:a16="http://schemas.microsoft.com/office/drawing/2014/main" id="{880AE8BF-ADC4-13BA-4B11-1DED12B7B5DF}"/>
              </a:ext>
            </a:extLst>
          </p:cNvPr>
          <p:cNvSpPr>
            <a:spLocks noGrp="1"/>
          </p:cNvSpPr>
          <p:nvPr>
            <p:ph type="subTitle" idx="1" hasCustomPrompt="1"/>
          </p:nvPr>
        </p:nvSpPr>
        <p:spPr>
          <a:xfrm>
            <a:off x="2699943" y="507728"/>
            <a:ext cx="8950190" cy="817135"/>
          </a:xfrm>
          <a:prstGeom prst="rect">
            <a:avLst/>
          </a:prstGeom>
        </p:spPr>
        <p:txBody>
          <a:bodyPr/>
          <a:lstStyle>
            <a:lvl1pPr marL="0" indent="0" algn="l">
              <a:buNone/>
              <a:defRPr sz="4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Overskriften på punkt 5</a:t>
            </a:r>
          </a:p>
        </p:txBody>
      </p:sp>
    </p:spTree>
    <p:extLst>
      <p:ext uri="{BB962C8B-B14F-4D97-AF65-F5344CB8AC3E}">
        <p14:creationId xmlns:p14="http://schemas.microsoft.com/office/powerpoint/2010/main" val="732363447"/>
      </p:ext>
    </p:extLst>
  </p:cSld>
  <p:clrMapOvr>
    <a:overrideClrMapping bg1="dk1" tx1="lt1" bg2="dk2" tx2="lt2" accent1="accent1" accent2="accent2" accent3="accent3" accent4="accent4" accent5="accent5" accent6="accent6" hlink="hlink" folHlink="folHlink"/>
  </p:clrMapOvr>
  <p:hf hdr="0" ftr="0" dt="0"/>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7_Punkt 1">
    <p:bg>
      <p:bgPr>
        <a:solidFill>
          <a:srgbClr val="FFFFFF">
            <a:alpha val="50000"/>
          </a:srgbClr>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C19CBF2-4E81-4E6D-8948-6A663946C164}"/>
              </a:ext>
            </a:extLst>
          </p:cNvPr>
          <p:cNvSpPr/>
          <p:nvPr/>
        </p:nvSpPr>
        <p:spPr>
          <a:xfrm>
            <a:off x="0" y="0"/>
            <a:ext cx="12283806" cy="16885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chemeClr val="accent5"/>
              </a:solidFill>
              <a:effectLst/>
              <a:uLnTx/>
              <a:uFillTx/>
              <a:latin typeface="Raleway"/>
              <a:ea typeface="+mn-ea"/>
              <a:cs typeface="+mn-cs"/>
            </a:endParaRPr>
          </a:p>
        </p:txBody>
      </p:sp>
      <p:sp>
        <p:nvSpPr>
          <p:cNvPr id="15" name="Pladsholder til billede 5">
            <a:extLst>
              <a:ext uri="{FF2B5EF4-FFF2-40B4-BE49-F238E27FC236}">
                <a16:creationId xmlns:a16="http://schemas.microsoft.com/office/drawing/2014/main" id="{C1EEF6B5-216B-7282-2597-4AA162BB586F}"/>
              </a:ext>
            </a:extLst>
          </p:cNvPr>
          <p:cNvSpPr>
            <a:spLocks noGrp="1"/>
          </p:cNvSpPr>
          <p:nvPr>
            <p:ph type="pic" sz="quarter" idx="11"/>
          </p:nvPr>
        </p:nvSpPr>
        <p:spPr>
          <a:xfrm>
            <a:off x="1" y="1688579"/>
            <a:ext cx="12191998" cy="5169421"/>
          </a:xfrm>
          <a:prstGeom prst="rect">
            <a:avLst/>
          </a:prstGeom>
          <a:noFill/>
          <a:ln w="28575">
            <a:noFill/>
          </a:ln>
        </p:spPr>
        <p:txBody>
          <a:bodyPr/>
          <a:lstStyle>
            <a:lvl1pPr marL="0" indent="0">
              <a:buNone/>
              <a:defRPr>
                <a:solidFill>
                  <a:schemeClr val="bg1"/>
                </a:solidFill>
              </a:defRPr>
            </a:lvl1pPr>
          </a:lstStyle>
          <a:p>
            <a:r>
              <a:rPr lang="da-DK"/>
              <a:t>Klik på ikonet for at tilføje et billede</a:t>
            </a:r>
            <a:endParaRPr lang="da-DK" dirty="0"/>
          </a:p>
        </p:txBody>
      </p:sp>
      <p:sp>
        <p:nvSpPr>
          <p:cNvPr id="9" name="Tekstfelt 8"/>
          <p:cNvSpPr txBox="1"/>
          <p:nvPr/>
        </p:nvSpPr>
        <p:spPr>
          <a:xfrm>
            <a:off x="-65944" y="-370216"/>
            <a:ext cx="4677884" cy="307777"/>
          </a:xfrm>
          <a:prstGeom prst="rect">
            <a:avLst/>
          </a:prstGeom>
          <a:noFill/>
        </p:spPr>
        <p:txBody>
          <a:bodyPr wrap="none" rtlCol="0">
            <a:spAutoFit/>
          </a:bodyPr>
          <a:lstStyle/>
          <a:p>
            <a:r>
              <a:rPr lang="da-DK" sz="1400" b="1" dirty="0">
                <a:solidFill>
                  <a:schemeClr val="bg2"/>
                </a:solidFill>
              </a:rPr>
              <a:t>Dette punkt 5 passer til dagsordenen med 6 punkter</a:t>
            </a:r>
            <a:endParaRPr lang="da-DK" sz="1400" b="1" baseline="0" dirty="0"/>
          </a:p>
        </p:txBody>
      </p:sp>
      <p:sp>
        <p:nvSpPr>
          <p:cNvPr id="3" name="TextBox 5">
            <a:extLst>
              <a:ext uri="{FF2B5EF4-FFF2-40B4-BE49-F238E27FC236}">
                <a16:creationId xmlns:a16="http://schemas.microsoft.com/office/drawing/2014/main" id="{6C0CCDA6-5491-704B-366C-794E34EBA1F3}"/>
              </a:ext>
            </a:extLst>
          </p:cNvPr>
          <p:cNvSpPr txBox="1"/>
          <p:nvPr/>
        </p:nvSpPr>
        <p:spPr>
          <a:xfrm>
            <a:off x="951396" y="-62439"/>
            <a:ext cx="809838" cy="1446550"/>
          </a:xfrm>
          <a:prstGeom prst="rect">
            <a:avLst/>
          </a:prstGeom>
          <a:noFill/>
        </p:spPr>
        <p:txBody>
          <a:bodyPr wrap="non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chemeClr val="bg2"/>
                </a:solidFill>
                <a:effectLst/>
                <a:uLnTx/>
                <a:uFillTx/>
                <a:latin typeface="Raleway"/>
                <a:ea typeface="League Spartan" charset="0"/>
                <a:cs typeface="Poppins" pitchFamily="2" charset="77"/>
              </a:rPr>
              <a:t>5</a:t>
            </a:r>
          </a:p>
        </p:txBody>
      </p:sp>
      <p:sp>
        <p:nvSpPr>
          <p:cNvPr id="28" name="Undertitel 2">
            <a:extLst>
              <a:ext uri="{FF2B5EF4-FFF2-40B4-BE49-F238E27FC236}">
                <a16:creationId xmlns:a16="http://schemas.microsoft.com/office/drawing/2014/main" id="{880AE8BF-ADC4-13BA-4B11-1DED12B7B5DF}"/>
              </a:ext>
            </a:extLst>
          </p:cNvPr>
          <p:cNvSpPr>
            <a:spLocks noGrp="1"/>
          </p:cNvSpPr>
          <p:nvPr>
            <p:ph type="subTitle" idx="1" hasCustomPrompt="1"/>
          </p:nvPr>
        </p:nvSpPr>
        <p:spPr>
          <a:xfrm>
            <a:off x="2707821" y="540025"/>
            <a:ext cx="8950190" cy="817135"/>
          </a:xfrm>
          <a:prstGeom prst="rect">
            <a:avLst/>
          </a:prstGeom>
        </p:spPr>
        <p:txBody>
          <a:bodyPr/>
          <a:lstStyle>
            <a:lvl1pPr marL="0" indent="0" algn="l">
              <a:buNone/>
              <a:defRPr sz="4400" b="1">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Overskriften på punkt 5</a:t>
            </a:r>
          </a:p>
        </p:txBody>
      </p:sp>
      <p:pic>
        <p:nvPicPr>
          <p:cNvPr id="16" name="Billede 15">
            <a:extLst>
              <a:ext uri="{FF2B5EF4-FFF2-40B4-BE49-F238E27FC236}">
                <a16:creationId xmlns:a16="http://schemas.microsoft.com/office/drawing/2014/main" id="{3F52031A-0757-B176-8105-383B6E0A7C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Tree>
    <p:extLst>
      <p:ext uri="{BB962C8B-B14F-4D97-AF65-F5344CB8AC3E}">
        <p14:creationId xmlns:p14="http://schemas.microsoft.com/office/powerpoint/2010/main" val="3791343466"/>
      </p:ext>
    </p:extLst>
  </p:cSld>
  <p:clrMapOvr>
    <a:overrideClrMapping bg1="dk1" tx1="lt1" bg2="dk2" tx2="lt2" accent1="accent1" accent2="accent2" accent3="accent3" accent4="accent4" accent5="accent5" accent6="accent6" hlink="hlink" folHlink="folHlink"/>
  </p:clrMapOvr>
  <p:hf hdr="0" ftr="0" dt="0"/>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Punkt 6_Dagsorden 6">
    <p:bg>
      <p:bgPr>
        <a:solidFill>
          <a:srgbClr val="FFFFFF">
            <a:alpha val="50000"/>
          </a:srgbClr>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C19CBF2-4E81-4E6D-8948-6A663946C164}"/>
              </a:ext>
            </a:extLst>
          </p:cNvPr>
          <p:cNvSpPr/>
          <p:nvPr/>
        </p:nvSpPr>
        <p:spPr>
          <a:xfrm>
            <a:off x="1" y="1688579"/>
            <a:ext cx="12504144" cy="51694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chemeClr val="accent3"/>
              </a:solidFill>
              <a:effectLst/>
              <a:uLnTx/>
              <a:uFillTx/>
              <a:latin typeface="Raleway"/>
              <a:ea typeface="+mn-ea"/>
              <a:cs typeface="+mn-cs"/>
            </a:endParaRPr>
          </a:p>
        </p:txBody>
      </p:sp>
      <p:sp>
        <p:nvSpPr>
          <p:cNvPr id="15" name="Pladsholder til billede 5">
            <a:extLst>
              <a:ext uri="{FF2B5EF4-FFF2-40B4-BE49-F238E27FC236}">
                <a16:creationId xmlns:a16="http://schemas.microsoft.com/office/drawing/2014/main" id="{C1EEF6B5-216B-7282-2597-4AA162BB586F}"/>
              </a:ext>
            </a:extLst>
          </p:cNvPr>
          <p:cNvSpPr>
            <a:spLocks noGrp="1"/>
          </p:cNvSpPr>
          <p:nvPr>
            <p:ph type="pic" sz="quarter" idx="11"/>
          </p:nvPr>
        </p:nvSpPr>
        <p:spPr>
          <a:xfrm>
            <a:off x="2699943" y="1688579"/>
            <a:ext cx="9492055" cy="5169421"/>
          </a:xfrm>
          <a:prstGeom prst="rect">
            <a:avLst/>
          </a:prstGeom>
          <a:noFill/>
          <a:ln w="28575">
            <a:noFill/>
          </a:ln>
        </p:spPr>
        <p:txBody>
          <a:bodyPr/>
          <a:lstStyle>
            <a:lvl1pPr marL="0" indent="0">
              <a:buNone/>
              <a:defRPr>
                <a:solidFill>
                  <a:schemeClr val="bg1"/>
                </a:solidFill>
              </a:defRPr>
            </a:lvl1pPr>
          </a:lstStyle>
          <a:p>
            <a:r>
              <a:rPr lang="da-DK"/>
              <a:t>Klik på ikonet for at tilføje et billede</a:t>
            </a:r>
            <a:endParaRPr lang="da-DK" dirty="0"/>
          </a:p>
        </p:txBody>
      </p:sp>
      <p:sp>
        <p:nvSpPr>
          <p:cNvPr id="9" name="Tekstfelt 8"/>
          <p:cNvSpPr txBox="1"/>
          <p:nvPr/>
        </p:nvSpPr>
        <p:spPr>
          <a:xfrm>
            <a:off x="-65944" y="-370216"/>
            <a:ext cx="4471096" cy="307777"/>
          </a:xfrm>
          <a:prstGeom prst="rect">
            <a:avLst/>
          </a:prstGeom>
          <a:noFill/>
        </p:spPr>
        <p:txBody>
          <a:bodyPr wrap="none" rtlCol="0">
            <a:spAutoFit/>
          </a:bodyPr>
          <a:lstStyle/>
          <a:p>
            <a:r>
              <a:rPr lang="da-DK" sz="1400" b="1" dirty="0">
                <a:solidFill>
                  <a:schemeClr val="bg2"/>
                </a:solidFill>
              </a:rPr>
              <a:t>Dette punkt 6 passer til dagsorden med 6 punkter</a:t>
            </a:r>
            <a:endParaRPr lang="da-DK" sz="1400" b="1" baseline="0" dirty="0"/>
          </a:p>
        </p:txBody>
      </p:sp>
      <p:pic>
        <p:nvPicPr>
          <p:cNvPr id="16" name="Billede 15">
            <a:extLst>
              <a:ext uri="{FF2B5EF4-FFF2-40B4-BE49-F238E27FC236}">
                <a16:creationId xmlns:a16="http://schemas.microsoft.com/office/drawing/2014/main" id="{3F52031A-0757-B176-8105-383B6E0A7C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3" name="TextBox 5">
            <a:extLst>
              <a:ext uri="{FF2B5EF4-FFF2-40B4-BE49-F238E27FC236}">
                <a16:creationId xmlns:a16="http://schemas.microsoft.com/office/drawing/2014/main" id="{6C0CCDA6-5491-704B-366C-794E34EBA1F3}"/>
              </a:ext>
            </a:extLst>
          </p:cNvPr>
          <p:cNvSpPr txBox="1"/>
          <p:nvPr/>
        </p:nvSpPr>
        <p:spPr>
          <a:xfrm>
            <a:off x="892085" y="121685"/>
            <a:ext cx="869149" cy="1446550"/>
          </a:xfrm>
          <a:prstGeom prst="rect">
            <a:avLst/>
          </a:prstGeom>
          <a:noFill/>
        </p:spPr>
        <p:txBody>
          <a:bodyPr wrap="non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chemeClr val="accent3"/>
                </a:solidFill>
                <a:effectLst/>
                <a:uLnTx/>
                <a:uFillTx/>
                <a:latin typeface="Raleway"/>
                <a:ea typeface="League Spartan" charset="0"/>
                <a:cs typeface="Poppins" pitchFamily="2" charset="77"/>
              </a:rPr>
              <a:t>6</a:t>
            </a:r>
          </a:p>
        </p:txBody>
      </p:sp>
      <p:sp>
        <p:nvSpPr>
          <p:cNvPr id="28" name="Undertitel 2">
            <a:extLst>
              <a:ext uri="{FF2B5EF4-FFF2-40B4-BE49-F238E27FC236}">
                <a16:creationId xmlns:a16="http://schemas.microsoft.com/office/drawing/2014/main" id="{880AE8BF-ADC4-13BA-4B11-1DED12B7B5DF}"/>
              </a:ext>
            </a:extLst>
          </p:cNvPr>
          <p:cNvSpPr>
            <a:spLocks noGrp="1"/>
          </p:cNvSpPr>
          <p:nvPr>
            <p:ph type="subTitle" idx="1" hasCustomPrompt="1"/>
          </p:nvPr>
        </p:nvSpPr>
        <p:spPr>
          <a:xfrm>
            <a:off x="2699943" y="436392"/>
            <a:ext cx="8950190" cy="817135"/>
          </a:xfrm>
          <a:prstGeom prst="rect">
            <a:avLst/>
          </a:prstGeom>
        </p:spPr>
        <p:txBody>
          <a:bodyPr/>
          <a:lstStyle>
            <a:lvl1pPr marL="0" indent="0" algn="l">
              <a:buNone/>
              <a:defRPr sz="4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Overskriften på punkt 6</a:t>
            </a:r>
          </a:p>
        </p:txBody>
      </p:sp>
    </p:spTree>
    <p:extLst>
      <p:ext uri="{BB962C8B-B14F-4D97-AF65-F5344CB8AC3E}">
        <p14:creationId xmlns:p14="http://schemas.microsoft.com/office/powerpoint/2010/main" val="1939921857"/>
      </p:ext>
    </p:extLst>
  </p:cSld>
  <p:clrMapOvr>
    <a:overrideClrMapping bg1="dk1" tx1="lt1" bg2="dk2" tx2="lt2" accent1="accent1" accent2="accent2" accent3="accent3" accent4="accent4" accent5="accent5" accent6="accent6" hlink="hlink" folHlink="folHlink"/>
  </p:clrMapOvr>
  <p:hf hdr="0" ftr="0" dt="0"/>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8_Punkt 1">
    <p:bg>
      <p:bgPr>
        <a:solidFill>
          <a:srgbClr val="FFFFFF">
            <a:alpha val="50000"/>
          </a:srgbClr>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C19CBF2-4E81-4E6D-8948-6A663946C164}"/>
              </a:ext>
            </a:extLst>
          </p:cNvPr>
          <p:cNvSpPr/>
          <p:nvPr/>
        </p:nvSpPr>
        <p:spPr>
          <a:xfrm>
            <a:off x="0" y="0"/>
            <a:ext cx="12283806" cy="168857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chemeClr val="accent3"/>
              </a:solidFill>
              <a:effectLst/>
              <a:uLnTx/>
              <a:uFillTx/>
              <a:latin typeface="Raleway"/>
              <a:ea typeface="+mn-ea"/>
              <a:cs typeface="+mn-cs"/>
            </a:endParaRPr>
          </a:p>
        </p:txBody>
      </p:sp>
      <p:sp>
        <p:nvSpPr>
          <p:cNvPr id="15" name="Pladsholder til billede 5">
            <a:extLst>
              <a:ext uri="{FF2B5EF4-FFF2-40B4-BE49-F238E27FC236}">
                <a16:creationId xmlns:a16="http://schemas.microsoft.com/office/drawing/2014/main" id="{C1EEF6B5-216B-7282-2597-4AA162BB586F}"/>
              </a:ext>
            </a:extLst>
          </p:cNvPr>
          <p:cNvSpPr>
            <a:spLocks noGrp="1"/>
          </p:cNvSpPr>
          <p:nvPr>
            <p:ph type="pic" sz="quarter" idx="11"/>
          </p:nvPr>
        </p:nvSpPr>
        <p:spPr>
          <a:xfrm>
            <a:off x="1" y="1688579"/>
            <a:ext cx="12191998" cy="5169421"/>
          </a:xfrm>
          <a:prstGeom prst="rect">
            <a:avLst/>
          </a:prstGeom>
          <a:noFill/>
          <a:ln w="28575">
            <a:noFill/>
          </a:ln>
        </p:spPr>
        <p:txBody>
          <a:bodyPr/>
          <a:lstStyle>
            <a:lvl1pPr marL="0" indent="0">
              <a:buNone/>
              <a:defRPr>
                <a:solidFill>
                  <a:schemeClr val="bg1"/>
                </a:solidFill>
              </a:defRPr>
            </a:lvl1pPr>
          </a:lstStyle>
          <a:p>
            <a:r>
              <a:rPr lang="da-DK"/>
              <a:t>Klik på ikonet for at tilføje et billede</a:t>
            </a:r>
            <a:endParaRPr lang="da-DK" dirty="0"/>
          </a:p>
        </p:txBody>
      </p:sp>
      <p:sp>
        <p:nvSpPr>
          <p:cNvPr id="9" name="Tekstfelt 8"/>
          <p:cNvSpPr txBox="1"/>
          <p:nvPr/>
        </p:nvSpPr>
        <p:spPr>
          <a:xfrm>
            <a:off x="-65944" y="-370216"/>
            <a:ext cx="4471096" cy="307777"/>
          </a:xfrm>
          <a:prstGeom prst="rect">
            <a:avLst/>
          </a:prstGeom>
          <a:noFill/>
        </p:spPr>
        <p:txBody>
          <a:bodyPr wrap="none" rtlCol="0">
            <a:spAutoFit/>
          </a:bodyPr>
          <a:lstStyle/>
          <a:p>
            <a:r>
              <a:rPr lang="da-DK" sz="1400" b="1" dirty="0">
                <a:solidFill>
                  <a:schemeClr val="bg2"/>
                </a:solidFill>
              </a:rPr>
              <a:t>Dette punkt 6 passer til dagsorden med 6 punkter</a:t>
            </a:r>
            <a:endParaRPr lang="da-DK" sz="1400" b="1" baseline="0" dirty="0"/>
          </a:p>
        </p:txBody>
      </p:sp>
      <p:pic>
        <p:nvPicPr>
          <p:cNvPr id="16" name="Billede 15">
            <a:extLst>
              <a:ext uri="{FF2B5EF4-FFF2-40B4-BE49-F238E27FC236}">
                <a16:creationId xmlns:a16="http://schemas.microsoft.com/office/drawing/2014/main" id="{3F52031A-0757-B176-8105-383B6E0A7C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3" name="TextBox 5">
            <a:extLst>
              <a:ext uri="{FF2B5EF4-FFF2-40B4-BE49-F238E27FC236}">
                <a16:creationId xmlns:a16="http://schemas.microsoft.com/office/drawing/2014/main" id="{6C0CCDA6-5491-704B-366C-794E34EBA1F3}"/>
              </a:ext>
            </a:extLst>
          </p:cNvPr>
          <p:cNvSpPr txBox="1"/>
          <p:nvPr/>
        </p:nvSpPr>
        <p:spPr>
          <a:xfrm>
            <a:off x="892085" y="-62439"/>
            <a:ext cx="869149" cy="1446550"/>
          </a:xfrm>
          <a:prstGeom prst="rect">
            <a:avLst/>
          </a:prstGeom>
          <a:noFill/>
        </p:spPr>
        <p:txBody>
          <a:bodyPr wrap="non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chemeClr val="tx1"/>
                </a:solidFill>
                <a:effectLst/>
                <a:uLnTx/>
                <a:uFillTx/>
                <a:latin typeface="Raleway"/>
                <a:ea typeface="League Spartan" charset="0"/>
                <a:cs typeface="Poppins" pitchFamily="2" charset="77"/>
              </a:rPr>
              <a:t>6</a:t>
            </a:r>
          </a:p>
        </p:txBody>
      </p:sp>
      <p:sp>
        <p:nvSpPr>
          <p:cNvPr id="28" name="Undertitel 2">
            <a:extLst>
              <a:ext uri="{FF2B5EF4-FFF2-40B4-BE49-F238E27FC236}">
                <a16:creationId xmlns:a16="http://schemas.microsoft.com/office/drawing/2014/main" id="{880AE8BF-ADC4-13BA-4B11-1DED12B7B5DF}"/>
              </a:ext>
            </a:extLst>
          </p:cNvPr>
          <p:cNvSpPr>
            <a:spLocks noGrp="1"/>
          </p:cNvSpPr>
          <p:nvPr>
            <p:ph type="subTitle" idx="1" hasCustomPrompt="1"/>
          </p:nvPr>
        </p:nvSpPr>
        <p:spPr>
          <a:xfrm>
            <a:off x="2712630" y="453877"/>
            <a:ext cx="8950190" cy="817135"/>
          </a:xfrm>
          <a:prstGeom prst="rect">
            <a:avLst/>
          </a:prstGeom>
        </p:spPr>
        <p:txBody>
          <a:bodyPr/>
          <a:lstStyle>
            <a:lvl1pPr marL="0" indent="0" algn="l">
              <a:buNone/>
              <a:defRPr sz="44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Overskriften på punkt 6</a:t>
            </a:r>
          </a:p>
        </p:txBody>
      </p:sp>
    </p:spTree>
    <p:extLst>
      <p:ext uri="{BB962C8B-B14F-4D97-AF65-F5344CB8AC3E}">
        <p14:creationId xmlns:p14="http://schemas.microsoft.com/office/powerpoint/2010/main" val="2575991211"/>
      </p:ext>
    </p:extLst>
  </p:cSld>
  <p:clrMapOvr>
    <a:overrideClrMapping bg1="dk1" tx1="lt1" bg2="dk2" tx2="lt2" accent1="accent1" accent2="accent2" accent3="accent3" accent4="accent4" accent5="accent5" accent6="accent6" hlink="hlink" folHlink="folHlink"/>
  </p:clrMapOvr>
  <p:hf hdr="0" ftr="0" dt="0"/>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Højrestillet">
    <p:bg>
      <p:bgPr>
        <a:solidFill>
          <a:srgbClr val="FFFFFF">
            <a:alpha val="50000"/>
          </a:srgbClr>
        </a:solidFill>
        <a:effectLst/>
      </p:bgPr>
    </p:bg>
    <p:spTree>
      <p:nvGrpSpPr>
        <p:cNvPr id="1" name=""/>
        <p:cNvGrpSpPr/>
        <p:nvPr/>
      </p:nvGrpSpPr>
      <p:grpSpPr>
        <a:xfrm>
          <a:off x="0" y="0"/>
          <a:ext cx="0" cy="0"/>
          <a:chOff x="0" y="0"/>
          <a:chExt cx="0" cy="0"/>
        </a:xfrm>
      </p:grpSpPr>
      <p:sp>
        <p:nvSpPr>
          <p:cNvPr id="9" name="Tekstfelt 8"/>
          <p:cNvSpPr txBox="1"/>
          <p:nvPr/>
        </p:nvSpPr>
        <p:spPr>
          <a:xfrm>
            <a:off x="-65944" y="-370216"/>
            <a:ext cx="2278188" cy="307777"/>
          </a:xfrm>
          <a:prstGeom prst="rect">
            <a:avLst/>
          </a:prstGeom>
          <a:noFill/>
        </p:spPr>
        <p:txBody>
          <a:bodyPr wrap="none" rtlCol="0">
            <a:spAutoFit/>
          </a:bodyPr>
          <a:lstStyle/>
          <a:p>
            <a:r>
              <a:rPr lang="da-DK" sz="1400" b="1" dirty="0" err="1">
                <a:solidFill>
                  <a:schemeClr val="bg2"/>
                </a:solidFill>
              </a:rPr>
              <a:t>Højrestillet</a:t>
            </a:r>
            <a:r>
              <a:rPr lang="da-DK" sz="1400" b="1" dirty="0">
                <a:solidFill>
                  <a:schemeClr val="bg2"/>
                </a:solidFill>
              </a:rPr>
              <a:t> punktstilling</a:t>
            </a:r>
            <a:endParaRPr lang="da-DK" sz="1400" b="1" baseline="0" dirty="0"/>
          </a:p>
        </p:txBody>
      </p:sp>
      <p:pic>
        <p:nvPicPr>
          <p:cNvPr id="16" name="Billede 15">
            <a:extLst>
              <a:ext uri="{FF2B5EF4-FFF2-40B4-BE49-F238E27FC236}">
                <a16:creationId xmlns:a16="http://schemas.microsoft.com/office/drawing/2014/main" id="{3F52031A-0757-B176-8105-383B6E0A7C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8" name="Pladsholder til billede 5">
            <a:extLst>
              <a:ext uri="{FF2B5EF4-FFF2-40B4-BE49-F238E27FC236}">
                <a16:creationId xmlns:a16="http://schemas.microsoft.com/office/drawing/2014/main" id="{46C7FDF1-5723-9321-32A8-4A4541A7106E}"/>
              </a:ext>
            </a:extLst>
          </p:cNvPr>
          <p:cNvSpPr>
            <a:spLocks noGrp="1"/>
          </p:cNvSpPr>
          <p:nvPr>
            <p:ph type="pic" sz="quarter" idx="11"/>
          </p:nvPr>
        </p:nvSpPr>
        <p:spPr>
          <a:xfrm>
            <a:off x="0" y="0"/>
            <a:ext cx="5454789" cy="6858000"/>
          </a:xfrm>
          <a:prstGeom prst="rect">
            <a:avLst/>
          </a:prstGeom>
          <a:noFill/>
          <a:ln w="28575">
            <a:noFill/>
          </a:ln>
        </p:spPr>
        <p:txBody>
          <a:bodyPr/>
          <a:lstStyle>
            <a:lvl1pPr marL="0" indent="0">
              <a:buNone/>
              <a:defRPr>
                <a:solidFill>
                  <a:schemeClr val="bg1"/>
                </a:solidFill>
              </a:defRPr>
            </a:lvl1pPr>
          </a:lstStyle>
          <a:p>
            <a:r>
              <a:rPr lang="da-DK"/>
              <a:t>Klik på ikonet for at tilføje et billede</a:t>
            </a:r>
            <a:endParaRPr lang="da-DK" dirty="0"/>
          </a:p>
        </p:txBody>
      </p:sp>
      <p:sp>
        <p:nvSpPr>
          <p:cNvPr id="10" name="Undertitel 2">
            <a:extLst>
              <a:ext uri="{FF2B5EF4-FFF2-40B4-BE49-F238E27FC236}">
                <a16:creationId xmlns:a16="http://schemas.microsoft.com/office/drawing/2014/main" id="{EB203E70-AAC1-6D67-9C05-AEBC0476BC6A}"/>
              </a:ext>
            </a:extLst>
          </p:cNvPr>
          <p:cNvSpPr>
            <a:spLocks noGrp="1"/>
          </p:cNvSpPr>
          <p:nvPr>
            <p:ph type="subTitle" idx="1" hasCustomPrompt="1"/>
          </p:nvPr>
        </p:nvSpPr>
        <p:spPr>
          <a:xfrm>
            <a:off x="5972376" y="951251"/>
            <a:ext cx="5634923" cy="817135"/>
          </a:xfrm>
          <a:prstGeom prst="rect">
            <a:avLst/>
          </a:prstGeom>
        </p:spPr>
        <p:txBody>
          <a:bodyPr/>
          <a:lstStyle>
            <a:lvl1pPr marL="0" indent="0" algn="l">
              <a:buNone/>
              <a:defRPr sz="4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a:t>
            </a:r>
          </a:p>
        </p:txBody>
      </p:sp>
      <p:sp>
        <p:nvSpPr>
          <p:cNvPr id="11" name="Pladsholder til tekst 26">
            <a:extLst>
              <a:ext uri="{FF2B5EF4-FFF2-40B4-BE49-F238E27FC236}">
                <a16:creationId xmlns:a16="http://schemas.microsoft.com/office/drawing/2014/main" id="{612883F2-B0C7-91A7-2AF9-696C4335BF51}"/>
              </a:ext>
            </a:extLst>
          </p:cNvPr>
          <p:cNvSpPr>
            <a:spLocks noGrp="1"/>
          </p:cNvSpPr>
          <p:nvPr>
            <p:ph type="body" sz="quarter" idx="15" hasCustomPrompt="1"/>
          </p:nvPr>
        </p:nvSpPr>
        <p:spPr>
          <a:xfrm>
            <a:off x="5972376" y="2217406"/>
            <a:ext cx="5551267" cy="3830854"/>
          </a:xfrm>
          <a:prstGeom prst="rect">
            <a:avLst/>
          </a:prstGeom>
        </p:spPr>
        <p:txBody>
          <a:bodyPr/>
          <a:lstStyle>
            <a:lvl1pPr marL="342900" indent="-342900">
              <a:buFont typeface="Arial" panose="020B0604020202020204" pitchFamily="34" charset="0"/>
              <a:buChar char="•"/>
              <a:defRPr sz="2400" b="0">
                <a:solidFill>
                  <a:schemeClr val="bg1"/>
                </a:solidFill>
              </a:defRPr>
            </a:lvl1pPr>
          </a:lstStyle>
          <a:p>
            <a:pPr lvl="0"/>
            <a:r>
              <a:rPr lang="da-DK" dirty="0"/>
              <a:t>Maks én sætning pr. </a:t>
            </a:r>
            <a:r>
              <a:rPr lang="da-DK" dirty="0" err="1"/>
              <a:t>dot</a:t>
            </a:r>
            <a:endParaRPr lang="da-DK" dirty="0"/>
          </a:p>
          <a:p>
            <a:pPr lvl="0"/>
            <a:r>
              <a:rPr lang="da-DK" dirty="0"/>
              <a:t>Maks én sætning pr. </a:t>
            </a:r>
            <a:r>
              <a:rPr lang="da-DK" dirty="0" err="1"/>
              <a:t>dot</a:t>
            </a:r>
            <a:endParaRPr lang="da-DK" dirty="0"/>
          </a:p>
          <a:p>
            <a:pPr lvl="0"/>
            <a:r>
              <a:rPr lang="da-DK" dirty="0"/>
              <a:t>Maks én sætning pr. </a:t>
            </a:r>
            <a:r>
              <a:rPr lang="da-DK" dirty="0" err="1"/>
              <a:t>dot</a:t>
            </a:r>
            <a:endParaRPr lang="da-DK" dirty="0"/>
          </a:p>
          <a:p>
            <a:pPr lvl="0"/>
            <a:r>
              <a:rPr lang="da-DK" dirty="0"/>
              <a:t>Maks én sætning pr. </a:t>
            </a:r>
            <a:r>
              <a:rPr lang="da-DK" dirty="0" err="1"/>
              <a:t>dot</a:t>
            </a:r>
            <a:endParaRPr lang="da-DK" dirty="0"/>
          </a:p>
          <a:p>
            <a:pPr lvl="0"/>
            <a:r>
              <a:rPr lang="da-DK" dirty="0"/>
              <a:t>Maks én sætning pr. </a:t>
            </a:r>
            <a:r>
              <a:rPr lang="da-DK" dirty="0" err="1"/>
              <a:t>dot</a:t>
            </a:r>
            <a:endParaRPr lang="da-DK" dirty="0"/>
          </a:p>
        </p:txBody>
      </p:sp>
      <p:sp>
        <p:nvSpPr>
          <p:cNvPr id="13" name="Pladsholder til tekst 26">
            <a:extLst>
              <a:ext uri="{FF2B5EF4-FFF2-40B4-BE49-F238E27FC236}">
                <a16:creationId xmlns:a16="http://schemas.microsoft.com/office/drawing/2014/main" id="{BD560CEF-C817-209B-D333-4939BF660DBF}"/>
              </a:ext>
            </a:extLst>
          </p:cNvPr>
          <p:cNvSpPr>
            <a:spLocks noGrp="1"/>
          </p:cNvSpPr>
          <p:nvPr>
            <p:ph type="body" sz="quarter" idx="16" hasCustomPrompt="1"/>
          </p:nvPr>
        </p:nvSpPr>
        <p:spPr>
          <a:xfrm>
            <a:off x="11252992" y="-62439"/>
            <a:ext cx="764837" cy="1065398"/>
          </a:xfrm>
          <a:prstGeom prst="rect">
            <a:avLst/>
          </a:prstGeom>
        </p:spPr>
        <p:txBody>
          <a:bodyPr/>
          <a:lstStyle>
            <a:lvl1pPr marL="0" indent="0">
              <a:buNone/>
              <a:defRPr sz="8800" b="1">
                <a:solidFill>
                  <a:schemeClr val="accent5"/>
                </a:solidFill>
              </a:defRPr>
            </a:lvl1pPr>
          </a:lstStyle>
          <a:p>
            <a:pPr lvl="0"/>
            <a:r>
              <a:rPr lang="da-DK" dirty="0"/>
              <a:t>2</a:t>
            </a:r>
          </a:p>
        </p:txBody>
      </p:sp>
    </p:spTree>
    <p:extLst>
      <p:ext uri="{BB962C8B-B14F-4D97-AF65-F5344CB8AC3E}">
        <p14:creationId xmlns:p14="http://schemas.microsoft.com/office/powerpoint/2010/main" val="3586288846"/>
      </p:ext>
    </p:extLst>
  </p:cSld>
  <p:clrMapOvr>
    <a:overrideClrMapping bg1="dk1" tx1="lt1" bg2="dk2" tx2="lt2" accent1="accent1" accent2="accent2" accent3="accent3" accent4="accent4" accent5="accent5" accent6="accent6" hlink="hlink" folHlink="folHlink"/>
  </p:clrMapOvr>
  <p:hf hdr="0" ftr="0" dt="0"/>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Venstrestillet">
    <p:bg>
      <p:bgPr>
        <a:solidFill>
          <a:srgbClr val="FFFFFF">
            <a:alpha val="50000"/>
          </a:srgbClr>
        </a:solidFill>
        <a:effectLst/>
      </p:bgPr>
    </p:bg>
    <p:spTree>
      <p:nvGrpSpPr>
        <p:cNvPr id="1" name=""/>
        <p:cNvGrpSpPr/>
        <p:nvPr/>
      </p:nvGrpSpPr>
      <p:grpSpPr>
        <a:xfrm>
          <a:off x="0" y="0"/>
          <a:ext cx="0" cy="0"/>
          <a:chOff x="0" y="0"/>
          <a:chExt cx="0" cy="0"/>
        </a:xfrm>
      </p:grpSpPr>
      <p:sp>
        <p:nvSpPr>
          <p:cNvPr id="8" name="Pladsholder til billede 5">
            <a:extLst>
              <a:ext uri="{FF2B5EF4-FFF2-40B4-BE49-F238E27FC236}">
                <a16:creationId xmlns:a16="http://schemas.microsoft.com/office/drawing/2014/main" id="{46C7FDF1-5723-9321-32A8-4A4541A7106E}"/>
              </a:ext>
            </a:extLst>
          </p:cNvPr>
          <p:cNvSpPr>
            <a:spLocks noGrp="1"/>
          </p:cNvSpPr>
          <p:nvPr>
            <p:ph type="pic" sz="quarter" idx="11"/>
          </p:nvPr>
        </p:nvSpPr>
        <p:spPr>
          <a:xfrm>
            <a:off x="6727634" y="0"/>
            <a:ext cx="5454789" cy="6858000"/>
          </a:xfrm>
          <a:prstGeom prst="rect">
            <a:avLst/>
          </a:prstGeom>
          <a:noFill/>
          <a:ln w="28575">
            <a:noFill/>
          </a:ln>
        </p:spPr>
        <p:txBody>
          <a:bodyPr/>
          <a:lstStyle>
            <a:lvl1pPr marL="0" indent="0">
              <a:buNone/>
              <a:defRPr>
                <a:solidFill>
                  <a:schemeClr val="bg1"/>
                </a:solidFill>
              </a:defRPr>
            </a:lvl1pPr>
          </a:lstStyle>
          <a:p>
            <a:r>
              <a:rPr lang="da-DK"/>
              <a:t>Klik på ikonet for at tilføje et billede</a:t>
            </a:r>
            <a:endParaRPr lang="da-DK" dirty="0"/>
          </a:p>
        </p:txBody>
      </p:sp>
      <p:sp>
        <p:nvSpPr>
          <p:cNvPr id="9" name="Tekstfelt 8"/>
          <p:cNvSpPr txBox="1"/>
          <p:nvPr/>
        </p:nvSpPr>
        <p:spPr>
          <a:xfrm>
            <a:off x="-65944" y="-370216"/>
            <a:ext cx="2484976" cy="307777"/>
          </a:xfrm>
          <a:prstGeom prst="rect">
            <a:avLst/>
          </a:prstGeom>
          <a:noFill/>
        </p:spPr>
        <p:txBody>
          <a:bodyPr wrap="none" rtlCol="0">
            <a:spAutoFit/>
          </a:bodyPr>
          <a:lstStyle/>
          <a:p>
            <a:r>
              <a:rPr lang="da-DK" sz="1400" b="1" dirty="0">
                <a:solidFill>
                  <a:schemeClr val="bg2"/>
                </a:solidFill>
              </a:rPr>
              <a:t>Venstrestillet punktstilling</a:t>
            </a:r>
            <a:endParaRPr lang="da-DK" sz="1400" b="1" baseline="0" dirty="0"/>
          </a:p>
        </p:txBody>
      </p:sp>
      <p:pic>
        <p:nvPicPr>
          <p:cNvPr id="16" name="Billede 15">
            <a:extLst>
              <a:ext uri="{FF2B5EF4-FFF2-40B4-BE49-F238E27FC236}">
                <a16:creationId xmlns:a16="http://schemas.microsoft.com/office/drawing/2014/main" id="{3F52031A-0757-B176-8105-383B6E0A7C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10" name="Undertitel 2">
            <a:extLst>
              <a:ext uri="{FF2B5EF4-FFF2-40B4-BE49-F238E27FC236}">
                <a16:creationId xmlns:a16="http://schemas.microsoft.com/office/drawing/2014/main" id="{EB203E70-AAC1-6D67-9C05-AEBC0476BC6A}"/>
              </a:ext>
            </a:extLst>
          </p:cNvPr>
          <p:cNvSpPr>
            <a:spLocks noGrp="1"/>
          </p:cNvSpPr>
          <p:nvPr>
            <p:ph type="subTitle" idx="1" hasCustomPrompt="1"/>
          </p:nvPr>
        </p:nvSpPr>
        <p:spPr>
          <a:xfrm>
            <a:off x="673262" y="1083454"/>
            <a:ext cx="5634923" cy="817135"/>
          </a:xfrm>
          <a:prstGeom prst="rect">
            <a:avLst/>
          </a:prstGeom>
        </p:spPr>
        <p:txBody>
          <a:bodyPr/>
          <a:lstStyle>
            <a:lvl1pPr marL="0" indent="0" algn="l">
              <a:buNone/>
              <a:defRPr sz="4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a:t>
            </a:r>
          </a:p>
        </p:txBody>
      </p:sp>
      <p:sp>
        <p:nvSpPr>
          <p:cNvPr id="11" name="Pladsholder til tekst 26">
            <a:extLst>
              <a:ext uri="{FF2B5EF4-FFF2-40B4-BE49-F238E27FC236}">
                <a16:creationId xmlns:a16="http://schemas.microsoft.com/office/drawing/2014/main" id="{612883F2-B0C7-91A7-2AF9-696C4335BF51}"/>
              </a:ext>
            </a:extLst>
          </p:cNvPr>
          <p:cNvSpPr>
            <a:spLocks noGrp="1"/>
          </p:cNvSpPr>
          <p:nvPr>
            <p:ph type="body" sz="quarter" idx="15" hasCustomPrompt="1"/>
          </p:nvPr>
        </p:nvSpPr>
        <p:spPr>
          <a:xfrm>
            <a:off x="673262" y="2349609"/>
            <a:ext cx="5551267" cy="3830854"/>
          </a:xfrm>
          <a:prstGeom prst="rect">
            <a:avLst/>
          </a:prstGeom>
        </p:spPr>
        <p:txBody>
          <a:bodyPr/>
          <a:lstStyle>
            <a:lvl1pPr marL="342900" indent="-342900">
              <a:buFont typeface="Arial" panose="020B0604020202020204" pitchFamily="34" charset="0"/>
              <a:buChar char="•"/>
              <a:defRPr sz="2400" b="0">
                <a:solidFill>
                  <a:schemeClr val="bg1"/>
                </a:solidFill>
              </a:defRPr>
            </a:lvl1pPr>
          </a:lstStyle>
          <a:p>
            <a:pPr lvl="0"/>
            <a:r>
              <a:rPr lang="da-DK" dirty="0"/>
              <a:t>Maks én sætning pr. </a:t>
            </a:r>
            <a:r>
              <a:rPr lang="da-DK" dirty="0" err="1"/>
              <a:t>dot</a:t>
            </a:r>
            <a:endParaRPr lang="da-DK" dirty="0"/>
          </a:p>
          <a:p>
            <a:pPr lvl="0"/>
            <a:r>
              <a:rPr lang="da-DK" dirty="0"/>
              <a:t>Maks én sætning pr. </a:t>
            </a:r>
            <a:r>
              <a:rPr lang="da-DK" dirty="0" err="1"/>
              <a:t>dot</a:t>
            </a:r>
            <a:endParaRPr lang="da-DK" dirty="0"/>
          </a:p>
          <a:p>
            <a:pPr lvl="0"/>
            <a:r>
              <a:rPr lang="da-DK" dirty="0"/>
              <a:t>Maks én sætning pr. </a:t>
            </a:r>
            <a:r>
              <a:rPr lang="da-DK" dirty="0" err="1"/>
              <a:t>dot</a:t>
            </a:r>
            <a:endParaRPr lang="da-DK" dirty="0"/>
          </a:p>
          <a:p>
            <a:pPr lvl="0"/>
            <a:r>
              <a:rPr lang="da-DK" dirty="0"/>
              <a:t>Maks én sætning pr. </a:t>
            </a:r>
            <a:r>
              <a:rPr lang="da-DK" dirty="0" err="1"/>
              <a:t>dot</a:t>
            </a:r>
            <a:endParaRPr lang="da-DK" dirty="0"/>
          </a:p>
          <a:p>
            <a:pPr lvl="0"/>
            <a:r>
              <a:rPr lang="da-DK" dirty="0"/>
              <a:t>Maks én sætning pr. </a:t>
            </a:r>
            <a:r>
              <a:rPr lang="da-DK" dirty="0" err="1"/>
              <a:t>dot</a:t>
            </a:r>
            <a:endParaRPr lang="da-DK" dirty="0"/>
          </a:p>
        </p:txBody>
      </p:sp>
      <p:sp>
        <p:nvSpPr>
          <p:cNvPr id="13" name="Pladsholder til tekst 26">
            <a:extLst>
              <a:ext uri="{FF2B5EF4-FFF2-40B4-BE49-F238E27FC236}">
                <a16:creationId xmlns:a16="http://schemas.microsoft.com/office/drawing/2014/main" id="{BD560CEF-C817-209B-D333-4939BF660DBF}"/>
              </a:ext>
            </a:extLst>
          </p:cNvPr>
          <p:cNvSpPr>
            <a:spLocks noGrp="1"/>
          </p:cNvSpPr>
          <p:nvPr>
            <p:ph type="body" sz="quarter" idx="16" hasCustomPrompt="1"/>
          </p:nvPr>
        </p:nvSpPr>
        <p:spPr>
          <a:xfrm>
            <a:off x="11252992" y="-62439"/>
            <a:ext cx="764837" cy="1065398"/>
          </a:xfrm>
          <a:prstGeom prst="rect">
            <a:avLst/>
          </a:prstGeom>
        </p:spPr>
        <p:txBody>
          <a:bodyPr/>
          <a:lstStyle>
            <a:lvl1pPr marL="0" indent="0">
              <a:buNone/>
              <a:defRPr sz="8800" b="1">
                <a:solidFill>
                  <a:schemeClr val="accent5"/>
                </a:solidFill>
              </a:defRPr>
            </a:lvl1pPr>
          </a:lstStyle>
          <a:p>
            <a:pPr lvl="0"/>
            <a:r>
              <a:rPr lang="da-DK" dirty="0"/>
              <a:t>2</a:t>
            </a:r>
          </a:p>
        </p:txBody>
      </p:sp>
    </p:spTree>
    <p:extLst>
      <p:ext uri="{BB962C8B-B14F-4D97-AF65-F5344CB8AC3E}">
        <p14:creationId xmlns:p14="http://schemas.microsoft.com/office/powerpoint/2010/main" val="604267656"/>
      </p:ext>
    </p:extLst>
  </p:cSld>
  <p:clrMapOvr>
    <a:overrideClrMapping bg1="dk1" tx1="lt1" bg2="dk2" tx2="lt2" accent1="accent1" accent2="accent2" accent3="accent3" accent4="accent4" accent5="accent5" accent6="accent6" hlink="hlink" folHlink="folHlink"/>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1_Højrestillet">
    <p:bg>
      <p:bgPr>
        <a:solidFill>
          <a:schemeClr val="accent1"/>
        </a:solidFill>
        <a:effectLst/>
      </p:bgPr>
    </p:bg>
    <p:spTree>
      <p:nvGrpSpPr>
        <p:cNvPr id="1" name=""/>
        <p:cNvGrpSpPr/>
        <p:nvPr/>
      </p:nvGrpSpPr>
      <p:grpSpPr>
        <a:xfrm>
          <a:off x="0" y="0"/>
          <a:ext cx="0" cy="0"/>
          <a:chOff x="0" y="0"/>
          <a:chExt cx="0" cy="0"/>
        </a:xfrm>
      </p:grpSpPr>
      <p:sp>
        <p:nvSpPr>
          <p:cNvPr id="9" name="Tekstfelt 8"/>
          <p:cNvSpPr txBox="1"/>
          <p:nvPr/>
        </p:nvSpPr>
        <p:spPr>
          <a:xfrm>
            <a:off x="-65944" y="-370216"/>
            <a:ext cx="2278188" cy="307777"/>
          </a:xfrm>
          <a:prstGeom prst="rect">
            <a:avLst/>
          </a:prstGeom>
          <a:noFill/>
        </p:spPr>
        <p:txBody>
          <a:bodyPr wrap="none" rtlCol="0">
            <a:spAutoFit/>
          </a:bodyPr>
          <a:lstStyle/>
          <a:p>
            <a:r>
              <a:rPr lang="da-DK" sz="1400" b="1" dirty="0" err="1">
                <a:solidFill>
                  <a:schemeClr val="bg2"/>
                </a:solidFill>
              </a:rPr>
              <a:t>Højrestillet</a:t>
            </a:r>
            <a:r>
              <a:rPr lang="da-DK" sz="1400" b="1" dirty="0">
                <a:solidFill>
                  <a:schemeClr val="bg2"/>
                </a:solidFill>
              </a:rPr>
              <a:t> punktstilling</a:t>
            </a:r>
            <a:endParaRPr lang="da-DK" sz="1400" b="1" baseline="0" dirty="0"/>
          </a:p>
        </p:txBody>
      </p:sp>
      <p:pic>
        <p:nvPicPr>
          <p:cNvPr id="16" name="Billede 15">
            <a:extLst>
              <a:ext uri="{FF2B5EF4-FFF2-40B4-BE49-F238E27FC236}">
                <a16:creationId xmlns:a16="http://schemas.microsoft.com/office/drawing/2014/main" id="{3F52031A-0757-B176-8105-383B6E0A7C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8" name="Pladsholder til billede 5">
            <a:extLst>
              <a:ext uri="{FF2B5EF4-FFF2-40B4-BE49-F238E27FC236}">
                <a16:creationId xmlns:a16="http://schemas.microsoft.com/office/drawing/2014/main" id="{46C7FDF1-5723-9321-32A8-4A4541A7106E}"/>
              </a:ext>
            </a:extLst>
          </p:cNvPr>
          <p:cNvSpPr>
            <a:spLocks noGrp="1"/>
          </p:cNvSpPr>
          <p:nvPr>
            <p:ph type="pic" sz="quarter" idx="11"/>
          </p:nvPr>
        </p:nvSpPr>
        <p:spPr>
          <a:xfrm>
            <a:off x="0" y="0"/>
            <a:ext cx="5454789" cy="6858000"/>
          </a:xfrm>
          <a:prstGeom prst="rect">
            <a:avLst/>
          </a:prstGeom>
          <a:noFill/>
          <a:ln w="28575">
            <a:noFill/>
          </a:ln>
        </p:spPr>
        <p:txBody>
          <a:bodyPr/>
          <a:lstStyle>
            <a:lvl1pPr marL="0" indent="0">
              <a:buNone/>
              <a:defRPr>
                <a:solidFill>
                  <a:schemeClr val="bg1"/>
                </a:solidFill>
              </a:defRPr>
            </a:lvl1pPr>
          </a:lstStyle>
          <a:p>
            <a:r>
              <a:rPr lang="da-DK"/>
              <a:t>Klik på ikonet for at tilføje et billede</a:t>
            </a:r>
            <a:endParaRPr lang="da-DK" dirty="0"/>
          </a:p>
        </p:txBody>
      </p:sp>
      <p:sp>
        <p:nvSpPr>
          <p:cNvPr id="10" name="Undertitel 2">
            <a:extLst>
              <a:ext uri="{FF2B5EF4-FFF2-40B4-BE49-F238E27FC236}">
                <a16:creationId xmlns:a16="http://schemas.microsoft.com/office/drawing/2014/main" id="{EB203E70-AAC1-6D67-9C05-AEBC0476BC6A}"/>
              </a:ext>
            </a:extLst>
          </p:cNvPr>
          <p:cNvSpPr>
            <a:spLocks noGrp="1"/>
          </p:cNvSpPr>
          <p:nvPr>
            <p:ph type="subTitle" idx="1" hasCustomPrompt="1"/>
          </p:nvPr>
        </p:nvSpPr>
        <p:spPr>
          <a:xfrm>
            <a:off x="5972376" y="951251"/>
            <a:ext cx="5634923" cy="817135"/>
          </a:xfrm>
          <a:prstGeom prst="rect">
            <a:avLst/>
          </a:prstGeom>
        </p:spPr>
        <p:txBody>
          <a:bodyPr/>
          <a:lstStyle>
            <a:lvl1pPr marL="0" indent="0" algn="l">
              <a:buNone/>
              <a:defRPr sz="4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a:t>
            </a:r>
          </a:p>
        </p:txBody>
      </p:sp>
      <p:sp>
        <p:nvSpPr>
          <p:cNvPr id="11" name="Pladsholder til tekst 26">
            <a:extLst>
              <a:ext uri="{FF2B5EF4-FFF2-40B4-BE49-F238E27FC236}">
                <a16:creationId xmlns:a16="http://schemas.microsoft.com/office/drawing/2014/main" id="{612883F2-B0C7-91A7-2AF9-696C4335BF51}"/>
              </a:ext>
            </a:extLst>
          </p:cNvPr>
          <p:cNvSpPr>
            <a:spLocks noGrp="1"/>
          </p:cNvSpPr>
          <p:nvPr>
            <p:ph type="body" sz="quarter" idx="15" hasCustomPrompt="1"/>
          </p:nvPr>
        </p:nvSpPr>
        <p:spPr>
          <a:xfrm>
            <a:off x="5972376" y="2217406"/>
            <a:ext cx="5551267" cy="3830854"/>
          </a:xfrm>
          <a:prstGeom prst="rect">
            <a:avLst/>
          </a:prstGeom>
        </p:spPr>
        <p:txBody>
          <a:bodyPr/>
          <a:lstStyle>
            <a:lvl1pPr marL="342900" indent="-342900">
              <a:buFont typeface="Arial" panose="020B0604020202020204" pitchFamily="34" charset="0"/>
              <a:buChar char="•"/>
              <a:defRPr sz="2400" b="0">
                <a:solidFill>
                  <a:schemeClr val="bg1"/>
                </a:solidFill>
              </a:defRPr>
            </a:lvl1pPr>
          </a:lstStyle>
          <a:p>
            <a:pPr lvl="0"/>
            <a:r>
              <a:rPr lang="da-DK" dirty="0"/>
              <a:t>Maks én sætning pr. </a:t>
            </a:r>
            <a:r>
              <a:rPr lang="da-DK" dirty="0" err="1"/>
              <a:t>dot</a:t>
            </a:r>
            <a:endParaRPr lang="da-DK" dirty="0"/>
          </a:p>
          <a:p>
            <a:pPr lvl="0"/>
            <a:r>
              <a:rPr lang="da-DK" dirty="0"/>
              <a:t>Maks én sætning pr. </a:t>
            </a:r>
            <a:r>
              <a:rPr lang="da-DK" dirty="0" err="1"/>
              <a:t>dot</a:t>
            </a:r>
            <a:endParaRPr lang="da-DK" dirty="0"/>
          </a:p>
          <a:p>
            <a:pPr lvl="0"/>
            <a:r>
              <a:rPr lang="da-DK" dirty="0"/>
              <a:t>Maks én sætning pr. </a:t>
            </a:r>
            <a:r>
              <a:rPr lang="da-DK" dirty="0" err="1"/>
              <a:t>dot</a:t>
            </a:r>
            <a:endParaRPr lang="da-DK" dirty="0"/>
          </a:p>
          <a:p>
            <a:pPr lvl="0"/>
            <a:r>
              <a:rPr lang="da-DK" dirty="0"/>
              <a:t>Maks én sætning pr. </a:t>
            </a:r>
            <a:r>
              <a:rPr lang="da-DK" dirty="0" err="1"/>
              <a:t>dot</a:t>
            </a:r>
            <a:endParaRPr lang="da-DK" dirty="0"/>
          </a:p>
          <a:p>
            <a:pPr lvl="0"/>
            <a:r>
              <a:rPr lang="da-DK" dirty="0"/>
              <a:t>Maks én sætning pr. </a:t>
            </a:r>
            <a:r>
              <a:rPr lang="da-DK" dirty="0" err="1"/>
              <a:t>dot</a:t>
            </a:r>
            <a:endParaRPr lang="da-DK" dirty="0"/>
          </a:p>
        </p:txBody>
      </p:sp>
      <p:sp>
        <p:nvSpPr>
          <p:cNvPr id="13" name="Pladsholder til tekst 26">
            <a:extLst>
              <a:ext uri="{FF2B5EF4-FFF2-40B4-BE49-F238E27FC236}">
                <a16:creationId xmlns:a16="http://schemas.microsoft.com/office/drawing/2014/main" id="{BD560CEF-C817-209B-D333-4939BF660DBF}"/>
              </a:ext>
            </a:extLst>
          </p:cNvPr>
          <p:cNvSpPr>
            <a:spLocks noGrp="1"/>
          </p:cNvSpPr>
          <p:nvPr>
            <p:ph type="body" sz="quarter" idx="16" hasCustomPrompt="1"/>
          </p:nvPr>
        </p:nvSpPr>
        <p:spPr>
          <a:xfrm>
            <a:off x="11252992" y="-62439"/>
            <a:ext cx="764837" cy="1065398"/>
          </a:xfrm>
          <a:prstGeom prst="rect">
            <a:avLst/>
          </a:prstGeom>
        </p:spPr>
        <p:txBody>
          <a:bodyPr/>
          <a:lstStyle>
            <a:lvl1pPr marL="0" indent="0">
              <a:buNone/>
              <a:defRPr sz="8800" b="1">
                <a:solidFill>
                  <a:schemeClr val="bg2"/>
                </a:solidFill>
              </a:defRPr>
            </a:lvl1pPr>
          </a:lstStyle>
          <a:p>
            <a:pPr lvl="0"/>
            <a:r>
              <a:rPr lang="da-DK" dirty="0"/>
              <a:t>3</a:t>
            </a:r>
          </a:p>
        </p:txBody>
      </p:sp>
    </p:spTree>
    <p:extLst>
      <p:ext uri="{BB962C8B-B14F-4D97-AF65-F5344CB8AC3E}">
        <p14:creationId xmlns:p14="http://schemas.microsoft.com/office/powerpoint/2010/main" val="2914241163"/>
      </p:ext>
    </p:extLst>
  </p:cSld>
  <p:clrMapOvr>
    <a:overrideClrMapping bg1="dk1" tx1="lt1" bg2="dk2" tx2="lt2" accent1="accent1" accent2="accent2" accent3="accent3" accent4="accent4" accent5="accent5" accent6="accent6" hlink="hlink" folHlink="folHlink"/>
  </p:clrMapOvr>
  <p:hf hdr="0" ftr="0" dt="0"/>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2_Venstrestillet">
    <p:bg>
      <p:bgPr>
        <a:solidFill>
          <a:schemeClr val="accent3"/>
        </a:solidFill>
        <a:effectLst/>
      </p:bgPr>
    </p:bg>
    <p:spTree>
      <p:nvGrpSpPr>
        <p:cNvPr id="1" name=""/>
        <p:cNvGrpSpPr/>
        <p:nvPr/>
      </p:nvGrpSpPr>
      <p:grpSpPr>
        <a:xfrm>
          <a:off x="0" y="0"/>
          <a:ext cx="0" cy="0"/>
          <a:chOff x="0" y="0"/>
          <a:chExt cx="0" cy="0"/>
        </a:xfrm>
      </p:grpSpPr>
      <p:sp>
        <p:nvSpPr>
          <p:cNvPr id="8" name="Pladsholder til billede 5">
            <a:extLst>
              <a:ext uri="{FF2B5EF4-FFF2-40B4-BE49-F238E27FC236}">
                <a16:creationId xmlns:a16="http://schemas.microsoft.com/office/drawing/2014/main" id="{46C7FDF1-5723-9321-32A8-4A4541A7106E}"/>
              </a:ext>
            </a:extLst>
          </p:cNvPr>
          <p:cNvSpPr>
            <a:spLocks noGrp="1"/>
          </p:cNvSpPr>
          <p:nvPr>
            <p:ph type="pic" sz="quarter" idx="11"/>
          </p:nvPr>
        </p:nvSpPr>
        <p:spPr>
          <a:xfrm>
            <a:off x="6727634" y="0"/>
            <a:ext cx="5454789" cy="6858000"/>
          </a:xfrm>
          <a:prstGeom prst="rect">
            <a:avLst/>
          </a:prstGeom>
          <a:noFill/>
          <a:ln w="28575">
            <a:noFill/>
          </a:ln>
        </p:spPr>
        <p:txBody>
          <a:bodyPr/>
          <a:lstStyle>
            <a:lvl1pPr marL="0" indent="0">
              <a:buNone/>
              <a:defRPr>
                <a:solidFill>
                  <a:schemeClr val="bg1"/>
                </a:solidFill>
              </a:defRPr>
            </a:lvl1pPr>
          </a:lstStyle>
          <a:p>
            <a:r>
              <a:rPr lang="da-DK"/>
              <a:t>Klik på ikonet for at tilføje et billede</a:t>
            </a:r>
            <a:endParaRPr lang="da-DK" dirty="0"/>
          </a:p>
        </p:txBody>
      </p:sp>
      <p:sp>
        <p:nvSpPr>
          <p:cNvPr id="9" name="Tekstfelt 8"/>
          <p:cNvSpPr txBox="1"/>
          <p:nvPr/>
        </p:nvSpPr>
        <p:spPr>
          <a:xfrm>
            <a:off x="-65944" y="-370216"/>
            <a:ext cx="2484976" cy="307777"/>
          </a:xfrm>
          <a:prstGeom prst="rect">
            <a:avLst/>
          </a:prstGeom>
          <a:noFill/>
        </p:spPr>
        <p:txBody>
          <a:bodyPr wrap="none" rtlCol="0">
            <a:spAutoFit/>
          </a:bodyPr>
          <a:lstStyle/>
          <a:p>
            <a:r>
              <a:rPr lang="da-DK" sz="1400" b="1" dirty="0">
                <a:solidFill>
                  <a:schemeClr val="bg2"/>
                </a:solidFill>
              </a:rPr>
              <a:t>Venstrestillet punktstilling</a:t>
            </a:r>
            <a:endParaRPr lang="da-DK" sz="1400" b="1" baseline="0" dirty="0"/>
          </a:p>
        </p:txBody>
      </p:sp>
      <p:pic>
        <p:nvPicPr>
          <p:cNvPr id="16" name="Billede 15">
            <a:extLst>
              <a:ext uri="{FF2B5EF4-FFF2-40B4-BE49-F238E27FC236}">
                <a16:creationId xmlns:a16="http://schemas.microsoft.com/office/drawing/2014/main" id="{3F52031A-0757-B176-8105-383B6E0A7C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10" name="Undertitel 2">
            <a:extLst>
              <a:ext uri="{FF2B5EF4-FFF2-40B4-BE49-F238E27FC236}">
                <a16:creationId xmlns:a16="http://schemas.microsoft.com/office/drawing/2014/main" id="{EB203E70-AAC1-6D67-9C05-AEBC0476BC6A}"/>
              </a:ext>
            </a:extLst>
          </p:cNvPr>
          <p:cNvSpPr>
            <a:spLocks noGrp="1"/>
          </p:cNvSpPr>
          <p:nvPr>
            <p:ph type="subTitle" idx="1" hasCustomPrompt="1"/>
          </p:nvPr>
        </p:nvSpPr>
        <p:spPr>
          <a:xfrm>
            <a:off x="673262" y="1083454"/>
            <a:ext cx="5634923" cy="817135"/>
          </a:xfrm>
          <a:prstGeom prst="rect">
            <a:avLst/>
          </a:prstGeom>
        </p:spPr>
        <p:txBody>
          <a:bodyPr/>
          <a:lstStyle>
            <a:lvl1pPr marL="0" indent="0" algn="l">
              <a:buNone/>
              <a:defRPr sz="44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a:t>
            </a:r>
          </a:p>
        </p:txBody>
      </p:sp>
      <p:sp>
        <p:nvSpPr>
          <p:cNvPr id="11" name="Pladsholder til tekst 26">
            <a:extLst>
              <a:ext uri="{FF2B5EF4-FFF2-40B4-BE49-F238E27FC236}">
                <a16:creationId xmlns:a16="http://schemas.microsoft.com/office/drawing/2014/main" id="{612883F2-B0C7-91A7-2AF9-696C4335BF51}"/>
              </a:ext>
            </a:extLst>
          </p:cNvPr>
          <p:cNvSpPr>
            <a:spLocks noGrp="1"/>
          </p:cNvSpPr>
          <p:nvPr>
            <p:ph type="body" sz="quarter" idx="15" hasCustomPrompt="1"/>
          </p:nvPr>
        </p:nvSpPr>
        <p:spPr>
          <a:xfrm>
            <a:off x="673262" y="2349609"/>
            <a:ext cx="5551267" cy="3830854"/>
          </a:xfrm>
          <a:prstGeom prst="rect">
            <a:avLst/>
          </a:prstGeom>
        </p:spPr>
        <p:txBody>
          <a:bodyPr/>
          <a:lstStyle>
            <a:lvl1pPr marL="342900" indent="-342900">
              <a:buFont typeface="Arial" panose="020B0604020202020204" pitchFamily="34" charset="0"/>
              <a:buChar char="•"/>
              <a:defRPr sz="2400" b="0">
                <a:solidFill>
                  <a:schemeClr val="tx1"/>
                </a:solidFill>
              </a:defRPr>
            </a:lvl1pPr>
          </a:lstStyle>
          <a:p>
            <a:pPr lvl="0"/>
            <a:r>
              <a:rPr lang="da-DK" dirty="0"/>
              <a:t>Maks én sætning pr. </a:t>
            </a:r>
            <a:r>
              <a:rPr lang="da-DK" dirty="0" err="1"/>
              <a:t>dot</a:t>
            </a:r>
            <a:endParaRPr lang="da-DK" dirty="0"/>
          </a:p>
          <a:p>
            <a:pPr lvl="0"/>
            <a:r>
              <a:rPr lang="da-DK" dirty="0"/>
              <a:t>Maks én sætning pr. </a:t>
            </a:r>
            <a:r>
              <a:rPr lang="da-DK" dirty="0" err="1"/>
              <a:t>dot</a:t>
            </a:r>
            <a:endParaRPr lang="da-DK" dirty="0"/>
          </a:p>
          <a:p>
            <a:pPr lvl="0"/>
            <a:r>
              <a:rPr lang="da-DK" dirty="0"/>
              <a:t>Maks én sætning pr. </a:t>
            </a:r>
            <a:r>
              <a:rPr lang="da-DK" dirty="0" err="1"/>
              <a:t>dot</a:t>
            </a:r>
            <a:endParaRPr lang="da-DK" dirty="0"/>
          </a:p>
          <a:p>
            <a:pPr lvl="0"/>
            <a:r>
              <a:rPr lang="da-DK" dirty="0"/>
              <a:t>Maks én sætning pr. </a:t>
            </a:r>
            <a:r>
              <a:rPr lang="da-DK" dirty="0" err="1"/>
              <a:t>dot</a:t>
            </a:r>
            <a:endParaRPr lang="da-DK" dirty="0"/>
          </a:p>
          <a:p>
            <a:pPr lvl="0"/>
            <a:r>
              <a:rPr lang="da-DK" dirty="0"/>
              <a:t>Maks én sætning pr. </a:t>
            </a:r>
            <a:r>
              <a:rPr lang="da-DK" dirty="0" err="1"/>
              <a:t>dot</a:t>
            </a:r>
            <a:endParaRPr lang="da-DK" dirty="0"/>
          </a:p>
        </p:txBody>
      </p:sp>
      <p:sp>
        <p:nvSpPr>
          <p:cNvPr id="13" name="Pladsholder til tekst 26">
            <a:extLst>
              <a:ext uri="{FF2B5EF4-FFF2-40B4-BE49-F238E27FC236}">
                <a16:creationId xmlns:a16="http://schemas.microsoft.com/office/drawing/2014/main" id="{BD560CEF-C817-209B-D333-4939BF660DBF}"/>
              </a:ext>
            </a:extLst>
          </p:cNvPr>
          <p:cNvSpPr>
            <a:spLocks noGrp="1"/>
          </p:cNvSpPr>
          <p:nvPr>
            <p:ph type="body" sz="quarter" idx="16" hasCustomPrompt="1"/>
          </p:nvPr>
        </p:nvSpPr>
        <p:spPr>
          <a:xfrm>
            <a:off x="11252992" y="-62439"/>
            <a:ext cx="764837" cy="1065398"/>
          </a:xfrm>
          <a:prstGeom prst="rect">
            <a:avLst/>
          </a:prstGeom>
        </p:spPr>
        <p:txBody>
          <a:bodyPr/>
          <a:lstStyle>
            <a:lvl1pPr marL="0" indent="0">
              <a:buNone/>
              <a:defRPr sz="8800" b="1">
                <a:solidFill>
                  <a:schemeClr val="tx1"/>
                </a:solidFill>
              </a:defRPr>
            </a:lvl1pPr>
          </a:lstStyle>
          <a:p>
            <a:pPr lvl="0"/>
            <a:r>
              <a:rPr lang="da-DK" dirty="0"/>
              <a:t>2</a:t>
            </a:r>
          </a:p>
        </p:txBody>
      </p:sp>
    </p:spTree>
    <p:extLst>
      <p:ext uri="{BB962C8B-B14F-4D97-AF65-F5344CB8AC3E}">
        <p14:creationId xmlns:p14="http://schemas.microsoft.com/office/powerpoint/2010/main" val="287901750"/>
      </p:ext>
    </p:extLst>
  </p:cSld>
  <p:clrMapOvr>
    <a:overrideClrMapping bg1="dk1" tx1="lt1" bg2="dk2" tx2="lt2" accent1="accent1" accent2="accent2" accent3="accent3" accent4="accent4" accent5="accent5" accent6="accent6" hlink="hlink" folHlink="folHlink"/>
  </p:clrMapOvr>
  <p:hf hdr="0" ftr="0" dt="0"/>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Overskrift + Indhold 1">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072CE6B-1213-44A6-8E83-578D8D13ACB3}"/>
              </a:ext>
            </a:extLst>
          </p:cNvPr>
          <p:cNvSpPr>
            <a:spLocks noGrp="1"/>
          </p:cNvSpPr>
          <p:nvPr>
            <p:ph type="title" hasCustomPrompt="1"/>
          </p:nvPr>
        </p:nvSpPr>
        <p:spPr>
          <a:xfrm>
            <a:off x="560491" y="445820"/>
            <a:ext cx="6985002" cy="783194"/>
          </a:xfrm>
          <a:prstGeom prst="rect">
            <a:avLst/>
          </a:prstGeom>
        </p:spPr>
        <p:txBody>
          <a:bodyPr/>
          <a:lstStyle>
            <a:lvl1pPr>
              <a:defRPr/>
            </a:lvl1pPr>
          </a:lstStyle>
          <a:p>
            <a:r>
              <a:rPr lang="da-DK" dirty="0"/>
              <a:t>Overskrift</a:t>
            </a:r>
          </a:p>
        </p:txBody>
      </p:sp>
      <p:sp>
        <p:nvSpPr>
          <p:cNvPr id="8" name="Pladsholder til indhold 7">
            <a:extLst>
              <a:ext uri="{FF2B5EF4-FFF2-40B4-BE49-F238E27FC236}">
                <a16:creationId xmlns:a16="http://schemas.microsoft.com/office/drawing/2014/main" id="{590086EB-6CFB-4B7A-9F9F-77123BBC8A7E}"/>
              </a:ext>
            </a:extLst>
          </p:cNvPr>
          <p:cNvSpPr>
            <a:spLocks noGrp="1"/>
          </p:cNvSpPr>
          <p:nvPr>
            <p:ph sz="quarter" idx="10"/>
          </p:nvPr>
        </p:nvSpPr>
        <p:spPr>
          <a:xfrm>
            <a:off x="560491" y="1851853"/>
            <a:ext cx="11065452" cy="4394567"/>
          </a:xfrm>
          <a:prstGeom prst="rect">
            <a:avLst/>
          </a:prstGeom>
        </p:spPr>
        <p:txBody>
          <a:bodyPr/>
          <a:lstStyle>
            <a:lvl1pPr>
              <a:defRPr sz="2400"/>
            </a:lvl1pPr>
            <a:lvl2pPr>
              <a:defRPr sz="2400"/>
            </a:lvl2pPr>
            <a:lvl3pPr>
              <a:defRPr sz="2400"/>
            </a:lvl3pPr>
            <a:lvl4pPr>
              <a:defRPr sz="2400"/>
            </a:lvl4pPr>
            <a:lvl5pPr>
              <a:defRPr sz="24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pic>
        <p:nvPicPr>
          <p:cNvPr id="2" name="Billede 1">
            <a:extLst>
              <a:ext uri="{FF2B5EF4-FFF2-40B4-BE49-F238E27FC236}">
                <a16:creationId xmlns:a16="http://schemas.microsoft.com/office/drawing/2014/main" id="{1E6D257E-1AE8-B673-E8EE-8F6A2C589BC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4" name="Pladsholder til tekst 26">
            <a:extLst>
              <a:ext uri="{FF2B5EF4-FFF2-40B4-BE49-F238E27FC236}">
                <a16:creationId xmlns:a16="http://schemas.microsoft.com/office/drawing/2014/main" id="{DE6F39B7-40B4-172A-5B20-1561E2CABA5C}"/>
              </a:ext>
            </a:extLst>
          </p:cNvPr>
          <p:cNvSpPr>
            <a:spLocks noGrp="1"/>
          </p:cNvSpPr>
          <p:nvPr>
            <p:ph type="body" sz="quarter" idx="16" hasCustomPrompt="1"/>
          </p:nvPr>
        </p:nvSpPr>
        <p:spPr>
          <a:xfrm>
            <a:off x="11252992" y="-62439"/>
            <a:ext cx="764837" cy="1065398"/>
          </a:xfrm>
          <a:prstGeom prst="rect">
            <a:avLst/>
          </a:prstGeom>
        </p:spPr>
        <p:txBody>
          <a:bodyPr/>
          <a:lstStyle>
            <a:lvl1pPr marL="0" indent="0">
              <a:buNone/>
              <a:defRPr sz="8800" b="1">
                <a:solidFill>
                  <a:schemeClr val="accent5"/>
                </a:solidFill>
              </a:defRPr>
            </a:lvl1pPr>
          </a:lstStyle>
          <a:p>
            <a:pPr lvl="0"/>
            <a:r>
              <a:rPr lang="da-DK" dirty="0"/>
              <a:t>2</a:t>
            </a:r>
          </a:p>
        </p:txBody>
      </p:sp>
    </p:spTree>
    <p:extLst>
      <p:ext uri="{BB962C8B-B14F-4D97-AF65-F5344CB8AC3E}">
        <p14:creationId xmlns:p14="http://schemas.microsoft.com/office/powerpoint/2010/main" val="28139793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Tekst + Illustration">
    <p:bg>
      <p:bgPr>
        <a:solidFill>
          <a:srgbClr val="FFFFFF"/>
        </a:solidFill>
        <a:effectLst/>
      </p:bgPr>
    </p:bg>
    <p:spTree>
      <p:nvGrpSpPr>
        <p:cNvPr id="1" name=""/>
        <p:cNvGrpSpPr/>
        <p:nvPr/>
      </p:nvGrpSpPr>
      <p:grpSpPr>
        <a:xfrm>
          <a:off x="0" y="0"/>
          <a:ext cx="0" cy="0"/>
          <a:chOff x="0" y="0"/>
          <a:chExt cx="0" cy="0"/>
        </a:xfrm>
      </p:grpSpPr>
      <p:sp>
        <p:nvSpPr>
          <p:cNvPr id="3" name="Rektangel">
            <a:extLst>
              <a:ext uri="{FF2B5EF4-FFF2-40B4-BE49-F238E27FC236}">
                <a16:creationId xmlns:a16="http://schemas.microsoft.com/office/drawing/2014/main" id="{406319FD-D703-4F90-8411-1F9445597CFC}"/>
              </a:ext>
            </a:extLst>
          </p:cNvPr>
          <p:cNvSpPr/>
          <p:nvPr/>
        </p:nvSpPr>
        <p:spPr>
          <a:xfrm>
            <a:off x="0" y="1"/>
            <a:ext cx="5011643" cy="6858000"/>
          </a:xfrm>
          <a:prstGeom prst="rect">
            <a:avLst/>
          </a:prstGeom>
          <a:solidFill>
            <a:schemeClr val="accent5"/>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2" name="Undertitel 2">
            <a:extLst>
              <a:ext uri="{FF2B5EF4-FFF2-40B4-BE49-F238E27FC236}">
                <a16:creationId xmlns:a16="http://schemas.microsoft.com/office/drawing/2014/main" id="{9F84A688-4AE1-A930-DAC1-335433680437}"/>
              </a:ext>
            </a:extLst>
          </p:cNvPr>
          <p:cNvSpPr>
            <a:spLocks noGrp="1"/>
          </p:cNvSpPr>
          <p:nvPr>
            <p:ph type="subTitle" idx="1" hasCustomPrompt="1"/>
          </p:nvPr>
        </p:nvSpPr>
        <p:spPr>
          <a:xfrm>
            <a:off x="5972376" y="951251"/>
            <a:ext cx="5634923" cy="817135"/>
          </a:xfrm>
          <a:prstGeom prst="rect">
            <a:avLst/>
          </a:prstGeom>
        </p:spPr>
        <p:txBody>
          <a:bodyPr/>
          <a:lstStyle>
            <a:lvl1pPr marL="0" indent="0" algn="l">
              <a:buNone/>
              <a:defRPr sz="44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a:t>
            </a:r>
          </a:p>
        </p:txBody>
      </p:sp>
      <p:sp>
        <p:nvSpPr>
          <p:cNvPr id="4" name="Pladsholder til tekst 26">
            <a:extLst>
              <a:ext uri="{FF2B5EF4-FFF2-40B4-BE49-F238E27FC236}">
                <a16:creationId xmlns:a16="http://schemas.microsoft.com/office/drawing/2014/main" id="{AE05505D-8F86-CA8A-7D1E-DF5EC29BF46B}"/>
              </a:ext>
            </a:extLst>
          </p:cNvPr>
          <p:cNvSpPr>
            <a:spLocks noGrp="1"/>
          </p:cNvSpPr>
          <p:nvPr>
            <p:ph type="body" sz="quarter" idx="15" hasCustomPrompt="1"/>
          </p:nvPr>
        </p:nvSpPr>
        <p:spPr>
          <a:xfrm>
            <a:off x="5972376" y="2217406"/>
            <a:ext cx="5551267" cy="3830854"/>
          </a:xfrm>
          <a:prstGeom prst="rect">
            <a:avLst/>
          </a:prstGeom>
        </p:spPr>
        <p:txBody>
          <a:bodyPr/>
          <a:lstStyle>
            <a:lvl1pPr marL="342900" indent="-342900">
              <a:buFont typeface="Arial" panose="020B0604020202020204" pitchFamily="34" charset="0"/>
              <a:buChar char="•"/>
              <a:defRPr sz="2400" b="0">
                <a:solidFill>
                  <a:schemeClr val="tx1"/>
                </a:solidFill>
              </a:defRPr>
            </a:lvl1pPr>
          </a:lstStyle>
          <a:p>
            <a:pPr lvl="0"/>
            <a:r>
              <a:rPr lang="da-DK" dirty="0"/>
              <a:t>Maks én sætning pr. </a:t>
            </a:r>
            <a:r>
              <a:rPr lang="da-DK" dirty="0" err="1"/>
              <a:t>dot</a:t>
            </a:r>
            <a:endParaRPr lang="da-DK" dirty="0"/>
          </a:p>
          <a:p>
            <a:pPr lvl="0"/>
            <a:r>
              <a:rPr lang="da-DK" dirty="0"/>
              <a:t>Maks én sætning pr. </a:t>
            </a:r>
            <a:r>
              <a:rPr lang="da-DK" dirty="0" err="1"/>
              <a:t>dot</a:t>
            </a:r>
            <a:endParaRPr lang="da-DK" dirty="0"/>
          </a:p>
          <a:p>
            <a:pPr lvl="0"/>
            <a:r>
              <a:rPr lang="da-DK" dirty="0"/>
              <a:t>Maks én sætning pr. </a:t>
            </a:r>
            <a:r>
              <a:rPr lang="da-DK" dirty="0" err="1"/>
              <a:t>dot</a:t>
            </a:r>
            <a:endParaRPr lang="da-DK" dirty="0"/>
          </a:p>
          <a:p>
            <a:pPr lvl="0"/>
            <a:r>
              <a:rPr lang="da-DK" dirty="0"/>
              <a:t>Maks én sætning pr. </a:t>
            </a:r>
            <a:r>
              <a:rPr lang="da-DK" dirty="0" err="1"/>
              <a:t>dot</a:t>
            </a:r>
            <a:endParaRPr lang="da-DK" dirty="0"/>
          </a:p>
          <a:p>
            <a:pPr lvl="0"/>
            <a:r>
              <a:rPr lang="da-DK" dirty="0"/>
              <a:t>Maks én sætning pr. </a:t>
            </a:r>
            <a:r>
              <a:rPr lang="da-DK" dirty="0" err="1"/>
              <a:t>dot</a:t>
            </a:r>
            <a:endParaRPr lang="da-DK" dirty="0"/>
          </a:p>
        </p:txBody>
      </p:sp>
      <p:sp>
        <p:nvSpPr>
          <p:cNvPr id="6" name="Pladsholder til tekst 26">
            <a:extLst>
              <a:ext uri="{FF2B5EF4-FFF2-40B4-BE49-F238E27FC236}">
                <a16:creationId xmlns:a16="http://schemas.microsoft.com/office/drawing/2014/main" id="{BF082BBD-3635-9287-BC37-DCB579CACDA4}"/>
              </a:ext>
            </a:extLst>
          </p:cNvPr>
          <p:cNvSpPr>
            <a:spLocks noGrp="1"/>
          </p:cNvSpPr>
          <p:nvPr>
            <p:ph type="body" sz="quarter" idx="16" hasCustomPrompt="1"/>
          </p:nvPr>
        </p:nvSpPr>
        <p:spPr>
          <a:xfrm>
            <a:off x="11252992" y="-62439"/>
            <a:ext cx="764837" cy="1065398"/>
          </a:xfrm>
          <a:prstGeom prst="rect">
            <a:avLst/>
          </a:prstGeom>
        </p:spPr>
        <p:txBody>
          <a:bodyPr/>
          <a:lstStyle>
            <a:lvl1pPr marL="0" indent="0">
              <a:buNone/>
              <a:defRPr sz="8800" b="1">
                <a:solidFill>
                  <a:schemeClr val="accent5"/>
                </a:solidFill>
              </a:defRPr>
            </a:lvl1pPr>
          </a:lstStyle>
          <a:p>
            <a:pPr lvl="0"/>
            <a:r>
              <a:rPr lang="da-DK" dirty="0"/>
              <a:t>2</a:t>
            </a:r>
          </a:p>
        </p:txBody>
      </p:sp>
    </p:spTree>
    <p:extLst>
      <p:ext uri="{BB962C8B-B14F-4D97-AF65-F5344CB8AC3E}">
        <p14:creationId xmlns:p14="http://schemas.microsoft.com/office/powerpoint/2010/main" val="3782409386"/>
      </p:ext>
    </p:extLst>
  </p:cSld>
  <p:clrMapOvr>
    <a:masterClrMapping/>
  </p:clrMapOvr>
  <p:hf hdr="0" ftr="0" dt="0"/>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1_Tekst + Illustration">
    <p:bg>
      <p:bgPr>
        <a:solidFill>
          <a:srgbClr val="FFFFFF"/>
        </a:solidFill>
        <a:effectLst/>
      </p:bgPr>
    </p:bg>
    <p:spTree>
      <p:nvGrpSpPr>
        <p:cNvPr id="1" name=""/>
        <p:cNvGrpSpPr/>
        <p:nvPr/>
      </p:nvGrpSpPr>
      <p:grpSpPr>
        <a:xfrm>
          <a:off x="0" y="0"/>
          <a:ext cx="0" cy="0"/>
          <a:chOff x="0" y="0"/>
          <a:chExt cx="0" cy="0"/>
        </a:xfrm>
      </p:grpSpPr>
      <p:sp>
        <p:nvSpPr>
          <p:cNvPr id="3" name="Rektangel">
            <a:extLst>
              <a:ext uri="{FF2B5EF4-FFF2-40B4-BE49-F238E27FC236}">
                <a16:creationId xmlns:a16="http://schemas.microsoft.com/office/drawing/2014/main" id="{406319FD-D703-4F90-8411-1F9445597CFC}"/>
              </a:ext>
            </a:extLst>
          </p:cNvPr>
          <p:cNvSpPr/>
          <p:nvPr/>
        </p:nvSpPr>
        <p:spPr>
          <a:xfrm>
            <a:off x="0" y="1"/>
            <a:ext cx="5011643" cy="6858000"/>
          </a:xfrm>
          <a:prstGeom prst="rect">
            <a:avLst/>
          </a:prstGeom>
          <a:solidFill>
            <a:schemeClr val="accent1"/>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2" name="Undertitel 2">
            <a:extLst>
              <a:ext uri="{FF2B5EF4-FFF2-40B4-BE49-F238E27FC236}">
                <a16:creationId xmlns:a16="http://schemas.microsoft.com/office/drawing/2014/main" id="{9F84A688-4AE1-A930-DAC1-335433680437}"/>
              </a:ext>
            </a:extLst>
          </p:cNvPr>
          <p:cNvSpPr>
            <a:spLocks noGrp="1"/>
          </p:cNvSpPr>
          <p:nvPr>
            <p:ph type="subTitle" idx="1" hasCustomPrompt="1"/>
          </p:nvPr>
        </p:nvSpPr>
        <p:spPr>
          <a:xfrm>
            <a:off x="5972376" y="951251"/>
            <a:ext cx="5634923" cy="817135"/>
          </a:xfrm>
          <a:prstGeom prst="rect">
            <a:avLst/>
          </a:prstGeom>
        </p:spPr>
        <p:txBody>
          <a:bodyPr/>
          <a:lstStyle>
            <a:lvl1pPr marL="0" indent="0" algn="l">
              <a:buNone/>
              <a:defRPr sz="44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Overskrift</a:t>
            </a:r>
          </a:p>
        </p:txBody>
      </p:sp>
      <p:sp>
        <p:nvSpPr>
          <p:cNvPr id="4" name="Pladsholder til tekst 26">
            <a:extLst>
              <a:ext uri="{FF2B5EF4-FFF2-40B4-BE49-F238E27FC236}">
                <a16:creationId xmlns:a16="http://schemas.microsoft.com/office/drawing/2014/main" id="{AE05505D-8F86-CA8A-7D1E-DF5EC29BF46B}"/>
              </a:ext>
            </a:extLst>
          </p:cNvPr>
          <p:cNvSpPr>
            <a:spLocks noGrp="1"/>
          </p:cNvSpPr>
          <p:nvPr>
            <p:ph type="body" sz="quarter" idx="15" hasCustomPrompt="1"/>
          </p:nvPr>
        </p:nvSpPr>
        <p:spPr>
          <a:xfrm>
            <a:off x="5972376" y="2217406"/>
            <a:ext cx="5551267" cy="3830854"/>
          </a:xfrm>
          <a:prstGeom prst="rect">
            <a:avLst/>
          </a:prstGeom>
        </p:spPr>
        <p:txBody>
          <a:bodyPr/>
          <a:lstStyle>
            <a:lvl1pPr marL="342900" indent="-342900">
              <a:buFont typeface="Arial" panose="020B0604020202020204" pitchFamily="34" charset="0"/>
              <a:buChar char="•"/>
              <a:defRPr sz="2400" b="0">
                <a:solidFill>
                  <a:schemeClr val="tx1"/>
                </a:solidFill>
              </a:defRPr>
            </a:lvl1pPr>
          </a:lstStyle>
          <a:p>
            <a:pPr lvl="0"/>
            <a:r>
              <a:rPr lang="da-DK" dirty="0"/>
              <a:t>Maks én sætning pr. </a:t>
            </a:r>
            <a:r>
              <a:rPr lang="da-DK" dirty="0" err="1"/>
              <a:t>dot</a:t>
            </a:r>
            <a:endParaRPr lang="da-DK" dirty="0"/>
          </a:p>
          <a:p>
            <a:pPr lvl="0"/>
            <a:r>
              <a:rPr lang="da-DK" dirty="0"/>
              <a:t>Maks én sætning pr. </a:t>
            </a:r>
            <a:r>
              <a:rPr lang="da-DK" dirty="0" err="1"/>
              <a:t>dot</a:t>
            </a:r>
            <a:endParaRPr lang="da-DK" dirty="0"/>
          </a:p>
          <a:p>
            <a:pPr lvl="0"/>
            <a:r>
              <a:rPr lang="da-DK" dirty="0"/>
              <a:t>Maks én sætning pr. </a:t>
            </a:r>
            <a:r>
              <a:rPr lang="da-DK" dirty="0" err="1"/>
              <a:t>dot</a:t>
            </a:r>
            <a:endParaRPr lang="da-DK" dirty="0"/>
          </a:p>
          <a:p>
            <a:pPr lvl="0"/>
            <a:r>
              <a:rPr lang="da-DK" dirty="0"/>
              <a:t>Maks én sætning pr. </a:t>
            </a:r>
            <a:r>
              <a:rPr lang="da-DK" dirty="0" err="1"/>
              <a:t>dot</a:t>
            </a:r>
            <a:endParaRPr lang="da-DK" dirty="0"/>
          </a:p>
          <a:p>
            <a:pPr lvl="0"/>
            <a:r>
              <a:rPr lang="da-DK" dirty="0"/>
              <a:t>Maks én sætning pr. </a:t>
            </a:r>
            <a:r>
              <a:rPr lang="da-DK" dirty="0" err="1"/>
              <a:t>dot</a:t>
            </a:r>
            <a:endParaRPr lang="da-DK" dirty="0"/>
          </a:p>
        </p:txBody>
      </p:sp>
      <p:sp>
        <p:nvSpPr>
          <p:cNvPr id="6" name="Pladsholder til tekst 26">
            <a:extLst>
              <a:ext uri="{FF2B5EF4-FFF2-40B4-BE49-F238E27FC236}">
                <a16:creationId xmlns:a16="http://schemas.microsoft.com/office/drawing/2014/main" id="{BF082BBD-3635-9287-BC37-DCB579CACDA4}"/>
              </a:ext>
            </a:extLst>
          </p:cNvPr>
          <p:cNvSpPr>
            <a:spLocks noGrp="1"/>
          </p:cNvSpPr>
          <p:nvPr>
            <p:ph type="body" sz="quarter" idx="16" hasCustomPrompt="1"/>
          </p:nvPr>
        </p:nvSpPr>
        <p:spPr>
          <a:xfrm>
            <a:off x="11252992" y="-62439"/>
            <a:ext cx="764837" cy="1065398"/>
          </a:xfrm>
          <a:prstGeom prst="rect">
            <a:avLst/>
          </a:prstGeom>
        </p:spPr>
        <p:txBody>
          <a:bodyPr/>
          <a:lstStyle>
            <a:lvl1pPr marL="0" indent="0">
              <a:buNone/>
              <a:defRPr sz="8800" b="1">
                <a:solidFill>
                  <a:schemeClr val="accent1"/>
                </a:solidFill>
              </a:defRPr>
            </a:lvl1pPr>
          </a:lstStyle>
          <a:p>
            <a:pPr lvl="0"/>
            <a:r>
              <a:rPr lang="da-DK" dirty="0"/>
              <a:t>3</a:t>
            </a:r>
          </a:p>
        </p:txBody>
      </p:sp>
    </p:spTree>
    <p:extLst>
      <p:ext uri="{BB962C8B-B14F-4D97-AF65-F5344CB8AC3E}">
        <p14:creationId xmlns:p14="http://schemas.microsoft.com/office/powerpoint/2010/main" val="2784606079"/>
      </p:ext>
    </p:extLst>
  </p:cSld>
  <p:clrMapOvr>
    <a:masterClrMapping/>
  </p:clrMapOvr>
  <p:hf hdr="0" ftr="0" dt="0"/>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Afsnitsoverskrift - Lys">
    <p:bg>
      <p:bgPr>
        <a:solidFill>
          <a:srgbClr val="FFFFFF">
            <a:alpha val="50000"/>
          </a:srgbClr>
        </a:solidFill>
        <a:effectLst/>
      </p:bgPr>
    </p:bg>
    <p:spTree>
      <p:nvGrpSpPr>
        <p:cNvPr id="1" name=""/>
        <p:cNvGrpSpPr/>
        <p:nvPr/>
      </p:nvGrpSpPr>
      <p:grpSpPr>
        <a:xfrm>
          <a:off x="0" y="0"/>
          <a:ext cx="0" cy="0"/>
          <a:chOff x="0" y="0"/>
          <a:chExt cx="0" cy="0"/>
        </a:xfrm>
      </p:grpSpPr>
      <p:sp>
        <p:nvSpPr>
          <p:cNvPr id="17" name="Pladsholder til billede 3">
            <a:extLst>
              <a:ext uri="{FF2B5EF4-FFF2-40B4-BE49-F238E27FC236}">
                <a16:creationId xmlns:a16="http://schemas.microsoft.com/office/drawing/2014/main" id="{00B232F0-ECFC-4182-4A39-D145D52871E8}"/>
              </a:ext>
            </a:extLst>
          </p:cNvPr>
          <p:cNvSpPr>
            <a:spLocks noGrp="1"/>
          </p:cNvSpPr>
          <p:nvPr>
            <p:ph type="pic" sz="quarter" idx="19" hasCustomPrompt="1"/>
          </p:nvPr>
        </p:nvSpPr>
        <p:spPr>
          <a:xfrm>
            <a:off x="8150575" y="4264298"/>
            <a:ext cx="4041425" cy="2629077"/>
          </a:xfrm>
          <a:prstGeom prst="rect">
            <a:avLst/>
          </a:prstGeom>
          <a:ln w="19050">
            <a:noFill/>
          </a:ln>
        </p:spPr>
        <p:txBody>
          <a:bodyPr/>
          <a:lstStyle>
            <a:lvl1pPr marL="0" indent="0">
              <a:buNone/>
              <a:defRPr/>
            </a:lvl1pPr>
          </a:lstStyle>
          <a:p>
            <a:r>
              <a:rPr lang="da-DK" dirty="0"/>
              <a:t>Billede</a:t>
            </a:r>
          </a:p>
        </p:txBody>
      </p:sp>
      <p:pic>
        <p:nvPicPr>
          <p:cNvPr id="2" name="Billede 1">
            <a:extLst>
              <a:ext uri="{FF2B5EF4-FFF2-40B4-BE49-F238E27FC236}">
                <a16:creationId xmlns:a16="http://schemas.microsoft.com/office/drawing/2014/main" id="{3203C011-AB26-A72B-BA33-334CC421F1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14" name="Pladsholder til billede 3">
            <a:extLst>
              <a:ext uri="{FF2B5EF4-FFF2-40B4-BE49-F238E27FC236}">
                <a16:creationId xmlns:a16="http://schemas.microsoft.com/office/drawing/2014/main" id="{4ED9A60F-37B9-BAB3-DFB6-95E083089F14}"/>
              </a:ext>
            </a:extLst>
          </p:cNvPr>
          <p:cNvSpPr>
            <a:spLocks noGrp="1"/>
          </p:cNvSpPr>
          <p:nvPr>
            <p:ph type="pic" sz="quarter" idx="16" hasCustomPrompt="1"/>
          </p:nvPr>
        </p:nvSpPr>
        <p:spPr>
          <a:xfrm>
            <a:off x="8150578" y="1635221"/>
            <a:ext cx="4041425" cy="2629077"/>
          </a:xfrm>
          <a:prstGeom prst="rect">
            <a:avLst/>
          </a:prstGeom>
          <a:ln w="19050">
            <a:noFill/>
          </a:ln>
        </p:spPr>
        <p:txBody>
          <a:bodyPr/>
          <a:lstStyle>
            <a:lvl1pPr marL="0" indent="0">
              <a:buNone/>
              <a:defRPr/>
            </a:lvl1pPr>
          </a:lstStyle>
          <a:p>
            <a:r>
              <a:rPr lang="da-DK" dirty="0"/>
              <a:t>Billede</a:t>
            </a:r>
          </a:p>
        </p:txBody>
      </p:sp>
      <p:sp>
        <p:nvSpPr>
          <p:cNvPr id="15" name="Pladsholder til billede 3">
            <a:extLst>
              <a:ext uri="{FF2B5EF4-FFF2-40B4-BE49-F238E27FC236}">
                <a16:creationId xmlns:a16="http://schemas.microsoft.com/office/drawing/2014/main" id="{58924782-CADA-6128-A5D3-0A1A3FC0D45B}"/>
              </a:ext>
            </a:extLst>
          </p:cNvPr>
          <p:cNvSpPr>
            <a:spLocks noGrp="1"/>
          </p:cNvSpPr>
          <p:nvPr>
            <p:ph type="pic" sz="quarter" idx="17" hasCustomPrompt="1"/>
          </p:nvPr>
        </p:nvSpPr>
        <p:spPr>
          <a:xfrm>
            <a:off x="4109153" y="1635220"/>
            <a:ext cx="4041425" cy="2629077"/>
          </a:xfrm>
          <a:prstGeom prst="rect">
            <a:avLst/>
          </a:prstGeom>
          <a:ln w="19050">
            <a:noFill/>
          </a:ln>
        </p:spPr>
        <p:txBody>
          <a:bodyPr/>
          <a:lstStyle>
            <a:lvl1pPr marL="0" indent="0">
              <a:buNone/>
              <a:defRPr/>
            </a:lvl1pPr>
          </a:lstStyle>
          <a:p>
            <a:r>
              <a:rPr lang="da-DK" dirty="0"/>
              <a:t>Billede</a:t>
            </a:r>
          </a:p>
        </p:txBody>
      </p:sp>
      <p:sp>
        <p:nvSpPr>
          <p:cNvPr id="16" name="Pladsholder til billede 3">
            <a:extLst>
              <a:ext uri="{FF2B5EF4-FFF2-40B4-BE49-F238E27FC236}">
                <a16:creationId xmlns:a16="http://schemas.microsoft.com/office/drawing/2014/main" id="{85722612-C5C8-B810-380F-953AED2073E7}"/>
              </a:ext>
            </a:extLst>
          </p:cNvPr>
          <p:cNvSpPr>
            <a:spLocks noGrp="1"/>
          </p:cNvSpPr>
          <p:nvPr>
            <p:ph type="pic" sz="quarter" idx="18" hasCustomPrompt="1"/>
          </p:nvPr>
        </p:nvSpPr>
        <p:spPr>
          <a:xfrm>
            <a:off x="-2" y="1635219"/>
            <a:ext cx="4109155" cy="2629077"/>
          </a:xfrm>
          <a:prstGeom prst="rect">
            <a:avLst/>
          </a:prstGeom>
          <a:ln w="19050">
            <a:noFill/>
          </a:ln>
        </p:spPr>
        <p:txBody>
          <a:bodyPr/>
          <a:lstStyle>
            <a:lvl1pPr marL="0" indent="0">
              <a:buNone/>
              <a:defRPr/>
            </a:lvl1pPr>
          </a:lstStyle>
          <a:p>
            <a:r>
              <a:rPr lang="da-DK" dirty="0"/>
              <a:t>Billede</a:t>
            </a:r>
          </a:p>
        </p:txBody>
      </p:sp>
      <p:sp>
        <p:nvSpPr>
          <p:cNvPr id="18" name="Pladsholder til billede 3">
            <a:extLst>
              <a:ext uri="{FF2B5EF4-FFF2-40B4-BE49-F238E27FC236}">
                <a16:creationId xmlns:a16="http://schemas.microsoft.com/office/drawing/2014/main" id="{108AA619-D52D-87AA-7E4C-94A0D7017CF5}"/>
              </a:ext>
            </a:extLst>
          </p:cNvPr>
          <p:cNvSpPr>
            <a:spLocks noGrp="1"/>
          </p:cNvSpPr>
          <p:nvPr>
            <p:ph type="pic" sz="quarter" idx="20" hasCustomPrompt="1"/>
          </p:nvPr>
        </p:nvSpPr>
        <p:spPr>
          <a:xfrm>
            <a:off x="4109150" y="4264297"/>
            <a:ext cx="4041425" cy="2629077"/>
          </a:xfrm>
          <a:prstGeom prst="rect">
            <a:avLst/>
          </a:prstGeom>
          <a:ln w="19050">
            <a:noFill/>
          </a:ln>
        </p:spPr>
        <p:txBody>
          <a:bodyPr/>
          <a:lstStyle>
            <a:lvl1pPr marL="0" indent="0">
              <a:buNone/>
              <a:defRPr/>
            </a:lvl1pPr>
          </a:lstStyle>
          <a:p>
            <a:r>
              <a:rPr lang="da-DK" dirty="0"/>
              <a:t>Billede</a:t>
            </a:r>
          </a:p>
        </p:txBody>
      </p:sp>
      <p:sp>
        <p:nvSpPr>
          <p:cNvPr id="19" name="Pladsholder til billede 3">
            <a:extLst>
              <a:ext uri="{FF2B5EF4-FFF2-40B4-BE49-F238E27FC236}">
                <a16:creationId xmlns:a16="http://schemas.microsoft.com/office/drawing/2014/main" id="{9572BE24-AC64-062D-DA0F-21C9ED71701C}"/>
              </a:ext>
            </a:extLst>
          </p:cNvPr>
          <p:cNvSpPr>
            <a:spLocks noGrp="1"/>
          </p:cNvSpPr>
          <p:nvPr>
            <p:ph type="pic" sz="quarter" idx="21" hasCustomPrompt="1"/>
          </p:nvPr>
        </p:nvSpPr>
        <p:spPr>
          <a:xfrm>
            <a:off x="-5" y="4264296"/>
            <a:ext cx="4109155" cy="2629077"/>
          </a:xfrm>
          <a:prstGeom prst="rect">
            <a:avLst/>
          </a:prstGeom>
          <a:ln w="19050">
            <a:noFill/>
          </a:ln>
        </p:spPr>
        <p:txBody>
          <a:bodyPr/>
          <a:lstStyle>
            <a:lvl1pPr marL="0" indent="0">
              <a:buNone/>
              <a:defRPr/>
            </a:lvl1pPr>
          </a:lstStyle>
          <a:p>
            <a:r>
              <a:rPr lang="da-DK" dirty="0"/>
              <a:t>Billede</a:t>
            </a:r>
          </a:p>
        </p:txBody>
      </p:sp>
      <p:sp>
        <p:nvSpPr>
          <p:cNvPr id="22" name="Titel 4">
            <a:extLst>
              <a:ext uri="{FF2B5EF4-FFF2-40B4-BE49-F238E27FC236}">
                <a16:creationId xmlns:a16="http://schemas.microsoft.com/office/drawing/2014/main" id="{693A80D5-B95C-431D-B5E3-9FF81B6BC51A}"/>
              </a:ext>
            </a:extLst>
          </p:cNvPr>
          <p:cNvSpPr>
            <a:spLocks noGrp="1"/>
          </p:cNvSpPr>
          <p:nvPr>
            <p:ph type="title" hasCustomPrompt="1"/>
          </p:nvPr>
        </p:nvSpPr>
        <p:spPr>
          <a:xfrm>
            <a:off x="477363" y="406155"/>
            <a:ext cx="6985002" cy="783194"/>
          </a:xfrm>
          <a:prstGeom prst="rect">
            <a:avLst/>
          </a:prstGeom>
        </p:spPr>
        <p:txBody>
          <a:bodyPr/>
          <a:lstStyle>
            <a:lvl1pPr>
              <a:defRPr/>
            </a:lvl1pPr>
          </a:lstStyle>
          <a:p>
            <a:r>
              <a:rPr lang="da-DK" dirty="0"/>
              <a:t>Overskrift</a:t>
            </a:r>
          </a:p>
        </p:txBody>
      </p:sp>
    </p:spTree>
    <p:extLst>
      <p:ext uri="{BB962C8B-B14F-4D97-AF65-F5344CB8AC3E}">
        <p14:creationId xmlns:p14="http://schemas.microsoft.com/office/powerpoint/2010/main" val="3088592984"/>
      </p:ext>
    </p:extLst>
  </p:cSld>
  <p:clrMapOvr>
    <a:masterClrMapping/>
  </p:clrMapOvr>
  <p:hf hdr="0" ftr="0" dt="0"/>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2_Afsnitsoverskrift - Lys">
    <p:bg>
      <p:bgPr>
        <a:solidFill>
          <a:srgbClr val="FFFFFF">
            <a:alpha val="50000"/>
          </a:srgbClr>
        </a:solidFill>
        <a:effectLst/>
      </p:bgPr>
    </p:bg>
    <p:spTree>
      <p:nvGrpSpPr>
        <p:cNvPr id="1" name=""/>
        <p:cNvGrpSpPr/>
        <p:nvPr/>
      </p:nvGrpSpPr>
      <p:grpSpPr>
        <a:xfrm>
          <a:off x="0" y="0"/>
          <a:ext cx="0" cy="0"/>
          <a:chOff x="0" y="0"/>
          <a:chExt cx="0" cy="0"/>
        </a:xfrm>
      </p:grpSpPr>
      <p:sp>
        <p:nvSpPr>
          <p:cNvPr id="14" name="Pladsholder til billede 3">
            <a:extLst>
              <a:ext uri="{FF2B5EF4-FFF2-40B4-BE49-F238E27FC236}">
                <a16:creationId xmlns:a16="http://schemas.microsoft.com/office/drawing/2014/main" id="{4ED9A60F-37B9-BAB3-DFB6-95E083089F14}"/>
              </a:ext>
            </a:extLst>
          </p:cNvPr>
          <p:cNvSpPr>
            <a:spLocks noGrp="1"/>
          </p:cNvSpPr>
          <p:nvPr>
            <p:ph type="pic" sz="quarter" idx="16" hasCustomPrompt="1"/>
          </p:nvPr>
        </p:nvSpPr>
        <p:spPr>
          <a:xfrm>
            <a:off x="8150578" y="1635221"/>
            <a:ext cx="4041425" cy="5222779"/>
          </a:xfrm>
          <a:prstGeom prst="rect">
            <a:avLst/>
          </a:prstGeom>
          <a:ln w="19050">
            <a:noFill/>
          </a:ln>
        </p:spPr>
        <p:txBody>
          <a:bodyPr/>
          <a:lstStyle>
            <a:lvl1pPr marL="0" indent="0">
              <a:buNone/>
              <a:defRPr/>
            </a:lvl1pPr>
          </a:lstStyle>
          <a:p>
            <a:r>
              <a:rPr lang="da-DK" dirty="0"/>
              <a:t>Billede</a:t>
            </a:r>
          </a:p>
        </p:txBody>
      </p:sp>
      <p:pic>
        <p:nvPicPr>
          <p:cNvPr id="2" name="Billede 1">
            <a:extLst>
              <a:ext uri="{FF2B5EF4-FFF2-40B4-BE49-F238E27FC236}">
                <a16:creationId xmlns:a16="http://schemas.microsoft.com/office/drawing/2014/main" id="{3203C011-AB26-A72B-BA33-334CC421F1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15" name="Pladsholder til billede 3">
            <a:extLst>
              <a:ext uri="{FF2B5EF4-FFF2-40B4-BE49-F238E27FC236}">
                <a16:creationId xmlns:a16="http://schemas.microsoft.com/office/drawing/2014/main" id="{58924782-CADA-6128-A5D3-0A1A3FC0D45B}"/>
              </a:ext>
            </a:extLst>
          </p:cNvPr>
          <p:cNvSpPr>
            <a:spLocks noGrp="1"/>
          </p:cNvSpPr>
          <p:nvPr>
            <p:ph type="pic" sz="quarter" idx="17" hasCustomPrompt="1"/>
          </p:nvPr>
        </p:nvSpPr>
        <p:spPr>
          <a:xfrm>
            <a:off x="4109153" y="1635220"/>
            <a:ext cx="4041425" cy="5222780"/>
          </a:xfrm>
          <a:prstGeom prst="rect">
            <a:avLst/>
          </a:prstGeom>
          <a:ln w="19050">
            <a:noFill/>
          </a:ln>
        </p:spPr>
        <p:txBody>
          <a:bodyPr/>
          <a:lstStyle>
            <a:lvl1pPr marL="0" indent="0">
              <a:buNone/>
              <a:defRPr/>
            </a:lvl1pPr>
          </a:lstStyle>
          <a:p>
            <a:r>
              <a:rPr lang="da-DK" dirty="0"/>
              <a:t>Billede</a:t>
            </a:r>
          </a:p>
        </p:txBody>
      </p:sp>
      <p:sp>
        <p:nvSpPr>
          <p:cNvPr id="16" name="Pladsholder til billede 3">
            <a:extLst>
              <a:ext uri="{FF2B5EF4-FFF2-40B4-BE49-F238E27FC236}">
                <a16:creationId xmlns:a16="http://schemas.microsoft.com/office/drawing/2014/main" id="{85722612-C5C8-B810-380F-953AED2073E7}"/>
              </a:ext>
            </a:extLst>
          </p:cNvPr>
          <p:cNvSpPr>
            <a:spLocks noGrp="1"/>
          </p:cNvSpPr>
          <p:nvPr>
            <p:ph type="pic" sz="quarter" idx="18" hasCustomPrompt="1"/>
          </p:nvPr>
        </p:nvSpPr>
        <p:spPr>
          <a:xfrm>
            <a:off x="-2" y="1635219"/>
            <a:ext cx="4109155" cy="5222781"/>
          </a:xfrm>
          <a:prstGeom prst="rect">
            <a:avLst/>
          </a:prstGeom>
          <a:ln w="19050">
            <a:noFill/>
          </a:ln>
        </p:spPr>
        <p:txBody>
          <a:bodyPr/>
          <a:lstStyle>
            <a:lvl1pPr marL="0" indent="0">
              <a:buNone/>
              <a:defRPr/>
            </a:lvl1pPr>
          </a:lstStyle>
          <a:p>
            <a:r>
              <a:rPr lang="da-DK" dirty="0"/>
              <a:t>Billede</a:t>
            </a:r>
          </a:p>
        </p:txBody>
      </p:sp>
      <p:sp>
        <p:nvSpPr>
          <p:cNvPr id="22" name="Titel 4">
            <a:extLst>
              <a:ext uri="{FF2B5EF4-FFF2-40B4-BE49-F238E27FC236}">
                <a16:creationId xmlns:a16="http://schemas.microsoft.com/office/drawing/2014/main" id="{693A80D5-B95C-431D-B5E3-9FF81B6BC51A}"/>
              </a:ext>
            </a:extLst>
          </p:cNvPr>
          <p:cNvSpPr>
            <a:spLocks noGrp="1"/>
          </p:cNvSpPr>
          <p:nvPr>
            <p:ph type="title" hasCustomPrompt="1"/>
          </p:nvPr>
        </p:nvSpPr>
        <p:spPr>
          <a:xfrm>
            <a:off x="477363" y="406155"/>
            <a:ext cx="6985002" cy="783194"/>
          </a:xfrm>
          <a:prstGeom prst="rect">
            <a:avLst/>
          </a:prstGeom>
        </p:spPr>
        <p:txBody>
          <a:bodyPr/>
          <a:lstStyle>
            <a:lvl1pPr>
              <a:defRPr/>
            </a:lvl1pPr>
          </a:lstStyle>
          <a:p>
            <a:r>
              <a:rPr lang="da-DK" dirty="0"/>
              <a:t>Overskrift</a:t>
            </a:r>
          </a:p>
        </p:txBody>
      </p:sp>
    </p:spTree>
    <p:extLst>
      <p:ext uri="{BB962C8B-B14F-4D97-AF65-F5344CB8AC3E}">
        <p14:creationId xmlns:p14="http://schemas.microsoft.com/office/powerpoint/2010/main" val="2443972962"/>
      </p:ext>
    </p:extLst>
  </p:cSld>
  <p:clrMapOvr>
    <a:masterClrMapping/>
  </p:clrMapOvr>
  <p:hf hdr="0" ftr="0" dt="0"/>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3_Afsnitsoverskrift - Lys">
    <p:bg>
      <p:bgPr>
        <a:solidFill>
          <a:srgbClr val="FFFFFF">
            <a:alpha val="50000"/>
          </a:srgbClr>
        </a:solidFill>
        <a:effectLst/>
      </p:bgPr>
    </p:bg>
    <p:spTree>
      <p:nvGrpSpPr>
        <p:cNvPr id="1" name=""/>
        <p:cNvGrpSpPr/>
        <p:nvPr/>
      </p:nvGrpSpPr>
      <p:grpSpPr>
        <a:xfrm>
          <a:off x="0" y="0"/>
          <a:ext cx="0" cy="0"/>
          <a:chOff x="0" y="0"/>
          <a:chExt cx="0" cy="0"/>
        </a:xfrm>
      </p:grpSpPr>
      <p:sp>
        <p:nvSpPr>
          <p:cNvPr id="14" name="Pladsholder til billede 3">
            <a:extLst>
              <a:ext uri="{FF2B5EF4-FFF2-40B4-BE49-F238E27FC236}">
                <a16:creationId xmlns:a16="http://schemas.microsoft.com/office/drawing/2014/main" id="{4ED9A60F-37B9-BAB3-DFB6-95E083089F14}"/>
              </a:ext>
            </a:extLst>
          </p:cNvPr>
          <p:cNvSpPr>
            <a:spLocks noGrp="1"/>
          </p:cNvSpPr>
          <p:nvPr>
            <p:ph type="pic" sz="quarter" idx="16" hasCustomPrompt="1"/>
          </p:nvPr>
        </p:nvSpPr>
        <p:spPr>
          <a:xfrm>
            <a:off x="8150580" y="2664831"/>
            <a:ext cx="4041425" cy="4195563"/>
          </a:xfrm>
          <a:prstGeom prst="rect">
            <a:avLst/>
          </a:prstGeom>
          <a:ln w="19050">
            <a:noFill/>
          </a:ln>
        </p:spPr>
        <p:txBody>
          <a:bodyPr/>
          <a:lstStyle>
            <a:lvl1pPr marL="0" indent="0">
              <a:buNone/>
              <a:defRPr/>
            </a:lvl1pPr>
          </a:lstStyle>
          <a:p>
            <a:r>
              <a:rPr lang="da-DK" dirty="0"/>
              <a:t>Billede</a:t>
            </a:r>
          </a:p>
        </p:txBody>
      </p:sp>
      <p:pic>
        <p:nvPicPr>
          <p:cNvPr id="2" name="Billede 1">
            <a:extLst>
              <a:ext uri="{FF2B5EF4-FFF2-40B4-BE49-F238E27FC236}">
                <a16:creationId xmlns:a16="http://schemas.microsoft.com/office/drawing/2014/main" id="{3203C011-AB26-A72B-BA33-334CC421F1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15" name="Pladsholder til billede 3">
            <a:extLst>
              <a:ext uri="{FF2B5EF4-FFF2-40B4-BE49-F238E27FC236}">
                <a16:creationId xmlns:a16="http://schemas.microsoft.com/office/drawing/2014/main" id="{58924782-CADA-6128-A5D3-0A1A3FC0D45B}"/>
              </a:ext>
            </a:extLst>
          </p:cNvPr>
          <p:cNvSpPr>
            <a:spLocks noGrp="1"/>
          </p:cNvSpPr>
          <p:nvPr>
            <p:ph type="pic" sz="quarter" idx="17" hasCustomPrompt="1"/>
          </p:nvPr>
        </p:nvSpPr>
        <p:spPr>
          <a:xfrm>
            <a:off x="4109155" y="2664830"/>
            <a:ext cx="4041425" cy="4195564"/>
          </a:xfrm>
          <a:prstGeom prst="rect">
            <a:avLst/>
          </a:prstGeom>
          <a:ln w="19050">
            <a:noFill/>
          </a:ln>
        </p:spPr>
        <p:txBody>
          <a:bodyPr/>
          <a:lstStyle>
            <a:lvl1pPr marL="0" indent="0">
              <a:buNone/>
              <a:defRPr/>
            </a:lvl1pPr>
          </a:lstStyle>
          <a:p>
            <a:r>
              <a:rPr lang="da-DK" dirty="0"/>
              <a:t>Billede</a:t>
            </a:r>
          </a:p>
        </p:txBody>
      </p:sp>
      <p:sp>
        <p:nvSpPr>
          <p:cNvPr id="16" name="Pladsholder til billede 3">
            <a:extLst>
              <a:ext uri="{FF2B5EF4-FFF2-40B4-BE49-F238E27FC236}">
                <a16:creationId xmlns:a16="http://schemas.microsoft.com/office/drawing/2014/main" id="{85722612-C5C8-B810-380F-953AED2073E7}"/>
              </a:ext>
            </a:extLst>
          </p:cNvPr>
          <p:cNvSpPr>
            <a:spLocks noGrp="1"/>
          </p:cNvSpPr>
          <p:nvPr>
            <p:ph type="pic" sz="quarter" idx="18" hasCustomPrompt="1"/>
          </p:nvPr>
        </p:nvSpPr>
        <p:spPr>
          <a:xfrm>
            <a:off x="0" y="2664829"/>
            <a:ext cx="4109155" cy="4195565"/>
          </a:xfrm>
          <a:prstGeom prst="rect">
            <a:avLst/>
          </a:prstGeom>
          <a:ln w="19050">
            <a:noFill/>
          </a:ln>
        </p:spPr>
        <p:txBody>
          <a:bodyPr/>
          <a:lstStyle>
            <a:lvl1pPr marL="0" indent="0">
              <a:buNone/>
              <a:defRPr/>
            </a:lvl1pPr>
          </a:lstStyle>
          <a:p>
            <a:r>
              <a:rPr lang="da-DK" dirty="0"/>
              <a:t>Billede</a:t>
            </a:r>
          </a:p>
        </p:txBody>
      </p:sp>
      <p:sp>
        <p:nvSpPr>
          <p:cNvPr id="22" name="Titel 4">
            <a:extLst>
              <a:ext uri="{FF2B5EF4-FFF2-40B4-BE49-F238E27FC236}">
                <a16:creationId xmlns:a16="http://schemas.microsoft.com/office/drawing/2014/main" id="{693A80D5-B95C-431D-B5E3-9FF81B6BC51A}"/>
              </a:ext>
            </a:extLst>
          </p:cNvPr>
          <p:cNvSpPr>
            <a:spLocks noGrp="1"/>
          </p:cNvSpPr>
          <p:nvPr>
            <p:ph type="title" hasCustomPrompt="1"/>
          </p:nvPr>
        </p:nvSpPr>
        <p:spPr>
          <a:xfrm>
            <a:off x="477363" y="406155"/>
            <a:ext cx="6985002" cy="783194"/>
          </a:xfrm>
          <a:prstGeom prst="rect">
            <a:avLst/>
          </a:prstGeom>
        </p:spPr>
        <p:txBody>
          <a:bodyPr/>
          <a:lstStyle>
            <a:lvl1pPr>
              <a:defRPr/>
            </a:lvl1pPr>
          </a:lstStyle>
          <a:p>
            <a:r>
              <a:rPr lang="da-DK" dirty="0"/>
              <a:t>Overskrift</a:t>
            </a:r>
          </a:p>
        </p:txBody>
      </p:sp>
      <p:sp>
        <p:nvSpPr>
          <p:cNvPr id="3" name="Pladsholder til tekst 10">
            <a:extLst>
              <a:ext uri="{FF2B5EF4-FFF2-40B4-BE49-F238E27FC236}">
                <a16:creationId xmlns:a16="http://schemas.microsoft.com/office/drawing/2014/main" id="{65B6BBB4-D3D7-F40D-AF8B-9A5D6875DBD0}"/>
              </a:ext>
            </a:extLst>
          </p:cNvPr>
          <p:cNvSpPr>
            <a:spLocks noGrp="1"/>
          </p:cNvSpPr>
          <p:nvPr>
            <p:ph type="body" sz="quarter" idx="19" hasCustomPrompt="1"/>
          </p:nvPr>
        </p:nvSpPr>
        <p:spPr>
          <a:xfrm>
            <a:off x="290511" y="1830463"/>
            <a:ext cx="2735262" cy="254000"/>
          </a:xfrm>
          <a:prstGeom prst="rect">
            <a:avLst/>
          </a:prstGeom>
        </p:spPr>
        <p:txBody>
          <a:bodyPr/>
          <a:lstStyle>
            <a:lvl1pPr marL="0" indent="0">
              <a:buNone/>
              <a:defRPr sz="2400" b="1"/>
            </a:lvl1pPr>
            <a:lvl2pPr marL="457200" indent="0">
              <a:buNone/>
              <a:defRPr/>
            </a:lvl2pPr>
            <a:lvl3pPr marL="914400" indent="0">
              <a:buNone/>
              <a:defRPr/>
            </a:lvl3pPr>
            <a:lvl4pPr marL="1371600" indent="0">
              <a:buNone/>
              <a:defRPr/>
            </a:lvl4pPr>
            <a:lvl5pPr marL="1828800" indent="0">
              <a:buNone/>
              <a:defRPr/>
            </a:lvl5pPr>
          </a:lstStyle>
          <a:p>
            <a:pPr lvl="0"/>
            <a:r>
              <a:rPr lang="da-DK" dirty="0"/>
              <a:t>Overskrift</a:t>
            </a:r>
          </a:p>
        </p:txBody>
      </p:sp>
      <p:sp>
        <p:nvSpPr>
          <p:cNvPr id="4" name="Pladsholder til tekst 10">
            <a:extLst>
              <a:ext uri="{FF2B5EF4-FFF2-40B4-BE49-F238E27FC236}">
                <a16:creationId xmlns:a16="http://schemas.microsoft.com/office/drawing/2014/main" id="{A067F76D-92BE-D6B5-FCB4-E6760BCD85FC}"/>
              </a:ext>
            </a:extLst>
          </p:cNvPr>
          <p:cNvSpPr>
            <a:spLocks noGrp="1"/>
          </p:cNvSpPr>
          <p:nvPr>
            <p:ph type="body" sz="quarter" idx="20" hasCustomPrompt="1"/>
          </p:nvPr>
        </p:nvSpPr>
        <p:spPr>
          <a:xfrm>
            <a:off x="290511" y="2244814"/>
            <a:ext cx="2735262" cy="254000"/>
          </a:xfrm>
          <a:prstGeom prst="rect">
            <a:avLst/>
          </a:prstGeom>
        </p:spPr>
        <p:txBody>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5" name="Pladsholder til tekst 10">
            <a:extLst>
              <a:ext uri="{FF2B5EF4-FFF2-40B4-BE49-F238E27FC236}">
                <a16:creationId xmlns:a16="http://schemas.microsoft.com/office/drawing/2014/main" id="{49F5BF3E-FFA1-92A8-E885-6E1E0E1AF34C}"/>
              </a:ext>
            </a:extLst>
          </p:cNvPr>
          <p:cNvSpPr>
            <a:spLocks noGrp="1"/>
          </p:cNvSpPr>
          <p:nvPr>
            <p:ph type="body" sz="quarter" idx="21" hasCustomPrompt="1"/>
          </p:nvPr>
        </p:nvSpPr>
        <p:spPr>
          <a:xfrm>
            <a:off x="4397394" y="1825508"/>
            <a:ext cx="2735262" cy="254000"/>
          </a:xfrm>
          <a:prstGeom prst="rect">
            <a:avLst/>
          </a:prstGeom>
        </p:spPr>
        <p:txBody>
          <a:bodyPr/>
          <a:lstStyle>
            <a:lvl1pPr marL="0" indent="0">
              <a:buNone/>
              <a:defRPr sz="2400" b="1"/>
            </a:lvl1pPr>
            <a:lvl2pPr marL="457200" indent="0">
              <a:buNone/>
              <a:defRPr/>
            </a:lvl2pPr>
            <a:lvl3pPr marL="914400" indent="0">
              <a:buNone/>
              <a:defRPr/>
            </a:lvl3pPr>
            <a:lvl4pPr marL="1371600" indent="0">
              <a:buNone/>
              <a:defRPr/>
            </a:lvl4pPr>
            <a:lvl5pPr marL="1828800" indent="0">
              <a:buNone/>
              <a:defRPr/>
            </a:lvl5pPr>
          </a:lstStyle>
          <a:p>
            <a:pPr lvl="0"/>
            <a:r>
              <a:rPr lang="da-DK" dirty="0"/>
              <a:t>Overskrift</a:t>
            </a:r>
          </a:p>
        </p:txBody>
      </p:sp>
      <p:sp>
        <p:nvSpPr>
          <p:cNvPr id="6" name="Pladsholder til tekst 10">
            <a:extLst>
              <a:ext uri="{FF2B5EF4-FFF2-40B4-BE49-F238E27FC236}">
                <a16:creationId xmlns:a16="http://schemas.microsoft.com/office/drawing/2014/main" id="{CE21E1ED-AB08-480A-8724-959165EB1063}"/>
              </a:ext>
            </a:extLst>
          </p:cNvPr>
          <p:cNvSpPr>
            <a:spLocks noGrp="1"/>
          </p:cNvSpPr>
          <p:nvPr>
            <p:ph type="body" sz="quarter" idx="22" hasCustomPrompt="1"/>
          </p:nvPr>
        </p:nvSpPr>
        <p:spPr>
          <a:xfrm>
            <a:off x="4397394" y="2244814"/>
            <a:ext cx="2735262" cy="254000"/>
          </a:xfrm>
          <a:prstGeom prst="rect">
            <a:avLst/>
          </a:prstGeom>
        </p:spPr>
        <p:txBody>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7" name="Pladsholder til tekst 10">
            <a:extLst>
              <a:ext uri="{FF2B5EF4-FFF2-40B4-BE49-F238E27FC236}">
                <a16:creationId xmlns:a16="http://schemas.microsoft.com/office/drawing/2014/main" id="{966329DD-FA2B-8122-C32B-D1A7A6BE362A}"/>
              </a:ext>
            </a:extLst>
          </p:cNvPr>
          <p:cNvSpPr>
            <a:spLocks noGrp="1"/>
          </p:cNvSpPr>
          <p:nvPr>
            <p:ph type="body" sz="quarter" idx="23" hasCustomPrompt="1"/>
          </p:nvPr>
        </p:nvSpPr>
        <p:spPr>
          <a:xfrm>
            <a:off x="8504277" y="1831773"/>
            <a:ext cx="2735262" cy="254000"/>
          </a:xfrm>
          <a:prstGeom prst="rect">
            <a:avLst/>
          </a:prstGeom>
        </p:spPr>
        <p:txBody>
          <a:bodyPr/>
          <a:lstStyle>
            <a:lvl1pPr marL="0" indent="0">
              <a:buNone/>
              <a:defRPr sz="2400" b="1"/>
            </a:lvl1pPr>
            <a:lvl2pPr marL="457200" indent="0">
              <a:buNone/>
              <a:defRPr/>
            </a:lvl2pPr>
            <a:lvl3pPr marL="914400" indent="0">
              <a:buNone/>
              <a:defRPr/>
            </a:lvl3pPr>
            <a:lvl4pPr marL="1371600" indent="0">
              <a:buNone/>
              <a:defRPr/>
            </a:lvl4pPr>
            <a:lvl5pPr marL="1828800" indent="0">
              <a:buNone/>
              <a:defRPr/>
            </a:lvl5pPr>
          </a:lstStyle>
          <a:p>
            <a:pPr lvl="0"/>
            <a:r>
              <a:rPr lang="da-DK" dirty="0"/>
              <a:t>Overskrift</a:t>
            </a:r>
          </a:p>
        </p:txBody>
      </p:sp>
      <p:sp>
        <p:nvSpPr>
          <p:cNvPr id="8" name="Pladsholder til tekst 10">
            <a:extLst>
              <a:ext uri="{FF2B5EF4-FFF2-40B4-BE49-F238E27FC236}">
                <a16:creationId xmlns:a16="http://schemas.microsoft.com/office/drawing/2014/main" id="{29158D14-8F01-9554-882F-6220A6D50D50}"/>
              </a:ext>
            </a:extLst>
          </p:cNvPr>
          <p:cNvSpPr>
            <a:spLocks noGrp="1"/>
          </p:cNvSpPr>
          <p:nvPr>
            <p:ph type="body" sz="quarter" idx="24" hasCustomPrompt="1"/>
          </p:nvPr>
        </p:nvSpPr>
        <p:spPr>
          <a:xfrm>
            <a:off x="8504277" y="2244814"/>
            <a:ext cx="2735262" cy="254000"/>
          </a:xfrm>
          <a:prstGeom prst="rect">
            <a:avLst/>
          </a:prstGeom>
        </p:spPr>
        <p:txBody>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Tree>
    <p:extLst>
      <p:ext uri="{BB962C8B-B14F-4D97-AF65-F5344CB8AC3E}">
        <p14:creationId xmlns:p14="http://schemas.microsoft.com/office/powerpoint/2010/main" val="4106049838"/>
      </p:ext>
    </p:extLst>
  </p:cSld>
  <p:clrMapOvr>
    <a:masterClrMapping/>
  </p:clrMapOvr>
  <p:hf hdr="0" ftr="0" dt="0"/>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1_Afsnitsoverskrift - Lys">
    <p:bg>
      <p:bgPr>
        <a:solidFill>
          <a:srgbClr val="FFFFFF">
            <a:alpha val="50000"/>
          </a:srgbClr>
        </a:solidFill>
        <a:effectLst/>
      </p:bgPr>
    </p:bg>
    <p:spTree>
      <p:nvGrpSpPr>
        <p:cNvPr id="1" name=""/>
        <p:cNvGrpSpPr/>
        <p:nvPr/>
      </p:nvGrpSpPr>
      <p:grpSpPr>
        <a:xfrm>
          <a:off x="0" y="0"/>
          <a:ext cx="0" cy="0"/>
          <a:chOff x="0" y="0"/>
          <a:chExt cx="0" cy="0"/>
        </a:xfrm>
      </p:grpSpPr>
      <p:sp>
        <p:nvSpPr>
          <p:cNvPr id="15" name="Pladsholder til billede 3">
            <a:extLst>
              <a:ext uri="{FF2B5EF4-FFF2-40B4-BE49-F238E27FC236}">
                <a16:creationId xmlns:a16="http://schemas.microsoft.com/office/drawing/2014/main" id="{58924782-CADA-6128-A5D3-0A1A3FC0D45B}"/>
              </a:ext>
            </a:extLst>
          </p:cNvPr>
          <p:cNvSpPr>
            <a:spLocks noGrp="1"/>
          </p:cNvSpPr>
          <p:nvPr>
            <p:ph type="pic" sz="quarter" idx="17" hasCustomPrompt="1"/>
          </p:nvPr>
        </p:nvSpPr>
        <p:spPr>
          <a:xfrm>
            <a:off x="6096001" y="1635218"/>
            <a:ext cx="6096000" cy="5222781"/>
          </a:xfrm>
          <a:prstGeom prst="rect">
            <a:avLst/>
          </a:prstGeom>
          <a:ln w="19050">
            <a:noFill/>
          </a:ln>
        </p:spPr>
        <p:txBody>
          <a:bodyPr/>
          <a:lstStyle>
            <a:lvl1pPr marL="0" indent="0">
              <a:buNone/>
              <a:defRPr/>
            </a:lvl1pPr>
          </a:lstStyle>
          <a:p>
            <a:r>
              <a:rPr lang="da-DK" dirty="0"/>
              <a:t>Billede</a:t>
            </a:r>
          </a:p>
        </p:txBody>
      </p:sp>
      <p:pic>
        <p:nvPicPr>
          <p:cNvPr id="2" name="Billede 1">
            <a:extLst>
              <a:ext uri="{FF2B5EF4-FFF2-40B4-BE49-F238E27FC236}">
                <a16:creationId xmlns:a16="http://schemas.microsoft.com/office/drawing/2014/main" id="{3203C011-AB26-A72B-BA33-334CC421F1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
        <p:nvSpPr>
          <p:cNvPr id="16" name="Pladsholder til billede 3">
            <a:extLst>
              <a:ext uri="{FF2B5EF4-FFF2-40B4-BE49-F238E27FC236}">
                <a16:creationId xmlns:a16="http://schemas.microsoft.com/office/drawing/2014/main" id="{85722612-C5C8-B810-380F-953AED2073E7}"/>
              </a:ext>
            </a:extLst>
          </p:cNvPr>
          <p:cNvSpPr>
            <a:spLocks noGrp="1"/>
          </p:cNvSpPr>
          <p:nvPr>
            <p:ph type="pic" sz="quarter" idx="18" hasCustomPrompt="1"/>
          </p:nvPr>
        </p:nvSpPr>
        <p:spPr>
          <a:xfrm>
            <a:off x="-2" y="1635219"/>
            <a:ext cx="6096000" cy="5222781"/>
          </a:xfrm>
          <a:prstGeom prst="rect">
            <a:avLst/>
          </a:prstGeom>
          <a:ln w="19050">
            <a:noFill/>
          </a:ln>
        </p:spPr>
        <p:txBody>
          <a:bodyPr/>
          <a:lstStyle>
            <a:lvl1pPr marL="0" indent="0">
              <a:buNone/>
              <a:defRPr/>
            </a:lvl1pPr>
          </a:lstStyle>
          <a:p>
            <a:r>
              <a:rPr lang="da-DK" dirty="0"/>
              <a:t>Billede</a:t>
            </a:r>
          </a:p>
        </p:txBody>
      </p:sp>
      <p:sp>
        <p:nvSpPr>
          <p:cNvPr id="22" name="Titel 4">
            <a:extLst>
              <a:ext uri="{FF2B5EF4-FFF2-40B4-BE49-F238E27FC236}">
                <a16:creationId xmlns:a16="http://schemas.microsoft.com/office/drawing/2014/main" id="{693A80D5-B95C-431D-B5E3-9FF81B6BC51A}"/>
              </a:ext>
            </a:extLst>
          </p:cNvPr>
          <p:cNvSpPr>
            <a:spLocks noGrp="1"/>
          </p:cNvSpPr>
          <p:nvPr>
            <p:ph type="title" hasCustomPrompt="1"/>
          </p:nvPr>
        </p:nvSpPr>
        <p:spPr>
          <a:xfrm>
            <a:off x="477363" y="406155"/>
            <a:ext cx="6985002" cy="783194"/>
          </a:xfrm>
          <a:prstGeom prst="rect">
            <a:avLst/>
          </a:prstGeom>
        </p:spPr>
        <p:txBody>
          <a:bodyPr/>
          <a:lstStyle>
            <a:lvl1pPr>
              <a:defRPr/>
            </a:lvl1pPr>
          </a:lstStyle>
          <a:p>
            <a:r>
              <a:rPr lang="da-DK" dirty="0"/>
              <a:t>Overskrift</a:t>
            </a:r>
          </a:p>
        </p:txBody>
      </p:sp>
    </p:spTree>
    <p:extLst>
      <p:ext uri="{BB962C8B-B14F-4D97-AF65-F5344CB8AC3E}">
        <p14:creationId xmlns:p14="http://schemas.microsoft.com/office/powerpoint/2010/main" val="2717125022"/>
      </p:ext>
    </p:extLst>
  </p:cSld>
  <p:clrMapOvr>
    <a:masterClrMapping/>
  </p:clrMapOvr>
  <p:hf hdr="0" ftr="0" dt="0"/>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Billede + tekst">
    <p:bg>
      <p:bgPr>
        <a:solidFill>
          <a:srgbClr val="FFFFF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595360" y="2833551"/>
            <a:ext cx="3234008" cy="1190897"/>
          </a:xfrm>
          <a:prstGeom prst="rect">
            <a:avLst/>
          </a:prstGeom>
        </p:spPr>
        <p:txBody>
          <a:bodyPr/>
          <a:lstStyle/>
          <a:p>
            <a:r>
              <a:rPr lang="da-DK" dirty="0"/>
              <a:t>Overskrift</a:t>
            </a:r>
          </a:p>
        </p:txBody>
      </p:sp>
      <p:sp>
        <p:nvSpPr>
          <p:cNvPr id="7" name="Pladsholder til billede 6"/>
          <p:cNvSpPr>
            <a:spLocks noGrp="1"/>
          </p:cNvSpPr>
          <p:nvPr>
            <p:ph type="pic" sz="quarter" idx="10"/>
          </p:nvPr>
        </p:nvSpPr>
        <p:spPr>
          <a:xfrm>
            <a:off x="0" y="0"/>
            <a:ext cx="8247017" cy="6858000"/>
          </a:xfrm>
          <a:prstGeom prst="rect">
            <a:avLst/>
          </a:prstGeom>
        </p:spPr>
        <p:txBody>
          <a:bodyPr/>
          <a:lstStyle/>
          <a:p>
            <a:r>
              <a:rPr lang="da-DK"/>
              <a:t>Klik på ikonet for at tilføje et billede</a:t>
            </a:r>
          </a:p>
        </p:txBody>
      </p:sp>
      <p:pic>
        <p:nvPicPr>
          <p:cNvPr id="3" name="Billede 2">
            <a:extLst>
              <a:ext uri="{FF2B5EF4-FFF2-40B4-BE49-F238E27FC236}">
                <a16:creationId xmlns:a16="http://schemas.microsoft.com/office/drawing/2014/main" id="{5840DB5A-31ED-9BDA-2391-66CF37C67CC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1363" y="6492875"/>
            <a:ext cx="2056466" cy="210829"/>
          </a:xfrm>
          <a:prstGeom prst="rect">
            <a:avLst/>
          </a:prstGeom>
        </p:spPr>
      </p:pic>
    </p:spTree>
    <p:extLst>
      <p:ext uri="{BB962C8B-B14F-4D97-AF65-F5344CB8AC3E}">
        <p14:creationId xmlns:p14="http://schemas.microsoft.com/office/powerpoint/2010/main" val="975460634"/>
      </p:ext>
    </p:extLst>
  </p:cSld>
  <p:clrMapOvr>
    <a:masterClrMapping/>
  </p:clrMapOvr>
  <p:hf hdr="0" ftr="0" dt="0"/>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1_Venstrestillet">
    <p:bg>
      <p:bgPr>
        <a:solidFill>
          <a:srgbClr val="FFFFFF">
            <a:alpha val="50000"/>
          </a:srgbClr>
        </a:solidFill>
        <a:effectLst/>
      </p:bgPr>
    </p:bg>
    <p:spTree>
      <p:nvGrpSpPr>
        <p:cNvPr id="1" name=""/>
        <p:cNvGrpSpPr/>
        <p:nvPr/>
      </p:nvGrpSpPr>
      <p:grpSpPr>
        <a:xfrm>
          <a:off x="0" y="0"/>
          <a:ext cx="0" cy="0"/>
          <a:chOff x="0" y="0"/>
          <a:chExt cx="0" cy="0"/>
        </a:xfrm>
      </p:grpSpPr>
      <p:sp>
        <p:nvSpPr>
          <p:cNvPr id="9" name="Tekstfelt 8"/>
          <p:cNvSpPr txBox="1"/>
          <p:nvPr/>
        </p:nvSpPr>
        <p:spPr>
          <a:xfrm>
            <a:off x="-65944" y="-370216"/>
            <a:ext cx="1854995" cy="307777"/>
          </a:xfrm>
          <a:prstGeom prst="rect">
            <a:avLst/>
          </a:prstGeom>
          <a:noFill/>
        </p:spPr>
        <p:txBody>
          <a:bodyPr wrap="none" rtlCol="0">
            <a:spAutoFit/>
          </a:bodyPr>
          <a:lstStyle/>
          <a:p>
            <a:r>
              <a:rPr lang="da-DK" sz="1400" b="1" dirty="0">
                <a:solidFill>
                  <a:schemeClr val="bg2"/>
                </a:solidFill>
              </a:rPr>
              <a:t>Afrunding 4 temaer</a:t>
            </a:r>
            <a:endParaRPr lang="da-DK" sz="1400" b="1" baseline="0" dirty="0"/>
          </a:p>
        </p:txBody>
      </p:sp>
      <p:sp>
        <p:nvSpPr>
          <p:cNvPr id="3" name="Rektangel 2">
            <a:extLst>
              <a:ext uri="{FF2B5EF4-FFF2-40B4-BE49-F238E27FC236}">
                <a16:creationId xmlns:a16="http://schemas.microsoft.com/office/drawing/2014/main" id="{6961D139-B341-DE3A-3B8D-B1E0D5420A5F}"/>
              </a:ext>
            </a:extLst>
          </p:cNvPr>
          <p:cNvSpPr/>
          <p:nvPr/>
        </p:nvSpPr>
        <p:spPr>
          <a:xfrm>
            <a:off x="0" y="6652006"/>
            <a:ext cx="3066000" cy="2059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480A4EC1-9D20-133D-2941-97D2398E1B75}"/>
              </a:ext>
            </a:extLst>
          </p:cNvPr>
          <p:cNvSpPr/>
          <p:nvPr/>
        </p:nvSpPr>
        <p:spPr>
          <a:xfrm>
            <a:off x="3066000" y="6652006"/>
            <a:ext cx="3042000" cy="20599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Rektangel 4">
            <a:extLst>
              <a:ext uri="{FF2B5EF4-FFF2-40B4-BE49-F238E27FC236}">
                <a16:creationId xmlns:a16="http://schemas.microsoft.com/office/drawing/2014/main" id="{2B8928B3-C118-9FA9-9BF7-90A3524A4EE2}"/>
              </a:ext>
            </a:extLst>
          </p:cNvPr>
          <p:cNvSpPr/>
          <p:nvPr/>
        </p:nvSpPr>
        <p:spPr>
          <a:xfrm>
            <a:off x="6084000" y="6652005"/>
            <a:ext cx="3066000" cy="2311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Rektangel 5">
            <a:extLst>
              <a:ext uri="{FF2B5EF4-FFF2-40B4-BE49-F238E27FC236}">
                <a16:creationId xmlns:a16="http://schemas.microsoft.com/office/drawing/2014/main" id="{7622B910-A714-37AA-324D-D8DE2C6BA444}"/>
              </a:ext>
            </a:extLst>
          </p:cNvPr>
          <p:cNvSpPr/>
          <p:nvPr/>
        </p:nvSpPr>
        <p:spPr>
          <a:xfrm>
            <a:off x="9150000" y="6652006"/>
            <a:ext cx="3042000" cy="2311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Undertitel 2">
            <a:extLst>
              <a:ext uri="{FF2B5EF4-FFF2-40B4-BE49-F238E27FC236}">
                <a16:creationId xmlns:a16="http://schemas.microsoft.com/office/drawing/2014/main" id="{EA2F3C7C-2A8D-0684-C5E1-D80B212317F3}"/>
              </a:ext>
            </a:extLst>
          </p:cNvPr>
          <p:cNvSpPr>
            <a:spLocks noGrp="1"/>
          </p:cNvSpPr>
          <p:nvPr>
            <p:ph type="subTitle" idx="1" hasCustomPrompt="1"/>
          </p:nvPr>
        </p:nvSpPr>
        <p:spPr>
          <a:xfrm>
            <a:off x="1995414" y="1937226"/>
            <a:ext cx="8177171" cy="2341497"/>
          </a:xfrm>
          <a:prstGeom prst="rect">
            <a:avLst/>
          </a:prstGeom>
        </p:spPr>
        <p:txBody>
          <a:bodyPr/>
          <a:lstStyle>
            <a:lvl1pPr marL="0" indent="0" algn="ctr">
              <a:lnSpc>
                <a:spcPct val="100000"/>
              </a:lnSpc>
              <a:spcBef>
                <a:spcPts val="0"/>
              </a:spcBef>
              <a:buNone/>
              <a:defRPr sz="6600" b="1" i="0">
                <a:solidFill>
                  <a:schemeClr val="bg1"/>
                </a:solidFill>
                <a:latin typeface="Raleway ExtraBold"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Tak</a:t>
            </a:r>
          </a:p>
          <a:p>
            <a:r>
              <a:rPr lang="da-DK" dirty="0"/>
              <a:t>for i dag</a:t>
            </a:r>
          </a:p>
        </p:txBody>
      </p:sp>
      <p:pic>
        <p:nvPicPr>
          <p:cNvPr id="7" name="Billede 6">
            <a:extLst>
              <a:ext uri="{FF2B5EF4-FFF2-40B4-BE49-F238E27FC236}">
                <a16:creationId xmlns:a16="http://schemas.microsoft.com/office/drawing/2014/main" id="{003E8094-FE88-CDA4-CBFA-2591E51931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0030" y="6278387"/>
            <a:ext cx="2056466" cy="210829"/>
          </a:xfrm>
          <a:prstGeom prst="rect">
            <a:avLst/>
          </a:prstGeom>
        </p:spPr>
      </p:pic>
    </p:spTree>
    <p:extLst>
      <p:ext uri="{BB962C8B-B14F-4D97-AF65-F5344CB8AC3E}">
        <p14:creationId xmlns:p14="http://schemas.microsoft.com/office/powerpoint/2010/main" val="3952391078"/>
      </p:ext>
    </p:extLst>
  </p:cSld>
  <p:clrMapOvr>
    <a:overrideClrMapping bg1="dk1" tx1="lt1" bg2="dk2" tx2="lt2" accent1="accent1" accent2="accent2" accent3="accent3" accent4="accent4" accent5="accent5" accent6="accent6" hlink="hlink" folHlink="folHlink"/>
  </p:clrMapOvr>
  <p:hf hdr="0" ftr="0" dt="0"/>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3_Venstrestillet">
    <p:bg>
      <p:bgPr>
        <a:solidFill>
          <a:srgbClr val="FFFFFF">
            <a:alpha val="50000"/>
          </a:srgbClr>
        </a:solidFill>
        <a:effectLst/>
      </p:bgPr>
    </p:bg>
    <p:spTree>
      <p:nvGrpSpPr>
        <p:cNvPr id="1" name=""/>
        <p:cNvGrpSpPr/>
        <p:nvPr/>
      </p:nvGrpSpPr>
      <p:grpSpPr>
        <a:xfrm>
          <a:off x="0" y="0"/>
          <a:ext cx="0" cy="0"/>
          <a:chOff x="0" y="0"/>
          <a:chExt cx="0" cy="0"/>
        </a:xfrm>
      </p:grpSpPr>
      <p:sp>
        <p:nvSpPr>
          <p:cNvPr id="9" name="Tekstfelt 8"/>
          <p:cNvSpPr txBox="1"/>
          <p:nvPr/>
        </p:nvSpPr>
        <p:spPr>
          <a:xfrm>
            <a:off x="-65944" y="-370216"/>
            <a:ext cx="1851789" cy="307777"/>
          </a:xfrm>
          <a:prstGeom prst="rect">
            <a:avLst/>
          </a:prstGeom>
          <a:noFill/>
        </p:spPr>
        <p:txBody>
          <a:bodyPr wrap="none" rtlCol="0">
            <a:spAutoFit/>
          </a:bodyPr>
          <a:lstStyle/>
          <a:p>
            <a:r>
              <a:rPr lang="da-DK" sz="1400" b="1" dirty="0">
                <a:solidFill>
                  <a:schemeClr val="bg2"/>
                </a:solidFill>
              </a:rPr>
              <a:t>Afrunding 5 temaer</a:t>
            </a:r>
            <a:endParaRPr lang="da-DK" sz="1400" b="1" baseline="0" dirty="0"/>
          </a:p>
        </p:txBody>
      </p:sp>
      <p:sp>
        <p:nvSpPr>
          <p:cNvPr id="3" name="Rektangel 2">
            <a:extLst>
              <a:ext uri="{FF2B5EF4-FFF2-40B4-BE49-F238E27FC236}">
                <a16:creationId xmlns:a16="http://schemas.microsoft.com/office/drawing/2014/main" id="{6961D139-B341-DE3A-3B8D-B1E0D5420A5F}"/>
              </a:ext>
            </a:extLst>
          </p:cNvPr>
          <p:cNvSpPr/>
          <p:nvPr/>
        </p:nvSpPr>
        <p:spPr>
          <a:xfrm>
            <a:off x="0" y="6652006"/>
            <a:ext cx="2302933" cy="2059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480A4EC1-9D20-133D-2941-97D2398E1B75}"/>
              </a:ext>
            </a:extLst>
          </p:cNvPr>
          <p:cNvSpPr/>
          <p:nvPr/>
        </p:nvSpPr>
        <p:spPr>
          <a:xfrm>
            <a:off x="2302933" y="6652005"/>
            <a:ext cx="2472267" cy="23111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Rektangel 4">
            <a:extLst>
              <a:ext uri="{FF2B5EF4-FFF2-40B4-BE49-F238E27FC236}">
                <a16:creationId xmlns:a16="http://schemas.microsoft.com/office/drawing/2014/main" id="{2B8928B3-C118-9FA9-9BF7-90A3524A4EE2}"/>
              </a:ext>
            </a:extLst>
          </p:cNvPr>
          <p:cNvSpPr/>
          <p:nvPr/>
        </p:nvSpPr>
        <p:spPr>
          <a:xfrm>
            <a:off x="4775200" y="6652005"/>
            <a:ext cx="2472267" cy="2311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Rektangel 5">
            <a:extLst>
              <a:ext uri="{FF2B5EF4-FFF2-40B4-BE49-F238E27FC236}">
                <a16:creationId xmlns:a16="http://schemas.microsoft.com/office/drawing/2014/main" id="{7622B910-A714-37AA-324D-D8DE2C6BA444}"/>
              </a:ext>
            </a:extLst>
          </p:cNvPr>
          <p:cNvSpPr/>
          <p:nvPr/>
        </p:nvSpPr>
        <p:spPr>
          <a:xfrm>
            <a:off x="7247467" y="6652006"/>
            <a:ext cx="3042000" cy="2311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Undertitel 2">
            <a:extLst>
              <a:ext uri="{FF2B5EF4-FFF2-40B4-BE49-F238E27FC236}">
                <a16:creationId xmlns:a16="http://schemas.microsoft.com/office/drawing/2014/main" id="{EA2F3C7C-2A8D-0684-C5E1-D80B212317F3}"/>
              </a:ext>
            </a:extLst>
          </p:cNvPr>
          <p:cNvSpPr>
            <a:spLocks noGrp="1"/>
          </p:cNvSpPr>
          <p:nvPr>
            <p:ph type="subTitle" idx="1" hasCustomPrompt="1"/>
          </p:nvPr>
        </p:nvSpPr>
        <p:spPr>
          <a:xfrm>
            <a:off x="1995414" y="1937226"/>
            <a:ext cx="8177171" cy="2341497"/>
          </a:xfrm>
          <a:prstGeom prst="rect">
            <a:avLst/>
          </a:prstGeom>
        </p:spPr>
        <p:txBody>
          <a:bodyPr/>
          <a:lstStyle>
            <a:lvl1pPr marL="0" indent="0" algn="ctr">
              <a:lnSpc>
                <a:spcPct val="100000"/>
              </a:lnSpc>
              <a:spcBef>
                <a:spcPts val="0"/>
              </a:spcBef>
              <a:buNone/>
              <a:defRPr sz="6600" b="1" i="0">
                <a:solidFill>
                  <a:schemeClr val="bg1"/>
                </a:solidFill>
                <a:latin typeface="Raleway ExtraBold"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Tak</a:t>
            </a:r>
          </a:p>
          <a:p>
            <a:r>
              <a:rPr lang="da-DK" dirty="0"/>
              <a:t>for i dag</a:t>
            </a:r>
          </a:p>
        </p:txBody>
      </p:sp>
      <p:pic>
        <p:nvPicPr>
          <p:cNvPr id="7" name="Billede 6">
            <a:extLst>
              <a:ext uri="{FF2B5EF4-FFF2-40B4-BE49-F238E27FC236}">
                <a16:creationId xmlns:a16="http://schemas.microsoft.com/office/drawing/2014/main" id="{003E8094-FE88-CDA4-CBFA-2591E51931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0030" y="6278387"/>
            <a:ext cx="2056466" cy="210829"/>
          </a:xfrm>
          <a:prstGeom prst="rect">
            <a:avLst/>
          </a:prstGeom>
        </p:spPr>
      </p:pic>
      <p:sp>
        <p:nvSpPr>
          <p:cNvPr id="2" name="Rektangel 1">
            <a:extLst>
              <a:ext uri="{FF2B5EF4-FFF2-40B4-BE49-F238E27FC236}">
                <a16:creationId xmlns:a16="http://schemas.microsoft.com/office/drawing/2014/main" id="{BF39D661-CB6B-626E-3215-B1DD9DF91FD6}"/>
              </a:ext>
            </a:extLst>
          </p:cNvPr>
          <p:cNvSpPr/>
          <p:nvPr/>
        </p:nvSpPr>
        <p:spPr>
          <a:xfrm>
            <a:off x="9719734" y="6652006"/>
            <a:ext cx="2472266" cy="23111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4162833487"/>
      </p:ext>
    </p:extLst>
  </p:cSld>
  <p:clrMapOvr>
    <a:overrideClrMapping bg1="dk1" tx1="lt1" bg2="dk2" tx2="lt2" accent1="accent1" accent2="accent2" accent3="accent3" accent4="accent4" accent5="accent5" accent6="accent6" hlink="hlink" folHlink="folHlink"/>
  </p:clrMapOvr>
  <p:hf hdr="0" ftr="0" dt="0"/>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4_Venstrestillet">
    <p:bg>
      <p:bgPr>
        <a:solidFill>
          <a:srgbClr val="FFFFFF">
            <a:alpha val="50000"/>
          </a:srgbClr>
        </a:solidFill>
        <a:effectLst/>
      </p:bgPr>
    </p:bg>
    <p:spTree>
      <p:nvGrpSpPr>
        <p:cNvPr id="1" name=""/>
        <p:cNvGrpSpPr/>
        <p:nvPr/>
      </p:nvGrpSpPr>
      <p:grpSpPr>
        <a:xfrm>
          <a:off x="0" y="0"/>
          <a:ext cx="0" cy="0"/>
          <a:chOff x="0" y="0"/>
          <a:chExt cx="0" cy="0"/>
        </a:xfrm>
      </p:grpSpPr>
      <p:sp>
        <p:nvSpPr>
          <p:cNvPr id="9" name="Tekstfelt 8"/>
          <p:cNvSpPr txBox="1"/>
          <p:nvPr/>
        </p:nvSpPr>
        <p:spPr>
          <a:xfrm>
            <a:off x="-65944" y="-370216"/>
            <a:ext cx="1861407" cy="307777"/>
          </a:xfrm>
          <a:prstGeom prst="rect">
            <a:avLst/>
          </a:prstGeom>
          <a:noFill/>
        </p:spPr>
        <p:txBody>
          <a:bodyPr wrap="none" rtlCol="0">
            <a:spAutoFit/>
          </a:bodyPr>
          <a:lstStyle/>
          <a:p>
            <a:r>
              <a:rPr lang="da-DK" sz="1400" b="1" dirty="0">
                <a:solidFill>
                  <a:schemeClr val="bg2"/>
                </a:solidFill>
              </a:rPr>
              <a:t>Afrunding 6 temaer</a:t>
            </a:r>
            <a:endParaRPr lang="da-DK" sz="1400" b="1" baseline="0" dirty="0"/>
          </a:p>
        </p:txBody>
      </p:sp>
      <p:sp>
        <p:nvSpPr>
          <p:cNvPr id="3" name="Rektangel 2">
            <a:extLst>
              <a:ext uri="{FF2B5EF4-FFF2-40B4-BE49-F238E27FC236}">
                <a16:creationId xmlns:a16="http://schemas.microsoft.com/office/drawing/2014/main" id="{6961D139-B341-DE3A-3B8D-B1E0D5420A5F}"/>
              </a:ext>
            </a:extLst>
          </p:cNvPr>
          <p:cNvSpPr/>
          <p:nvPr/>
        </p:nvSpPr>
        <p:spPr>
          <a:xfrm>
            <a:off x="-65944" y="6652006"/>
            <a:ext cx="2094751" cy="22801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480A4EC1-9D20-133D-2941-97D2398E1B75}"/>
              </a:ext>
            </a:extLst>
          </p:cNvPr>
          <p:cNvSpPr/>
          <p:nvPr/>
        </p:nvSpPr>
        <p:spPr>
          <a:xfrm>
            <a:off x="2028806" y="6652006"/>
            <a:ext cx="2028809" cy="22801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Rektangel 4">
            <a:extLst>
              <a:ext uri="{FF2B5EF4-FFF2-40B4-BE49-F238E27FC236}">
                <a16:creationId xmlns:a16="http://schemas.microsoft.com/office/drawing/2014/main" id="{2B8928B3-C118-9FA9-9BF7-90A3524A4EE2}"/>
              </a:ext>
            </a:extLst>
          </p:cNvPr>
          <p:cNvSpPr/>
          <p:nvPr/>
        </p:nvSpPr>
        <p:spPr>
          <a:xfrm>
            <a:off x="6086424" y="6652007"/>
            <a:ext cx="2028810" cy="22801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Rektangel 5">
            <a:extLst>
              <a:ext uri="{FF2B5EF4-FFF2-40B4-BE49-F238E27FC236}">
                <a16:creationId xmlns:a16="http://schemas.microsoft.com/office/drawing/2014/main" id="{7622B910-A714-37AA-324D-D8DE2C6BA444}"/>
              </a:ext>
            </a:extLst>
          </p:cNvPr>
          <p:cNvSpPr/>
          <p:nvPr/>
        </p:nvSpPr>
        <p:spPr>
          <a:xfrm>
            <a:off x="8115233" y="6652006"/>
            <a:ext cx="2028810" cy="2249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Undertitel 2">
            <a:extLst>
              <a:ext uri="{FF2B5EF4-FFF2-40B4-BE49-F238E27FC236}">
                <a16:creationId xmlns:a16="http://schemas.microsoft.com/office/drawing/2014/main" id="{EA2F3C7C-2A8D-0684-C5E1-D80B212317F3}"/>
              </a:ext>
            </a:extLst>
          </p:cNvPr>
          <p:cNvSpPr>
            <a:spLocks noGrp="1"/>
          </p:cNvSpPr>
          <p:nvPr>
            <p:ph type="subTitle" idx="1" hasCustomPrompt="1"/>
          </p:nvPr>
        </p:nvSpPr>
        <p:spPr>
          <a:xfrm>
            <a:off x="1995414" y="1937226"/>
            <a:ext cx="8177171" cy="2341497"/>
          </a:xfrm>
          <a:prstGeom prst="rect">
            <a:avLst/>
          </a:prstGeom>
        </p:spPr>
        <p:txBody>
          <a:bodyPr/>
          <a:lstStyle>
            <a:lvl1pPr marL="0" indent="0" algn="ctr">
              <a:lnSpc>
                <a:spcPct val="100000"/>
              </a:lnSpc>
              <a:spcBef>
                <a:spcPts val="0"/>
              </a:spcBef>
              <a:buNone/>
              <a:defRPr sz="6600" b="1" i="0">
                <a:solidFill>
                  <a:schemeClr val="bg1"/>
                </a:solidFill>
                <a:latin typeface="Raleway ExtraBold"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Tak</a:t>
            </a:r>
          </a:p>
          <a:p>
            <a:r>
              <a:rPr lang="da-DK" dirty="0"/>
              <a:t>for i dag</a:t>
            </a:r>
          </a:p>
        </p:txBody>
      </p:sp>
      <p:pic>
        <p:nvPicPr>
          <p:cNvPr id="7" name="Billede 6">
            <a:extLst>
              <a:ext uri="{FF2B5EF4-FFF2-40B4-BE49-F238E27FC236}">
                <a16:creationId xmlns:a16="http://schemas.microsoft.com/office/drawing/2014/main" id="{003E8094-FE88-CDA4-CBFA-2591E51931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0030" y="6278387"/>
            <a:ext cx="2056466" cy="210829"/>
          </a:xfrm>
          <a:prstGeom prst="rect">
            <a:avLst/>
          </a:prstGeom>
        </p:spPr>
      </p:pic>
      <p:sp>
        <p:nvSpPr>
          <p:cNvPr id="2" name="Rektangel 1">
            <a:extLst>
              <a:ext uri="{FF2B5EF4-FFF2-40B4-BE49-F238E27FC236}">
                <a16:creationId xmlns:a16="http://schemas.microsoft.com/office/drawing/2014/main" id="{BF39D661-CB6B-626E-3215-B1DD9DF91FD6}"/>
              </a:ext>
            </a:extLst>
          </p:cNvPr>
          <p:cNvSpPr/>
          <p:nvPr/>
        </p:nvSpPr>
        <p:spPr>
          <a:xfrm>
            <a:off x="10144042" y="6655108"/>
            <a:ext cx="2047958" cy="2218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a:extLst>
              <a:ext uri="{FF2B5EF4-FFF2-40B4-BE49-F238E27FC236}">
                <a16:creationId xmlns:a16="http://schemas.microsoft.com/office/drawing/2014/main" id="{93E5BB4B-80C3-BBF1-C32D-9EF8B99504F6}"/>
              </a:ext>
            </a:extLst>
          </p:cNvPr>
          <p:cNvSpPr/>
          <p:nvPr/>
        </p:nvSpPr>
        <p:spPr>
          <a:xfrm>
            <a:off x="4057615" y="6652006"/>
            <a:ext cx="2028809" cy="2280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629884839"/>
      </p:ext>
    </p:extLst>
  </p:cSld>
  <p:clrMapOvr>
    <a:overrideClrMapping bg1="dk1" tx1="lt1" bg2="dk2" tx2="lt2" accent1="accent1" accent2="accent2" accent3="accent3" accent4="accent4" accent5="accent5" accent6="accent6" hlink="hlink" folHlink="folHlink"/>
  </p:clrMapOvr>
  <p:hf hdr="0" ftr="0" dt="0"/>
</p:sldLayout>
</file>

<file path=ppt/slideLayouts/slideLayout180.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CB2A995F-086A-43B4-840C-B9DE7EE28E58}" type="datetimeFigureOut">
              <a:rPr lang="da-DK" smtClean="0"/>
              <a:t>26-02-2025</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FA97EBAE-544E-4DB0-8823-E88DDF6BDDF5}" type="slidenum">
              <a:rPr lang="da-DK" smtClean="0"/>
              <a:t>‹nr.›</a:t>
            </a:fld>
            <a:endParaRPr lang="da-DK"/>
          </a:p>
        </p:txBody>
      </p:sp>
    </p:spTree>
    <p:extLst>
      <p:ext uri="{BB962C8B-B14F-4D97-AF65-F5344CB8AC3E}">
        <p14:creationId xmlns:p14="http://schemas.microsoft.com/office/powerpoint/2010/main" val="328803814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658723"/>
      </p:ext>
    </p:extLst>
  </p:cSld>
  <p:clrMapOvr>
    <a:masterClrMapping/>
  </p:clrMapOvr>
  <mc:AlternateContent xmlns:mc="http://schemas.openxmlformats.org/markup-compatibility/2006" xmlns:p14="http://schemas.microsoft.com/office/powerpoint/2010/main">
    <mc:Choice Requires="p14">
      <p:transition spd="slow" p14:dur="59000"/>
    </mc:Choice>
    <mc:Fallback xmlns="">
      <p:transition spd="slow"/>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userDrawn="1">
  <p:cSld name="Billede + farvet tekstfelt">
    <p:spTree>
      <p:nvGrpSpPr>
        <p:cNvPr id="1" name=""/>
        <p:cNvGrpSpPr/>
        <p:nvPr/>
      </p:nvGrpSpPr>
      <p:grpSpPr>
        <a:xfrm>
          <a:off x="0" y="0"/>
          <a:ext cx="0" cy="0"/>
          <a:chOff x="0" y="0"/>
          <a:chExt cx="0" cy="0"/>
        </a:xfrm>
      </p:grpSpPr>
      <p:sp>
        <p:nvSpPr>
          <p:cNvPr id="7" name="Pladsholder til billede 6"/>
          <p:cNvSpPr>
            <a:spLocks noGrp="1"/>
          </p:cNvSpPr>
          <p:nvPr>
            <p:ph type="pic" sz="quarter" idx="10"/>
          </p:nvPr>
        </p:nvSpPr>
        <p:spPr>
          <a:xfrm>
            <a:off x="0" y="0"/>
            <a:ext cx="8220710" cy="6858000"/>
          </a:xfrm>
        </p:spPr>
        <p:txBody>
          <a:bodyPr/>
          <a:lstStyle/>
          <a:p>
            <a:r>
              <a:rPr lang="da-DK"/>
              <a:t>Klik på ikonet for at tilføje et billede</a:t>
            </a:r>
          </a:p>
        </p:txBody>
      </p:sp>
      <p:sp>
        <p:nvSpPr>
          <p:cNvPr id="10" name="Pladsholder til tekst 9"/>
          <p:cNvSpPr>
            <a:spLocks noGrp="1"/>
          </p:cNvSpPr>
          <p:nvPr>
            <p:ph type="body" sz="quarter" idx="11" hasCustomPrompt="1"/>
          </p:nvPr>
        </p:nvSpPr>
        <p:spPr>
          <a:xfrm>
            <a:off x="7476887" y="1683000"/>
            <a:ext cx="3519104" cy="3492000"/>
          </a:xfrm>
          <a:prstGeom prst="ellipse">
            <a:avLst/>
          </a:prstGeom>
          <a:solidFill>
            <a:schemeClr val="accent1">
              <a:lumMod val="20000"/>
              <a:lumOff val="80000"/>
            </a:schemeClr>
          </a:solidFill>
          <a:ln w="25400">
            <a:solidFill>
              <a:schemeClr val="accent2"/>
            </a:solidFill>
          </a:ln>
        </p:spPr>
        <p:txBody>
          <a:bodyPr anchor="ctr" anchorCtr="1"/>
          <a:lstStyle>
            <a:lvl1pPr marL="0" indent="0" algn="ctr">
              <a:buNone/>
              <a:defRPr sz="3200" baseline="0"/>
            </a:lvl1pPr>
          </a:lstStyle>
          <a:p>
            <a:pPr lvl="0"/>
            <a:r>
              <a:rPr lang="da-DK" dirty="0"/>
              <a:t>Rediger tekst</a:t>
            </a:r>
          </a:p>
        </p:txBody>
      </p:sp>
      <p:pic>
        <p:nvPicPr>
          <p:cNvPr id="19" name="Billede 18"/>
          <p:cNvPicPr>
            <a:picLocks noChangeAspect="1"/>
          </p:cNvPicPr>
          <p:nvPr userDrawn="1"/>
        </p:nvPicPr>
        <p:blipFill>
          <a:blip r:embed="rId2"/>
          <a:stretch>
            <a:fillRect/>
          </a:stretch>
        </p:blipFill>
        <p:spPr>
          <a:xfrm>
            <a:off x="12298444" y="406155"/>
            <a:ext cx="3826226" cy="2161309"/>
          </a:xfrm>
          <a:prstGeom prst="rect">
            <a:avLst/>
          </a:prstGeom>
        </p:spPr>
      </p:pic>
      <p:sp>
        <p:nvSpPr>
          <p:cNvPr id="20" name="Tekstfelt 19"/>
          <p:cNvSpPr txBox="1"/>
          <p:nvPr userDrawn="1"/>
        </p:nvSpPr>
        <p:spPr>
          <a:xfrm>
            <a:off x="12298444" y="0"/>
            <a:ext cx="2824812" cy="307777"/>
          </a:xfrm>
          <a:prstGeom prst="rect">
            <a:avLst/>
          </a:prstGeom>
          <a:noFill/>
        </p:spPr>
        <p:txBody>
          <a:bodyPr wrap="none" rtlCol="0">
            <a:spAutoFit/>
          </a:bodyPr>
          <a:lstStyle/>
          <a:p>
            <a:r>
              <a:rPr lang="da-DK" sz="1400" b="1" dirty="0"/>
              <a:t>Inspiration til slide</a:t>
            </a:r>
            <a:r>
              <a:rPr lang="da-DK" sz="1400" b="1" baseline="0" dirty="0"/>
              <a:t>-opbygning:</a:t>
            </a:r>
          </a:p>
        </p:txBody>
      </p:sp>
    </p:spTree>
    <p:extLst>
      <p:ext uri="{BB962C8B-B14F-4D97-AF65-F5344CB8AC3E}">
        <p14:creationId xmlns:p14="http://schemas.microsoft.com/office/powerpoint/2010/main" val="103438229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userDrawn="1">
  <p:cSld name="Team Slide 2">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49736AE3-E957-487C-8F97-F08315981624}"/>
              </a:ext>
            </a:extLst>
          </p:cNvPr>
          <p:cNvSpPr>
            <a:spLocks noGrp="1"/>
          </p:cNvSpPr>
          <p:nvPr>
            <p:ph type="pic" sz="quarter" idx="10"/>
          </p:nvPr>
        </p:nvSpPr>
        <p:spPr>
          <a:xfrm>
            <a:off x="6461382" y="635789"/>
            <a:ext cx="2359254" cy="2232300"/>
          </a:xfrm>
          <a:custGeom>
            <a:avLst/>
            <a:gdLst>
              <a:gd name="connsiteX0" fmla="*/ 0 w 4717279"/>
              <a:gd name="connsiteY0" fmla="*/ 0 h 4464600"/>
              <a:gd name="connsiteX1" fmla="*/ 4717279 w 4717279"/>
              <a:gd name="connsiteY1" fmla="*/ 0 h 4464600"/>
              <a:gd name="connsiteX2" fmla="*/ 4717279 w 4717279"/>
              <a:gd name="connsiteY2" fmla="*/ 4464600 h 4464600"/>
              <a:gd name="connsiteX3" fmla="*/ 0 w 4717279"/>
              <a:gd name="connsiteY3" fmla="*/ 4464600 h 4464600"/>
            </a:gdLst>
            <a:ahLst/>
            <a:cxnLst>
              <a:cxn ang="0">
                <a:pos x="connsiteX0" y="connsiteY0"/>
              </a:cxn>
              <a:cxn ang="0">
                <a:pos x="connsiteX1" y="connsiteY1"/>
              </a:cxn>
              <a:cxn ang="0">
                <a:pos x="connsiteX2" y="connsiteY2"/>
              </a:cxn>
              <a:cxn ang="0">
                <a:pos x="connsiteX3" y="connsiteY3"/>
              </a:cxn>
            </a:cxnLst>
            <a:rect l="l" t="t" r="r" b="b"/>
            <a:pathLst>
              <a:path w="4717279" h="4464600">
                <a:moveTo>
                  <a:pt x="0" y="0"/>
                </a:moveTo>
                <a:lnTo>
                  <a:pt x="4717279" y="0"/>
                </a:lnTo>
                <a:lnTo>
                  <a:pt x="4717279" y="4464600"/>
                </a:lnTo>
                <a:lnTo>
                  <a:pt x="0" y="4464600"/>
                </a:lnTo>
                <a:close/>
              </a:path>
            </a:pathLst>
          </a:custGeom>
          <a:solidFill>
            <a:schemeClr val="bg2">
              <a:lumMod val="95000"/>
            </a:schemeClr>
          </a:solidFill>
        </p:spPr>
        <p:txBody>
          <a:bodyPr wrap="square" anchor="ctr">
            <a:noAutofit/>
          </a:bodyPr>
          <a:lstStyle>
            <a:lvl1pPr marL="0" indent="0" algn="ctr">
              <a:buNone/>
              <a:defRPr sz="1200"/>
            </a:lvl1pPr>
          </a:lstStyle>
          <a:p>
            <a:endParaRPr lang="en-US" dirty="0"/>
          </a:p>
        </p:txBody>
      </p:sp>
      <p:sp>
        <p:nvSpPr>
          <p:cNvPr id="13" name="Picture Placeholder 12">
            <a:extLst>
              <a:ext uri="{FF2B5EF4-FFF2-40B4-BE49-F238E27FC236}">
                <a16:creationId xmlns:a16="http://schemas.microsoft.com/office/drawing/2014/main" id="{56ACDE6C-A548-4868-8055-2D7B46F0DA00}"/>
              </a:ext>
            </a:extLst>
          </p:cNvPr>
          <p:cNvSpPr>
            <a:spLocks noGrp="1"/>
          </p:cNvSpPr>
          <p:nvPr>
            <p:ph type="pic" sz="quarter" idx="11"/>
          </p:nvPr>
        </p:nvSpPr>
        <p:spPr>
          <a:xfrm>
            <a:off x="9079501" y="635789"/>
            <a:ext cx="2359255" cy="2232300"/>
          </a:xfrm>
          <a:custGeom>
            <a:avLst/>
            <a:gdLst>
              <a:gd name="connsiteX0" fmla="*/ 0 w 4717282"/>
              <a:gd name="connsiteY0" fmla="*/ 0 h 4464600"/>
              <a:gd name="connsiteX1" fmla="*/ 4717282 w 4717282"/>
              <a:gd name="connsiteY1" fmla="*/ 0 h 4464600"/>
              <a:gd name="connsiteX2" fmla="*/ 4717282 w 4717282"/>
              <a:gd name="connsiteY2" fmla="*/ 4464600 h 4464600"/>
              <a:gd name="connsiteX3" fmla="*/ 0 w 4717282"/>
              <a:gd name="connsiteY3" fmla="*/ 4464600 h 4464600"/>
            </a:gdLst>
            <a:ahLst/>
            <a:cxnLst>
              <a:cxn ang="0">
                <a:pos x="connsiteX0" y="connsiteY0"/>
              </a:cxn>
              <a:cxn ang="0">
                <a:pos x="connsiteX1" y="connsiteY1"/>
              </a:cxn>
              <a:cxn ang="0">
                <a:pos x="connsiteX2" y="connsiteY2"/>
              </a:cxn>
              <a:cxn ang="0">
                <a:pos x="connsiteX3" y="connsiteY3"/>
              </a:cxn>
            </a:cxnLst>
            <a:rect l="l" t="t" r="r" b="b"/>
            <a:pathLst>
              <a:path w="4717282" h="4464600">
                <a:moveTo>
                  <a:pt x="0" y="0"/>
                </a:moveTo>
                <a:lnTo>
                  <a:pt x="4717282" y="0"/>
                </a:lnTo>
                <a:lnTo>
                  <a:pt x="4717282" y="4464600"/>
                </a:lnTo>
                <a:lnTo>
                  <a:pt x="0" y="4464600"/>
                </a:lnTo>
                <a:close/>
              </a:path>
            </a:pathLst>
          </a:custGeom>
          <a:solidFill>
            <a:schemeClr val="bg2">
              <a:lumMod val="95000"/>
            </a:schemeClr>
          </a:solidFill>
        </p:spPr>
        <p:txBody>
          <a:bodyPr wrap="square" anchor="ctr">
            <a:noAutofit/>
          </a:bodyPr>
          <a:lstStyle>
            <a:lvl1pPr marL="0" indent="0" algn="ctr">
              <a:buNone/>
              <a:defRPr sz="1200"/>
            </a:lvl1pPr>
          </a:lstStyle>
          <a:p>
            <a:endParaRPr lang="en-US" dirty="0"/>
          </a:p>
        </p:txBody>
      </p:sp>
      <p:sp>
        <p:nvSpPr>
          <p:cNvPr id="14" name="Picture Placeholder 13">
            <a:extLst>
              <a:ext uri="{FF2B5EF4-FFF2-40B4-BE49-F238E27FC236}">
                <a16:creationId xmlns:a16="http://schemas.microsoft.com/office/drawing/2014/main" id="{4A1A3D2E-76FA-4452-BEF6-8F64A59899C3}"/>
              </a:ext>
            </a:extLst>
          </p:cNvPr>
          <p:cNvSpPr>
            <a:spLocks noGrp="1"/>
          </p:cNvSpPr>
          <p:nvPr>
            <p:ph type="pic" sz="quarter" idx="12"/>
          </p:nvPr>
        </p:nvSpPr>
        <p:spPr>
          <a:xfrm>
            <a:off x="6461382" y="3558089"/>
            <a:ext cx="2359254" cy="2232300"/>
          </a:xfrm>
          <a:custGeom>
            <a:avLst/>
            <a:gdLst>
              <a:gd name="connsiteX0" fmla="*/ 0 w 4717279"/>
              <a:gd name="connsiteY0" fmla="*/ 0 h 4464600"/>
              <a:gd name="connsiteX1" fmla="*/ 4717279 w 4717279"/>
              <a:gd name="connsiteY1" fmla="*/ 0 h 4464600"/>
              <a:gd name="connsiteX2" fmla="*/ 4717279 w 4717279"/>
              <a:gd name="connsiteY2" fmla="*/ 4464600 h 4464600"/>
              <a:gd name="connsiteX3" fmla="*/ 0 w 4717279"/>
              <a:gd name="connsiteY3" fmla="*/ 4464600 h 4464600"/>
            </a:gdLst>
            <a:ahLst/>
            <a:cxnLst>
              <a:cxn ang="0">
                <a:pos x="connsiteX0" y="connsiteY0"/>
              </a:cxn>
              <a:cxn ang="0">
                <a:pos x="connsiteX1" y="connsiteY1"/>
              </a:cxn>
              <a:cxn ang="0">
                <a:pos x="connsiteX2" y="connsiteY2"/>
              </a:cxn>
              <a:cxn ang="0">
                <a:pos x="connsiteX3" y="connsiteY3"/>
              </a:cxn>
            </a:cxnLst>
            <a:rect l="l" t="t" r="r" b="b"/>
            <a:pathLst>
              <a:path w="4717279" h="4464600">
                <a:moveTo>
                  <a:pt x="0" y="0"/>
                </a:moveTo>
                <a:lnTo>
                  <a:pt x="4717279" y="0"/>
                </a:lnTo>
                <a:lnTo>
                  <a:pt x="4717279" y="4464600"/>
                </a:lnTo>
                <a:lnTo>
                  <a:pt x="0" y="4464600"/>
                </a:lnTo>
                <a:close/>
              </a:path>
            </a:pathLst>
          </a:custGeom>
          <a:solidFill>
            <a:schemeClr val="bg2">
              <a:lumMod val="95000"/>
            </a:schemeClr>
          </a:solidFill>
        </p:spPr>
        <p:txBody>
          <a:bodyPr wrap="square" anchor="ctr">
            <a:noAutofit/>
          </a:bodyPr>
          <a:lstStyle>
            <a:lvl1pPr marL="0" indent="0" algn="ctr">
              <a:buNone/>
              <a:defRPr sz="1200"/>
            </a:lvl1pPr>
          </a:lstStyle>
          <a:p>
            <a:endParaRPr lang="en-US" dirty="0"/>
          </a:p>
        </p:txBody>
      </p:sp>
      <p:sp>
        <p:nvSpPr>
          <p:cNvPr id="15" name="Picture Placeholder 14">
            <a:extLst>
              <a:ext uri="{FF2B5EF4-FFF2-40B4-BE49-F238E27FC236}">
                <a16:creationId xmlns:a16="http://schemas.microsoft.com/office/drawing/2014/main" id="{CF839904-2FB3-4038-AF60-7D7D1AFA5843}"/>
              </a:ext>
            </a:extLst>
          </p:cNvPr>
          <p:cNvSpPr>
            <a:spLocks noGrp="1"/>
          </p:cNvSpPr>
          <p:nvPr>
            <p:ph type="pic" sz="quarter" idx="13"/>
          </p:nvPr>
        </p:nvSpPr>
        <p:spPr>
          <a:xfrm>
            <a:off x="9079501" y="3558089"/>
            <a:ext cx="2359255" cy="2232300"/>
          </a:xfrm>
          <a:custGeom>
            <a:avLst/>
            <a:gdLst>
              <a:gd name="connsiteX0" fmla="*/ 0 w 4717282"/>
              <a:gd name="connsiteY0" fmla="*/ 0 h 4464600"/>
              <a:gd name="connsiteX1" fmla="*/ 4717282 w 4717282"/>
              <a:gd name="connsiteY1" fmla="*/ 0 h 4464600"/>
              <a:gd name="connsiteX2" fmla="*/ 4717282 w 4717282"/>
              <a:gd name="connsiteY2" fmla="*/ 4464600 h 4464600"/>
              <a:gd name="connsiteX3" fmla="*/ 0 w 4717282"/>
              <a:gd name="connsiteY3" fmla="*/ 4464600 h 4464600"/>
            </a:gdLst>
            <a:ahLst/>
            <a:cxnLst>
              <a:cxn ang="0">
                <a:pos x="connsiteX0" y="connsiteY0"/>
              </a:cxn>
              <a:cxn ang="0">
                <a:pos x="connsiteX1" y="connsiteY1"/>
              </a:cxn>
              <a:cxn ang="0">
                <a:pos x="connsiteX2" y="connsiteY2"/>
              </a:cxn>
              <a:cxn ang="0">
                <a:pos x="connsiteX3" y="connsiteY3"/>
              </a:cxn>
            </a:cxnLst>
            <a:rect l="l" t="t" r="r" b="b"/>
            <a:pathLst>
              <a:path w="4717282" h="4464600">
                <a:moveTo>
                  <a:pt x="0" y="0"/>
                </a:moveTo>
                <a:lnTo>
                  <a:pt x="4717282" y="0"/>
                </a:lnTo>
                <a:lnTo>
                  <a:pt x="4717282" y="4464600"/>
                </a:lnTo>
                <a:lnTo>
                  <a:pt x="0" y="4464600"/>
                </a:lnTo>
                <a:close/>
              </a:path>
            </a:pathLst>
          </a:custGeom>
          <a:solidFill>
            <a:schemeClr val="bg2">
              <a:lumMod val="95000"/>
            </a:schemeClr>
          </a:solidFill>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2988731649"/>
      </p:ext>
    </p:extLst>
  </p:cSld>
  <p:clrMapOvr>
    <a:masterClrMapping/>
  </p:clrMapOvr>
  <mc:AlternateContent xmlns:mc="http://schemas.openxmlformats.org/markup-compatibility/2006" xmlns:p14="http://schemas.microsoft.com/office/powerpoint/2010/main">
    <mc:Choice Requires="p14">
      <p:transition spd="slow" p14:dur="59000"/>
    </mc:Choice>
    <mc:Fallback xmlns="">
      <p:transition spd="slow"/>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userDrawn="1">
  <p:cSld name="8_Brugerdefineret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110188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userDrawn="1">
  <p:cSld name="22_Brugerdefineret layout">
    <p:bg>
      <p:bgPr>
        <a:solidFill>
          <a:srgbClr val="FFFFFF"/>
        </a:solidFill>
        <a:effectLst/>
      </p:bgPr>
    </p:bg>
    <p:spTree>
      <p:nvGrpSpPr>
        <p:cNvPr id="1" name=""/>
        <p:cNvGrpSpPr/>
        <p:nvPr/>
      </p:nvGrpSpPr>
      <p:grpSpPr>
        <a:xfrm>
          <a:off x="0" y="0"/>
          <a:ext cx="0" cy="0"/>
          <a:chOff x="0" y="0"/>
          <a:chExt cx="0" cy="0"/>
        </a:xfrm>
      </p:grpSpPr>
      <p:sp>
        <p:nvSpPr>
          <p:cNvPr id="9" name="Pladsholder til tekst 8"/>
          <p:cNvSpPr>
            <a:spLocks noGrp="1"/>
          </p:cNvSpPr>
          <p:nvPr>
            <p:ph type="body" sz="quarter" idx="10" hasCustomPrompt="1"/>
          </p:nvPr>
        </p:nvSpPr>
        <p:spPr>
          <a:xfrm>
            <a:off x="1174750" y="1435100"/>
            <a:ext cx="7521575" cy="4849813"/>
          </a:xfrm>
        </p:spPr>
        <p:txBody>
          <a:bodyPr/>
          <a:lstStyle>
            <a:lvl1pPr marL="0" indent="0" algn="l" defTabSz="457200">
              <a:lnSpc>
                <a:spcPct val="110000"/>
              </a:lnSpc>
              <a:buNone/>
              <a:tabLst>
                <a:tab pos="139700" algn="l"/>
                <a:tab pos="457200" algn="l"/>
              </a:tabLst>
              <a:defRPr lang="da-DK" sz="3000" b="1">
                <a:solidFill>
                  <a:srgbClr val="FFFFFF"/>
                </a:solidFill>
                <a:latin typeface="Helvetica Neue"/>
                <a:ea typeface="Helvetica Neue"/>
                <a:cs typeface="Helvetica Neue"/>
                <a:sym typeface="Helvetica Neue"/>
              </a:defRPr>
            </a:lvl1pPr>
            <a:lvl2pPr>
              <a:defRPr>
                <a:solidFill>
                  <a:schemeClr val="tx2"/>
                </a:solidFill>
              </a:defRPr>
            </a:lvl2pPr>
            <a:lvl3pPr>
              <a:defRPr>
                <a:solidFill>
                  <a:schemeClr val="tx2"/>
                </a:solidFill>
              </a:defRPr>
            </a:lvl3pPr>
            <a:lvl4pPr>
              <a:defRPr>
                <a:solidFill>
                  <a:schemeClr val="tx2"/>
                </a:solidFill>
              </a:defRPr>
            </a:lvl4pPr>
            <a:lvl5pPr marL="1828800" indent="0">
              <a:buNone/>
              <a:defRPr>
                <a:solidFill>
                  <a:schemeClr val="tx2"/>
                </a:solidFill>
              </a:defRPr>
            </a:lvl5pPr>
          </a:lstStyle>
          <a:p>
            <a:pPr algn="l" defTabSz="457200">
              <a:lnSpc>
                <a:spcPct val="90000"/>
              </a:lnSpc>
              <a:tabLst>
                <a:tab pos="139700" algn="l"/>
                <a:tab pos="457200" algn="l"/>
              </a:tabLst>
              <a:defRPr sz="6600" b="1">
                <a:solidFill>
                  <a:srgbClr val="FFFFFF"/>
                </a:solidFill>
                <a:latin typeface="Helvetica Neue"/>
                <a:ea typeface="Helvetica Neue"/>
                <a:cs typeface="Helvetica Neue"/>
                <a:sym typeface="Helvetica Neue"/>
              </a:defRPr>
            </a:pPr>
            <a:r>
              <a:rPr lang="da-DK" sz="3200" dirty="0">
                <a:solidFill>
                  <a:schemeClr val="tx1"/>
                </a:solidFill>
                <a:latin typeface="+mj-lt"/>
              </a:rPr>
              <a:t>Hvad kan du bruge din studievejleder til?</a:t>
            </a:r>
          </a:p>
          <a:p>
            <a:pPr algn="l" defTabSz="457200">
              <a:lnSpc>
                <a:spcPct val="80000"/>
              </a:lnSpc>
              <a:tabLst>
                <a:tab pos="139700" algn="l"/>
                <a:tab pos="457200" algn="l"/>
              </a:tabLst>
              <a:defRPr sz="4800">
                <a:solidFill>
                  <a:srgbClr val="FFFFFF"/>
                </a:solidFill>
                <a:latin typeface="Raleway"/>
                <a:ea typeface="Raleway"/>
                <a:cs typeface="Raleway"/>
                <a:sym typeface="Raleway"/>
              </a:defRPr>
            </a:pPr>
            <a:endParaRPr lang="da-DK" sz="2800" dirty="0">
              <a:solidFill>
                <a:schemeClr val="tx1"/>
              </a:solidFill>
              <a:latin typeface="+mn-lt"/>
            </a:endParaRPr>
          </a:p>
          <a:p>
            <a:pPr algn="l" defTabSz="457200">
              <a:lnSpc>
                <a:spcPct val="110000"/>
              </a:lnSpc>
              <a:tabLst>
                <a:tab pos="139700" algn="l"/>
                <a:tab pos="457200" algn="l"/>
              </a:tabLst>
              <a:defRPr sz="3000">
                <a:solidFill>
                  <a:srgbClr val="FFFFFF"/>
                </a:solidFill>
                <a:latin typeface="Helvetica Neue"/>
                <a:ea typeface="Helvetica Neue"/>
                <a:cs typeface="Helvetica Neue"/>
                <a:sym typeface="Helvetica Neue"/>
              </a:defRPr>
            </a:pPr>
            <a:r>
              <a:rPr lang="da-DK" sz="1600" dirty="0" err="1">
                <a:solidFill>
                  <a:schemeClr val="tx1"/>
                </a:solidFill>
                <a:latin typeface="+mn-lt"/>
              </a:rPr>
              <a:t>Lorem</a:t>
            </a:r>
            <a:r>
              <a:rPr lang="da-DK" sz="1600" dirty="0">
                <a:solidFill>
                  <a:schemeClr val="tx1"/>
                </a:solidFill>
                <a:latin typeface="+mn-lt"/>
              </a:rPr>
              <a:t> </a:t>
            </a:r>
            <a:r>
              <a:rPr lang="da-DK" sz="1600" dirty="0" err="1">
                <a:solidFill>
                  <a:schemeClr val="tx1"/>
                </a:solidFill>
                <a:latin typeface="+mn-lt"/>
              </a:rPr>
              <a:t>ipsum</a:t>
            </a:r>
            <a:r>
              <a:rPr lang="da-DK" sz="1600" dirty="0">
                <a:solidFill>
                  <a:schemeClr val="tx1"/>
                </a:solidFill>
                <a:latin typeface="+mn-lt"/>
              </a:rPr>
              <a:t> </a:t>
            </a:r>
            <a:r>
              <a:rPr lang="da-DK" sz="1600" dirty="0" err="1">
                <a:solidFill>
                  <a:schemeClr val="tx1"/>
                </a:solidFill>
                <a:latin typeface="+mn-lt"/>
              </a:rPr>
              <a:t>dolor</a:t>
            </a:r>
            <a:r>
              <a:rPr lang="da-DK" sz="1600" dirty="0">
                <a:solidFill>
                  <a:schemeClr val="tx1"/>
                </a:solidFill>
                <a:latin typeface="+mn-lt"/>
              </a:rPr>
              <a:t> sit </a:t>
            </a:r>
            <a:r>
              <a:rPr lang="da-DK" sz="1600" dirty="0" err="1">
                <a:solidFill>
                  <a:schemeClr val="tx1"/>
                </a:solidFill>
                <a:latin typeface="+mn-lt"/>
              </a:rPr>
              <a:t>amet</a:t>
            </a:r>
            <a:r>
              <a:rPr lang="da-DK" sz="1600" dirty="0">
                <a:solidFill>
                  <a:schemeClr val="tx1"/>
                </a:solidFill>
                <a:latin typeface="+mn-lt"/>
              </a:rPr>
              <a:t>, </a:t>
            </a:r>
            <a:r>
              <a:rPr lang="da-DK" sz="1600" dirty="0" err="1">
                <a:solidFill>
                  <a:schemeClr val="tx1"/>
                </a:solidFill>
                <a:latin typeface="+mn-lt"/>
              </a:rPr>
              <a:t>consectetur</a:t>
            </a:r>
            <a:r>
              <a:rPr lang="da-DK" sz="1600" dirty="0">
                <a:solidFill>
                  <a:schemeClr val="tx1"/>
                </a:solidFill>
                <a:latin typeface="+mn-lt"/>
              </a:rPr>
              <a:t> </a:t>
            </a:r>
            <a:r>
              <a:rPr lang="da-DK" sz="1600" dirty="0" err="1">
                <a:solidFill>
                  <a:schemeClr val="tx1"/>
                </a:solidFill>
                <a:latin typeface="+mn-lt"/>
              </a:rPr>
              <a:t>adipiscing</a:t>
            </a:r>
            <a:r>
              <a:rPr lang="da-DK" sz="1600" dirty="0">
                <a:solidFill>
                  <a:schemeClr val="tx1"/>
                </a:solidFill>
                <a:latin typeface="+mn-lt"/>
              </a:rPr>
              <a:t> </a:t>
            </a:r>
            <a:r>
              <a:rPr lang="da-DK" sz="1600" dirty="0" err="1">
                <a:solidFill>
                  <a:schemeClr val="tx1"/>
                </a:solidFill>
                <a:latin typeface="+mn-lt"/>
              </a:rPr>
              <a:t>elit</a:t>
            </a:r>
            <a:r>
              <a:rPr lang="da-DK" sz="1600" dirty="0">
                <a:solidFill>
                  <a:schemeClr val="tx1"/>
                </a:solidFill>
                <a:latin typeface="+mn-lt"/>
              </a:rPr>
              <a:t>. </a:t>
            </a:r>
            <a:r>
              <a:rPr lang="da-DK" sz="1600" dirty="0" err="1">
                <a:solidFill>
                  <a:schemeClr val="tx1"/>
                </a:solidFill>
                <a:latin typeface="+mn-lt"/>
              </a:rPr>
              <a:t>Fusce</a:t>
            </a:r>
            <a:r>
              <a:rPr lang="da-DK" sz="1600" dirty="0">
                <a:solidFill>
                  <a:schemeClr val="tx1"/>
                </a:solidFill>
                <a:latin typeface="+mn-lt"/>
              </a:rPr>
              <a:t> </a:t>
            </a:r>
            <a:r>
              <a:rPr lang="da-DK" sz="1600" dirty="0" err="1">
                <a:solidFill>
                  <a:schemeClr val="tx1"/>
                </a:solidFill>
                <a:latin typeface="+mn-lt"/>
              </a:rPr>
              <a:t>dignissim</a:t>
            </a:r>
            <a:r>
              <a:rPr lang="da-DK" sz="1600" dirty="0">
                <a:solidFill>
                  <a:schemeClr val="tx1"/>
                </a:solidFill>
                <a:latin typeface="+mn-lt"/>
              </a:rPr>
              <a:t> </a:t>
            </a:r>
            <a:r>
              <a:rPr lang="da-DK" sz="1600" dirty="0" err="1">
                <a:solidFill>
                  <a:schemeClr val="tx1"/>
                </a:solidFill>
                <a:latin typeface="+mn-lt"/>
              </a:rPr>
              <a:t>pulvinar</a:t>
            </a:r>
            <a:r>
              <a:rPr lang="da-DK" sz="1600" dirty="0">
                <a:solidFill>
                  <a:schemeClr val="tx1"/>
                </a:solidFill>
                <a:latin typeface="+mn-lt"/>
              </a:rPr>
              <a:t> </a:t>
            </a:r>
            <a:r>
              <a:rPr lang="da-DK" sz="1600" dirty="0" err="1">
                <a:solidFill>
                  <a:schemeClr val="tx1"/>
                </a:solidFill>
                <a:latin typeface="+mn-lt"/>
              </a:rPr>
              <a:t>sem</a:t>
            </a:r>
            <a:r>
              <a:rPr lang="da-DK" sz="1600" dirty="0">
                <a:solidFill>
                  <a:schemeClr val="tx1"/>
                </a:solidFill>
                <a:latin typeface="+mn-lt"/>
              </a:rPr>
              <a:t>, nec </a:t>
            </a:r>
            <a:r>
              <a:rPr lang="da-DK" sz="1600" dirty="0" err="1">
                <a:solidFill>
                  <a:schemeClr val="tx1"/>
                </a:solidFill>
                <a:latin typeface="+mn-lt"/>
              </a:rPr>
              <a:t>blandit</a:t>
            </a:r>
            <a:r>
              <a:rPr lang="da-DK" sz="1600" dirty="0">
                <a:solidFill>
                  <a:schemeClr val="tx1"/>
                </a:solidFill>
                <a:latin typeface="+mn-lt"/>
              </a:rPr>
              <a:t> </a:t>
            </a:r>
            <a:r>
              <a:rPr lang="da-DK" sz="1600" dirty="0" err="1">
                <a:solidFill>
                  <a:schemeClr val="tx1"/>
                </a:solidFill>
                <a:latin typeface="+mn-lt"/>
              </a:rPr>
              <a:t>nulla</a:t>
            </a:r>
            <a:r>
              <a:rPr lang="da-DK" sz="1600" dirty="0">
                <a:solidFill>
                  <a:schemeClr val="tx1"/>
                </a:solidFill>
                <a:latin typeface="+mn-lt"/>
              </a:rPr>
              <a:t> dictum et. </a:t>
            </a:r>
            <a:r>
              <a:rPr lang="da-DK" sz="1600" dirty="0" err="1">
                <a:solidFill>
                  <a:schemeClr val="tx1"/>
                </a:solidFill>
                <a:latin typeface="+mn-lt"/>
              </a:rPr>
              <a:t>Donec</a:t>
            </a:r>
            <a:r>
              <a:rPr lang="da-DK" sz="1600" dirty="0">
                <a:solidFill>
                  <a:schemeClr val="tx1"/>
                </a:solidFill>
                <a:latin typeface="+mn-lt"/>
              </a:rPr>
              <a:t> </a:t>
            </a:r>
            <a:r>
              <a:rPr lang="da-DK" sz="1600" dirty="0" err="1">
                <a:solidFill>
                  <a:schemeClr val="tx1"/>
                </a:solidFill>
                <a:latin typeface="+mn-lt"/>
              </a:rPr>
              <a:t>augue</a:t>
            </a:r>
            <a:r>
              <a:rPr lang="da-DK" sz="1600" dirty="0">
                <a:solidFill>
                  <a:schemeClr val="tx1"/>
                </a:solidFill>
                <a:latin typeface="+mn-lt"/>
              </a:rPr>
              <a:t> </a:t>
            </a:r>
            <a:r>
              <a:rPr lang="da-DK" sz="1600" dirty="0" err="1">
                <a:solidFill>
                  <a:schemeClr val="tx1"/>
                </a:solidFill>
                <a:latin typeface="+mn-lt"/>
              </a:rPr>
              <a:t>erat</a:t>
            </a:r>
            <a:r>
              <a:rPr lang="da-DK" sz="1600" dirty="0">
                <a:solidFill>
                  <a:schemeClr val="tx1"/>
                </a:solidFill>
                <a:latin typeface="+mn-lt"/>
              </a:rPr>
              <a:t>, </a:t>
            </a:r>
            <a:r>
              <a:rPr lang="da-DK" sz="1600" dirty="0" err="1">
                <a:solidFill>
                  <a:schemeClr val="tx1"/>
                </a:solidFill>
                <a:latin typeface="+mn-lt"/>
              </a:rPr>
              <a:t>hendrerit</a:t>
            </a:r>
            <a:r>
              <a:rPr lang="da-DK" sz="1600" dirty="0">
                <a:solidFill>
                  <a:schemeClr val="tx1"/>
                </a:solidFill>
                <a:latin typeface="+mn-lt"/>
              </a:rPr>
              <a:t> in </a:t>
            </a:r>
            <a:r>
              <a:rPr lang="da-DK" sz="1600" dirty="0" err="1">
                <a:solidFill>
                  <a:schemeClr val="tx1"/>
                </a:solidFill>
                <a:latin typeface="+mn-lt"/>
              </a:rPr>
              <a:t>nisl</a:t>
            </a:r>
            <a:r>
              <a:rPr lang="da-DK" sz="1600" dirty="0">
                <a:solidFill>
                  <a:schemeClr val="tx1"/>
                </a:solidFill>
                <a:latin typeface="+mn-lt"/>
              </a:rPr>
              <a:t> in, </a:t>
            </a:r>
            <a:r>
              <a:rPr lang="da-DK" sz="1600" dirty="0" err="1">
                <a:solidFill>
                  <a:schemeClr val="tx1"/>
                </a:solidFill>
                <a:latin typeface="+mn-lt"/>
              </a:rPr>
              <a:t>tempor</a:t>
            </a:r>
            <a:r>
              <a:rPr lang="da-DK" sz="1600" dirty="0">
                <a:solidFill>
                  <a:schemeClr val="tx1"/>
                </a:solidFill>
                <a:latin typeface="+mn-lt"/>
              </a:rPr>
              <a:t> </a:t>
            </a:r>
            <a:r>
              <a:rPr lang="da-DK" sz="1600" dirty="0" err="1">
                <a:solidFill>
                  <a:schemeClr val="tx1"/>
                </a:solidFill>
                <a:latin typeface="+mn-lt"/>
              </a:rPr>
              <a:t>lacinia</a:t>
            </a:r>
            <a:r>
              <a:rPr lang="da-DK" sz="1600" dirty="0">
                <a:solidFill>
                  <a:schemeClr val="tx1"/>
                </a:solidFill>
                <a:latin typeface="+mn-lt"/>
              </a:rPr>
              <a:t> </a:t>
            </a:r>
            <a:r>
              <a:rPr lang="da-DK" sz="1600" dirty="0" err="1">
                <a:solidFill>
                  <a:schemeClr val="tx1"/>
                </a:solidFill>
                <a:latin typeface="+mn-lt"/>
              </a:rPr>
              <a:t>orci</a:t>
            </a:r>
            <a:r>
              <a:rPr lang="da-DK" sz="1600" dirty="0">
                <a:solidFill>
                  <a:schemeClr val="tx1"/>
                </a:solidFill>
                <a:latin typeface="+mn-lt"/>
              </a:rPr>
              <a:t>. </a:t>
            </a:r>
            <a:r>
              <a:rPr lang="da-DK" sz="1600" dirty="0" err="1">
                <a:solidFill>
                  <a:schemeClr val="tx1"/>
                </a:solidFill>
                <a:latin typeface="+mn-lt"/>
              </a:rPr>
              <a:t>Maecenas</a:t>
            </a:r>
            <a:r>
              <a:rPr lang="da-DK" sz="1600" dirty="0">
                <a:solidFill>
                  <a:schemeClr val="tx1"/>
                </a:solidFill>
                <a:latin typeface="+mn-lt"/>
              </a:rPr>
              <a:t> </a:t>
            </a:r>
            <a:r>
              <a:rPr lang="da-DK" sz="1600" dirty="0" err="1">
                <a:solidFill>
                  <a:schemeClr val="tx1"/>
                </a:solidFill>
                <a:latin typeface="+mn-lt"/>
              </a:rPr>
              <a:t>luctus</a:t>
            </a:r>
            <a:r>
              <a:rPr lang="da-DK" sz="1600" dirty="0">
                <a:solidFill>
                  <a:schemeClr val="tx1"/>
                </a:solidFill>
                <a:latin typeface="+mn-lt"/>
              </a:rPr>
              <a:t> </a:t>
            </a:r>
            <a:r>
              <a:rPr lang="da-DK" sz="1600" dirty="0" err="1">
                <a:solidFill>
                  <a:schemeClr val="tx1"/>
                </a:solidFill>
                <a:latin typeface="+mn-lt"/>
              </a:rPr>
              <a:t>laoreet</a:t>
            </a:r>
            <a:r>
              <a:rPr lang="da-DK" sz="1600" dirty="0">
                <a:solidFill>
                  <a:schemeClr val="tx1"/>
                </a:solidFill>
                <a:latin typeface="+mn-lt"/>
              </a:rPr>
              <a:t> </a:t>
            </a:r>
            <a:r>
              <a:rPr lang="da-DK" sz="1600" dirty="0" err="1">
                <a:solidFill>
                  <a:schemeClr val="tx1"/>
                </a:solidFill>
                <a:latin typeface="+mn-lt"/>
              </a:rPr>
              <a:t>nulla</a:t>
            </a:r>
            <a:r>
              <a:rPr lang="da-DK" sz="1600" dirty="0">
                <a:solidFill>
                  <a:schemeClr val="tx1"/>
                </a:solidFill>
                <a:latin typeface="+mn-lt"/>
              </a:rPr>
              <a:t> eget sodales. </a:t>
            </a:r>
            <a:r>
              <a:rPr lang="da-DK" sz="1600" dirty="0" err="1">
                <a:solidFill>
                  <a:schemeClr val="tx1"/>
                </a:solidFill>
                <a:latin typeface="+mn-lt"/>
              </a:rPr>
              <a:t>Quisque</a:t>
            </a:r>
            <a:r>
              <a:rPr lang="da-DK" sz="1600" dirty="0">
                <a:solidFill>
                  <a:schemeClr val="tx1"/>
                </a:solidFill>
                <a:latin typeface="+mn-lt"/>
              </a:rPr>
              <a:t> </a:t>
            </a:r>
            <a:r>
              <a:rPr lang="da-DK" sz="1600" dirty="0" err="1">
                <a:solidFill>
                  <a:schemeClr val="tx1"/>
                </a:solidFill>
                <a:latin typeface="+mn-lt"/>
              </a:rPr>
              <a:t>fringilla</a:t>
            </a:r>
            <a:r>
              <a:rPr lang="da-DK" sz="1600" dirty="0">
                <a:solidFill>
                  <a:schemeClr val="tx1"/>
                </a:solidFill>
                <a:latin typeface="+mn-lt"/>
              </a:rPr>
              <a:t> </a:t>
            </a:r>
            <a:r>
              <a:rPr lang="da-DK" sz="1600" dirty="0" err="1">
                <a:solidFill>
                  <a:schemeClr val="tx1"/>
                </a:solidFill>
                <a:latin typeface="+mn-lt"/>
              </a:rPr>
              <a:t>venenatis</a:t>
            </a:r>
            <a:r>
              <a:rPr lang="da-DK" sz="1600" dirty="0">
                <a:solidFill>
                  <a:schemeClr val="tx1"/>
                </a:solidFill>
                <a:latin typeface="+mn-lt"/>
              </a:rPr>
              <a:t> </a:t>
            </a:r>
            <a:r>
              <a:rPr lang="da-DK" sz="1600" dirty="0" err="1">
                <a:solidFill>
                  <a:schemeClr val="tx1"/>
                </a:solidFill>
                <a:latin typeface="+mn-lt"/>
              </a:rPr>
              <a:t>turpis</a:t>
            </a:r>
            <a:r>
              <a:rPr lang="da-DK" sz="1600" dirty="0">
                <a:solidFill>
                  <a:schemeClr val="tx1"/>
                </a:solidFill>
                <a:latin typeface="+mn-lt"/>
              </a:rPr>
              <a:t> ac </a:t>
            </a:r>
            <a:r>
              <a:rPr lang="da-DK" sz="1600" dirty="0" err="1">
                <a:solidFill>
                  <a:schemeClr val="tx1"/>
                </a:solidFill>
                <a:latin typeface="+mn-lt"/>
              </a:rPr>
              <a:t>tempor</a:t>
            </a:r>
            <a:r>
              <a:rPr lang="da-DK" sz="1600" dirty="0">
                <a:solidFill>
                  <a:schemeClr val="tx1"/>
                </a:solidFill>
                <a:latin typeface="+mn-lt"/>
              </a:rPr>
              <a:t>. </a:t>
            </a:r>
          </a:p>
          <a:p>
            <a:pPr algn="l" defTabSz="457200">
              <a:lnSpc>
                <a:spcPct val="110000"/>
              </a:lnSpc>
              <a:tabLst>
                <a:tab pos="139700" algn="l"/>
                <a:tab pos="457200" algn="l"/>
              </a:tabLst>
              <a:defRPr sz="3000">
                <a:solidFill>
                  <a:srgbClr val="FFFFFF"/>
                </a:solidFill>
                <a:latin typeface="Helvetica Neue"/>
                <a:ea typeface="Helvetica Neue"/>
                <a:cs typeface="Helvetica Neue"/>
                <a:sym typeface="Helvetica Neue"/>
              </a:defRPr>
            </a:pPr>
            <a:endParaRPr lang="da-DK" sz="1600" dirty="0">
              <a:solidFill>
                <a:schemeClr val="tx1"/>
              </a:solidFill>
              <a:latin typeface="+mn-lt"/>
            </a:endParaRPr>
          </a:p>
          <a:p>
            <a:pPr algn="l" defTabSz="457200">
              <a:lnSpc>
                <a:spcPct val="110000"/>
              </a:lnSpc>
              <a:tabLst>
                <a:tab pos="139700" algn="l"/>
                <a:tab pos="457200" algn="l"/>
              </a:tabLst>
              <a:defRPr sz="3000">
                <a:solidFill>
                  <a:srgbClr val="FFFFFF"/>
                </a:solidFill>
                <a:latin typeface="Helvetica Neue"/>
                <a:ea typeface="Helvetica Neue"/>
                <a:cs typeface="Helvetica Neue"/>
                <a:sym typeface="Helvetica Neue"/>
              </a:defRPr>
            </a:pPr>
            <a:r>
              <a:rPr lang="da-DK" sz="1600" dirty="0" err="1">
                <a:solidFill>
                  <a:schemeClr val="tx1"/>
                </a:solidFill>
                <a:latin typeface="+mn-lt"/>
              </a:rPr>
              <a:t>Duis</a:t>
            </a:r>
            <a:r>
              <a:rPr lang="da-DK" sz="1600" dirty="0">
                <a:solidFill>
                  <a:schemeClr val="tx1"/>
                </a:solidFill>
                <a:latin typeface="+mn-lt"/>
              </a:rPr>
              <a:t> </a:t>
            </a:r>
            <a:r>
              <a:rPr lang="da-DK" sz="1600" dirty="0" err="1">
                <a:solidFill>
                  <a:schemeClr val="tx1"/>
                </a:solidFill>
                <a:latin typeface="+mn-lt"/>
              </a:rPr>
              <a:t>pellentesque</a:t>
            </a:r>
            <a:r>
              <a:rPr lang="da-DK" sz="1600" dirty="0">
                <a:solidFill>
                  <a:schemeClr val="tx1"/>
                </a:solidFill>
                <a:latin typeface="+mn-lt"/>
              </a:rPr>
              <a:t> </a:t>
            </a:r>
            <a:r>
              <a:rPr lang="da-DK" sz="1600" dirty="0" err="1">
                <a:solidFill>
                  <a:schemeClr val="tx1"/>
                </a:solidFill>
                <a:latin typeface="+mn-lt"/>
              </a:rPr>
              <a:t>consectetur</a:t>
            </a:r>
            <a:r>
              <a:rPr lang="da-DK" sz="1600" dirty="0">
                <a:solidFill>
                  <a:schemeClr val="tx1"/>
                </a:solidFill>
                <a:latin typeface="+mn-lt"/>
              </a:rPr>
              <a:t> </a:t>
            </a:r>
            <a:r>
              <a:rPr lang="da-DK" sz="1600" dirty="0" err="1">
                <a:solidFill>
                  <a:schemeClr val="tx1"/>
                </a:solidFill>
                <a:latin typeface="+mn-lt"/>
              </a:rPr>
              <a:t>vestibulum</a:t>
            </a:r>
            <a:r>
              <a:rPr lang="da-DK" sz="1600" dirty="0">
                <a:solidFill>
                  <a:schemeClr val="tx1"/>
                </a:solidFill>
                <a:latin typeface="+mn-lt"/>
              </a:rPr>
              <a:t>. </a:t>
            </a:r>
            <a:r>
              <a:rPr lang="da-DK" sz="1600" dirty="0" err="1">
                <a:solidFill>
                  <a:schemeClr val="tx1"/>
                </a:solidFill>
                <a:latin typeface="+mn-lt"/>
              </a:rPr>
              <a:t>Proin</a:t>
            </a:r>
            <a:r>
              <a:rPr lang="da-DK" sz="1600" dirty="0">
                <a:solidFill>
                  <a:schemeClr val="tx1"/>
                </a:solidFill>
                <a:latin typeface="+mn-lt"/>
              </a:rPr>
              <a:t> </a:t>
            </a:r>
            <a:r>
              <a:rPr lang="da-DK" sz="1600" dirty="0" err="1">
                <a:solidFill>
                  <a:schemeClr val="tx1"/>
                </a:solidFill>
                <a:latin typeface="+mn-lt"/>
              </a:rPr>
              <a:t>ullamcorper</a:t>
            </a:r>
            <a:r>
              <a:rPr lang="da-DK" sz="1600" dirty="0">
                <a:solidFill>
                  <a:schemeClr val="tx1"/>
                </a:solidFill>
                <a:latin typeface="+mn-lt"/>
              </a:rPr>
              <a:t> </a:t>
            </a:r>
            <a:r>
              <a:rPr lang="da-DK" sz="1600" dirty="0" err="1">
                <a:solidFill>
                  <a:schemeClr val="tx1"/>
                </a:solidFill>
                <a:latin typeface="+mn-lt"/>
              </a:rPr>
              <a:t>nibh</a:t>
            </a:r>
            <a:r>
              <a:rPr lang="da-DK" sz="1600" dirty="0">
                <a:solidFill>
                  <a:schemeClr val="tx1"/>
                </a:solidFill>
                <a:latin typeface="+mn-lt"/>
              </a:rPr>
              <a:t> vel </a:t>
            </a:r>
            <a:r>
              <a:rPr lang="da-DK" sz="1600" dirty="0" err="1">
                <a:solidFill>
                  <a:schemeClr val="tx1"/>
                </a:solidFill>
                <a:latin typeface="+mn-lt"/>
              </a:rPr>
              <a:t>sapien</a:t>
            </a:r>
            <a:r>
              <a:rPr lang="da-DK" sz="1600" dirty="0">
                <a:solidFill>
                  <a:schemeClr val="tx1"/>
                </a:solidFill>
                <a:latin typeface="+mn-lt"/>
              </a:rPr>
              <a:t> dictum, et </a:t>
            </a:r>
            <a:r>
              <a:rPr lang="da-DK" sz="1600" dirty="0" err="1">
                <a:solidFill>
                  <a:schemeClr val="tx1"/>
                </a:solidFill>
                <a:latin typeface="+mn-lt"/>
              </a:rPr>
              <a:t>porta</a:t>
            </a:r>
            <a:r>
              <a:rPr lang="da-DK" sz="1600" dirty="0">
                <a:solidFill>
                  <a:schemeClr val="tx1"/>
                </a:solidFill>
                <a:latin typeface="+mn-lt"/>
              </a:rPr>
              <a:t> </a:t>
            </a:r>
            <a:r>
              <a:rPr lang="da-DK" sz="1600" dirty="0" err="1">
                <a:solidFill>
                  <a:schemeClr val="tx1"/>
                </a:solidFill>
                <a:latin typeface="+mn-lt"/>
              </a:rPr>
              <a:t>nibh</a:t>
            </a:r>
            <a:r>
              <a:rPr lang="da-DK" sz="1600" dirty="0">
                <a:solidFill>
                  <a:schemeClr val="tx1"/>
                </a:solidFill>
                <a:latin typeface="+mn-lt"/>
              </a:rPr>
              <a:t> </a:t>
            </a:r>
            <a:r>
              <a:rPr lang="da-DK" sz="1600" dirty="0" err="1">
                <a:solidFill>
                  <a:schemeClr val="tx1"/>
                </a:solidFill>
                <a:latin typeface="+mn-lt"/>
              </a:rPr>
              <a:t>accumsan</a:t>
            </a:r>
            <a:r>
              <a:rPr lang="da-DK" sz="1600" dirty="0">
                <a:solidFill>
                  <a:schemeClr val="tx1"/>
                </a:solidFill>
                <a:latin typeface="+mn-lt"/>
              </a:rPr>
              <a:t>. </a:t>
            </a:r>
            <a:r>
              <a:rPr lang="da-DK" sz="1600" dirty="0" err="1">
                <a:solidFill>
                  <a:schemeClr val="tx1"/>
                </a:solidFill>
                <a:latin typeface="+mn-lt"/>
              </a:rPr>
              <a:t>Duis</a:t>
            </a:r>
            <a:r>
              <a:rPr lang="da-DK" sz="1600" dirty="0">
                <a:solidFill>
                  <a:schemeClr val="tx1"/>
                </a:solidFill>
                <a:latin typeface="+mn-lt"/>
              </a:rPr>
              <a:t> </a:t>
            </a:r>
            <a:r>
              <a:rPr lang="da-DK" sz="1600" dirty="0" err="1">
                <a:solidFill>
                  <a:schemeClr val="tx1"/>
                </a:solidFill>
                <a:latin typeface="+mn-lt"/>
              </a:rPr>
              <a:t>convallis</a:t>
            </a:r>
            <a:r>
              <a:rPr lang="da-DK" sz="1600" dirty="0">
                <a:solidFill>
                  <a:schemeClr val="tx1"/>
                </a:solidFill>
                <a:latin typeface="+mn-lt"/>
              </a:rPr>
              <a:t> placerat tempus. </a:t>
            </a:r>
            <a:r>
              <a:rPr lang="da-DK" sz="1600" dirty="0" err="1">
                <a:solidFill>
                  <a:schemeClr val="tx1"/>
                </a:solidFill>
                <a:latin typeface="+mn-lt"/>
              </a:rPr>
              <a:t>Vestibulum</a:t>
            </a:r>
            <a:r>
              <a:rPr lang="da-DK" sz="1600" dirty="0">
                <a:solidFill>
                  <a:schemeClr val="tx1"/>
                </a:solidFill>
                <a:latin typeface="+mn-lt"/>
              </a:rPr>
              <a:t> </a:t>
            </a:r>
            <a:r>
              <a:rPr lang="da-DK" sz="1600" dirty="0" err="1">
                <a:solidFill>
                  <a:schemeClr val="tx1"/>
                </a:solidFill>
                <a:latin typeface="+mn-lt"/>
              </a:rPr>
              <a:t>viverra</a:t>
            </a:r>
            <a:r>
              <a:rPr lang="da-DK" sz="1600" dirty="0">
                <a:solidFill>
                  <a:schemeClr val="tx1"/>
                </a:solidFill>
                <a:latin typeface="+mn-lt"/>
              </a:rPr>
              <a:t> </a:t>
            </a:r>
            <a:r>
              <a:rPr lang="da-DK" sz="1600" dirty="0" err="1">
                <a:solidFill>
                  <a:schemeClr val="tx1"/>
                </a:solidFill>
                <a:latin typeface="+mn-lt"/>
              </a:rPr>
              <a:t>quam</a:t>
            </a:r>
            <a:r>
              <a:rPr lang="da-DK" sz="1600" dirty="0">
                <a:solidFill>
                  <a:schemeClr val="tx1"/>
                </a:solidFill>
                <a:latin typeface="+mn-lt"/>
              </a:rPr>
              <a:t> </a:t>
            </a:r>
            <a:r>
              <a:rPr lang="da-DK" sz="1600" dirty="0" err="1">
                <a:solidFill>
                  <a:schemeClr val="tx1"/>
                </a:solidFill>
                <a:latin typeface="+mn-lt"/>
              </a:rPr>
              <a:t>congue</a:t>
            </a:r>
            <a:r>
              <a:rPr lang="da-DK" sz="1600" dirty="0">
                <a:solidFill>
                  <a:schemeClr val="tx1"/>
                </a:solidFill>
                <a:latin typeface="+mn-lt"/>
              </a:rPr>
              <a:t> </a:t>
            </a:r>
            <a:r>
              <a:rPr lang="da-DK" sz="1600" dirty="0" err="1">
                <a:solidFill>
                  <a:schemeClr val="tx1"/>
                </a:solidFill>
                <a:latin typeface="+mn-lt"/>
              </a:rPr>
              <a:t>pulvinar</a:t>
            </a:r>
            <a:r>
              <a:rPr lang="da-DK" sz="1600" dirty="0">
                <a:solidFill>
                  <a:schemeClr val="tx1"/>
                </a:solidFill>
                <a:latin typeface="+mn-lt"/>
              </a:rPr>
              <a:t> </a:t>
            </a:r>
            <a:r>
              <a:rPr lang="da-DK" sz="1600" dirty="0" err="1">
                <a:solidFill>
                  <a:schemeClr val="tx1"/>
                </a:solidFill>
                <a:latin typeface="+mn-lt"/>
              </a:rPr>
              <a:t>consectetur</a:t>
            </a:r>
            <a:r>
              <a:rPr lang="da-DK" sz="1600" dirty="0">
                <a:solidFill>
                  <a:schemeClr val="tx1"/>
                </a:solidFill>
                <a:latin typeface="+mn-lt"/>
              </a:rPr>
              <a:t>. </a:t>
            </a:r>
            <a:r>
              <a:rPr lang="da-DK" sz="1600" dirty="0" err="1">
                <a:solidFill>
                  <a:schemeClr val="tx1"/>
                </a:solidFill>
                <a:latin typeface="+mn-lt"/>
              </a:rPr>
              <a:t>Nulla</a:t>
            </a:r>
            <a:r>
              <a:rPr lang="da-DK" sz="1600" dirty="0">
                <a:solidFill>
                  <a:schemeClr val="tx1"/>
                </a:solidFill>
                <a:latin typeface="+mn-lt"/>
              </a:rPr>
              <a:t> dictum ex a </a:t>
            </a:r>
            <a:r>
              <a:rPr lang="da-DK" sz="1600" dirty="0" err="1">
                <a:solidFill>
                  <a:schemeClr val="tx1"/>
                </a:solidFill>
                <a:latin typeface="+mn-lt"/>
              </a:rPr>
              <a:t>magna</a:t>
            </a:r>
            <a:r>
              <a:rPr lang="da-DK" sz="1600" dirty="0">
                <a:solidFill>
                  <a:schemeClr val="tx1"/>
                </a:solidFill>
                <a:latin typeface="+mn-lt"/>
              </a:rPr>
              <a:t> </a:t>
            </a:r>
            <a:r>
              <a:rPr lang="da-DK" sz="1600" dirty="0" err="1">
                <a:solidFill>
                  <a:schemeClr val="tx1"/>
                </a:solidFill>
                <a:latin typeface="+mn-lt"/>
              </a:rPr>
              <a:t>lobortis</a:t>
            </a:r>
            <a:r>
              <a:rPr lang="da-DK" sz="1600" dirty="0">
                <a:solidFill>
                  <a:schemeClr val="tx1"/>
                </a:solidFill>
                <a:latin typeface="+mn-lt"/>
              </a:rPr>
              <a:t>, </a:t>
            </a:r>
            <a:r>
              <a:rPr lang="da-DK" sz="1600" dirty="0" err="1">
                <a:solidFill>
                  <a:schemeClr val="tx1"/>
                </a:solidFill>
                <a:latin typeface="+mn-lt"/>
              </a:rPr>
              <a:t>mollis</a:t>
            </a:r>
            <a:r>
              <a:rPr lang="da-DK" sz="1600" dirty="0">
                <a:solidFill>
                  <a:schemeClr val="tx1"/>
                </a:solidFill>
                <a:latin typeface="+mn-lt"/>
              </a:rPr>
              <a:t> </a:t>
            </a:r>
            <a:r>
              <a:rPr lang="da-DK" sz="1600" dirty="0" err="1">
                <a:solidFill>
                  <a:schemeClr val="tx1"/>
                </a:solidFill>
                <a:latin typeface="+mn-lt"/>
              </a:rPr>
              <a:t>viverra</a:t>
            </a:r>
            <a:r>
              <a:rPr lang="da-DK" sz="1600" dirty="0">
                <a:solidFill>
                  <a:schemeClr val="tx1"/>
                </a:solidFill>
                <a:latin typeface="+mn-lt"/>
              </a:rPr>
              <a:t> </a:t>
            </a:r>
            <a:r>
              <a:rPr lang="da-DK" sz="1600" dirty="0" err="1">
                <a:solidFill>
                  <a:schemeClr val="tx1"/>
                </a:solidFill>
                <a:latin typeface="+mn-lt"/>
              </a:rPr>
              <a:t>tortor</a:t>
            </a:r>
            <a:r>
              <a:rPr lang="da-DK" sz="1600" dirty="0">
                <a:solidFill>
                  <a:schemeClr val="tx1"/>
                </a:solidFill>
                <a:latin typeface="+mn-lt"/>
              </a:rPr>
              <a:t> </a:t>
            </a:r>
            <a:r>
              <a:rPr lang="da-DK" sz="1600" dirty="0" err="1">
                <a:solidFill>
                  <a:schemeClr val="tx1"/>
                </a:solidFill>
                <a:latin typeface="+mn-lt"/>
              </a:rPr>
              <a:t>facilisis</a:t>
            </a:r>
            <a:r>
              <a:rPr lang="da-DK" sz="1600" dirty="0">
                <a:solidFill>
                  <a:schemeClr val="tx1"/>
                </a:solidFill>
                <a:latin typeface="+mn-lt"/>
              </a:rPr>
              <a:t>.</a:t>
            </a:r>
          </a:p>
          <a:p>
            <a:pPr lvl="4"/>
            <a:endParaRPr lang="da-DK" dirty="0"/>
          </a:p>
        </p:txBody>
      </p:sp>
    </p:spTree>
    <p:extLst>
      <p:ext uri="{BB962C8B-B14F-4D97-AF65-F5344CB8AC3E}">
        <p14:creationId xmlns:p14="http://schemas.microsoft.com/office/powerpoint/2010/main" val="1496981856"/>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x">
  <p:cSld name="Master (4)">
    <p:spTree>
      <p:nvGrpSpPr>
        <p:cNvPr id="1" name=""/>
        <p:cNvGrpSpPr/>
        <p:nvPr/>
      </p:nvGrpSpPr>
      <p:grpSpPr>
        <a:xfrm>
          <a:off x="0" y="0"/>
          <a:ext cx="0" cy="0"/>
          <a:chOff x="0" y="0"/>
          <a:chExt cx="0" cy="0"/>
        </a:xfrm>
      </p:grpSpPr>
      <p:sp>
        <p:nvSpPr>
          <p:cNvPr id="46"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112924633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userDrawn="1">
  <p:cSld name="Program">
    <p:bg>
      <p:bgPr>
        <a:solidFill>
          <a:srgbClr val="FFFFFF"/>
        </a:solidFill>
        <a:effectLst/>
      </p:bgPr>
    </p:bg>
    <p:spTree>
      <p:nvGrpSpPr>
        <p:cNvPr id="1" name=""/>
        <p:cNvGrpSpPr/>
        <p:nvPr/>
      </p:nvGrpSpPr>
      <p:grpSpPr>
        <a:xfrm>
          <a:off x="0" y="0"/>
          <a:ext cx="0" cy="0"/>
          <a:chOff x="0" y="0"/>
          <a:chExt cx="0" cy="0"/>
        </a:xfrm>
      </p:grpSpPr>
      <p:sp>
        <p:nvSpPr>
          <p:cNvPr id="3" name="Pladsholder til tekst 2"/>
          <p:cNvSpPr>
            <a:spLocks noGrp="1"/>
          </p:cNvSpPr>
          <p:nvPr>
            <p:ph type="body" sz="quarter" idx="10" hasCustomPrompt="1"/>
          </p:nvPr>
        </p:nvSpPr>
        <p:spPr>
          <a:xfrm>
            <a:off x="6105448" y="2007147"/>
            <a:ext cx="3735337" cy="3638550"/>
          </a:xfrm>
        </p:spPr>
        <p:txBody>
          <a:bodyPr/>
          <a:lstStyle>
            <a:lvl1pPr>
              <a:defRPr sz="2700" baseline="0">
                <a:solidFill>
                  <a:schemeClr val="accent5"/>
                </a:solidFill>
              </a:defRPr>
            </a:lvl1pPr>
          </a:lstStyle>
          <a:p>
            <a:pPr lvl="0"/>
            <a:r>
              <a:rPr lang="da-DK" dirty="0"/>
              <a:t>Overskrift 1</a:t>
            </a:r>
          </a:p>
          <a:p>
            <a:pPr lvl="0"/>
            <a:r>
              <a:rPr lang="da-DK" dirty="0"/>
              <a:t>Overskrift 2</a:t>
            </a:r>
          </a:p>
          <a:p>
            <a:pPr lvl="0"/>
            <a:r>
              <a:rPr lang="da-DK" dirty="0"/>
              <a:t>Overskrift 3</a:t>
            </a:r>
          </a:p>
          <a:p>
            <a:pPr lvl="0"/>
            <a:r>
              <a:rPr lang="da-DK" dirty="0"/>
              <a:t>Overskrift 4</a:t>
            </a:r>
          </a:p>
          <a:p>
            <a:pPr lvl="0"/>
            <a:r>
              <a:rPr lang="da-DK" dirty="0"/>
              <a:t>Overskrift 5</a:t>
            </a:r>
          </a:p>
          <a:p>
            <a:pPr lvl="0"/>
            <a:endParaRPr lang="da-DK" dirty="0"/>
          </a:p>
        </p:txBody>
      </p:sp>
      <p:sp>
        <p:nvSpPr>
          <p:cNvPr id="2" name="Titel 1">
            <a:extLst>
              <a:ext uri="{FF2B5EF4-FFF2-40B4-BE49-F238E27FC236}">
                <a16:creationId xmlns:a16="http://schemas.microsoft.com/office/drawing/2014/main" id="{10CBCFC5-F6F4-42A3-94A4-BDED4B18A2B0}"/>
              </a:ext>
            </a:extLst>
          </p:cNvPr>
          <p:cNvSpPr>
            <a:spLocks noGrp="1"/>
          </p:cNvSpPr>
          <p:nvPr>
            <p:ph type="title" hasCustomPrompt="1"/>
          </p:nvPr>
        </p:nvSpPr>
        <p:spPr>
          <a:xfrm>
            <a:off x="6105448" y="583080"/>
            <a:ext cx="3735336" cy="647700"/>
          </a:xfrm>
        </p:spPr>
        <p:txBody>
          <a:bodyPr/>
          <a:lstStyle>
            <a:lvl1pPr>
              <a:defRPr b="1">
                <a:solidFill>
                  <a:schemeClr val="accent5"/>
                </a:solidFill>
              </a:defRPr>
            </a:lvl1pPr>
          </a:lstStyle>
          <a:p>
            <a:r>
              <a:rPr lang="da-DK" dirty="0"/>
              <a:t>Overskrift</a:t>
            </a:r>
          </a:p>
        </p:txBody>
      </p:sp>
      <p:sp>
        <p:nvSpPr>
          <p:cNvPr id="5" name="Pladsholder til billede 4"/>
          <p:cNvSpPr>
            <a:spLocks noGrp="1"/>
          </p:cNvSpPr>
          <p:nvPr>
            <p:ph type="pic" sz="quarter" idx="11"/>
          </p:nvPr>
        </p:nvSpPr>
        <p:spPr>
          <a:xfrm>
            <a:off x="0" y="0"/>
            <a:ext cx="5700713" cy="6858000"/>
          </a:xfrm>
          <a:ln w="19050">
            <a:solidFill>
              <a:schemeClr val="bg2"/>
            </a:solidFill>
          </a:ln>
        </p:spPr>
        <p:txBody>
          <a:bodyPr/>
          <a:lstStyle>
            <a:lvl1pPr>
              <a:defRPr>
                <a:solidFill>
                  <a:schemeClr val="bg2"/>
                </a:solidFill>
              </a:defRPr>
            </a:lvl1pPr>
          </a:lstStyle>
          <a:p>
            <a:endParaRPr lang="da-DK" dirty="0"/>
          </a:p>
        </p:txBody>
      </p:sp>
      <p:sp>
        <p:nvSpPr>
          <p:cNvPr id="7" name="Tekstfelt 6"/>
          <p:cNvSpPr txBox="1"/>
          <p:nvPr userDrawn="1"/>
        </p:nvSpPr>
        <p:spPr>
          <a:xfrm>
            <a:off x="-65944" y="-370216"/>
            <a:ext cx="7411003" cy="307777"/>
          </a:xfrm>
          <a:prstGeom prst="rect">
            <a:avLst/>
          </a:prstGeom>
          <a:noFill/>
        </p:spPr>
        <p:txBody>
          <a:bodyPr wrap="none" rtlCol="0">
            <a:spAutoFit/>
          </a:bodyPr>
          <a:lstStyle/>
          <a:p>
            <a:r>
              <a:rPr lang="da-DK" sz="1400" b="1" dirty="0">
                <a:solidFill>
                  <a:schemeClr val="bg2"/>
                </a:solidFill>
              </a:rPr>
              <a:t>Inspiration til slide</a:t>
            </a:r>
            <a:r>
              <a:rPr lang="da-DK" sz="1400" b="1" baseline="0" dirty="0">
                <a:solidFill>
                  <a:schemeClr val="bg2"/>
                </a:solidFill>
              </a:rPr>
              <a:t>-opbygning finder du under templates i kommunikationsmappen</a:t>
            </a:r>
            <a:r>
              <a:rPr lang="da-DK" sz="1400" b="1" baseline="0" dirty="0"/>
              <a:t>:</a:t>
            </a:r>
          </a:p>
        </p:txBody>
      </p:sp>
    </p:spTree>
    <p:extLst>
      <p:ext uri="{BB962C8B-B14F-4D97-AF65-F5344CB8AC3E}">
        <p14:creationId xmlns:p14="http://schemas.microsoft.com/office/powerpoint/2010/main" val="1480145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userDrawn="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490608"/>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x">
  <p:cSld name="Tom">
    <p:spTree>
      <p:nvGrpSpPr>
        <p:cNvPr id="1" name=""/>
        <p:cNvGrpSpPr/>
        <p:nvPr/>
      </p:nvGrpSpPr>
      <p:grpSpPr>
        <a:xfrm>
          <a:off x="0" y="0"/>
          <a:ext cx="0" cy="0"/>
          <a:chOff x="0" y="0"/>
          <a:chExt cx="0" cy="0"/>
        </a:xfrm>
      </p:grpSpPr>
      <p:sp>
        <p:nvSpPr>
          <p:cNvPr id="11"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272193673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type="tx">
  <p:cSld name="Master (1)">
    <p:spTree>
      <p:nvGrpSpPr>
        <p:cNvPr id="1" name=""/>
        <p:cNvGrpSpPr/>
        <p:nvPr/>
      </p:nvGrpSpPr>
      <p:grpSpPr>
        <a:xfrm>
          <a:off x="0" y="0"/>
          <a:ext cx="0" cy="0"/>
          <a:chOff x="0" y="0"/>
          <a:chExt cx="0" cy="0"/>
        </a:xfrm>
      </p:grpSpPr>
      <p:pic>
        <p:nvPicPr>
          <p:cNvPr id="18" name="Studievalg-Danmark-Logo-Black.png" descr="Studievalg-Danmark-Logo-Black.png"/>
          <p:cNvPicPr>
            <a:picLocks noChangeAspect="1"/>
          </p:cNvPicPr>
          <p:nvPr/>
        </p:nvPicPr>
        <p:blipFill>
          <a:blip r:embed="rId2"/>
          <a:stretch>
            <a:fillRect/>
          </a:stretch>
        </p:blipFill>
        <p:spPr>
          <a:xfrm>
            <a:off x="8426550" y="6346956"/>
            <a:ext cx="3511508" cy="360000"/>
          </a:xfrm>
          <a:prstGeom prst="rect">
            <a:avLst/>
          </a:prstGeom>
          <a:ln w="12700">
            <a:miter lim="400000"/>
          </a:ln>
        </p:spPr>
      </p:pic>
      <p:sp>
        <p:nvSpPr>
          <p:cNvPr id="19"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3487782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91.xml><?xml version="1.0" encoding="utf-8"?>
<p:sldLayout xmlns:a="http://schemas.openxmlformats.org/drawingml/2006/main" xmlns:r="http://schemas.openxmlformats.org/officeDocument/2006/relationships" xmlns:p="http://schemas.openxmlformats.org/presentationml/2006/main" type="tx">
  <p:cSld name="Master (2)">
    <p:spTree>
      <p:nvGrpSpPr>
        <p:cNvPr id="1" name=""/>
        <p:cNvGrpSpPr/>
        <p:nvPr/>
      </p:nvGrpSpPr>
      <p:grpSpPr>
        <a:xfrm>
          <a:off x="0" y="0"/>
          <a:ext cx="0" cy="0"/>
          <a:chOff x="0" y="0"/>
          <a:chExt cx="0" cy="0"/>
        </a:xfrm>
      </p:grpSpPr>
      <p:sp>
        <p:nvSpPr>
          <p:cNvPr id="26" name="Rektangel"/>
          <p:cNvSpPr/>
          <p:nvPr/>
        </p:nvSpPr>
        <p:spPr>
          <a:xfrm>
            <a:off x="-6490" y="0"/>
            <a:ext cx="12204979" cy="6858000"/>
          </a:xfrm>
          <a:prstGeom prst="roundRect">
            <a:avLst>
              <a:gd name="adj" fmla="val 0"/>
            </a:avLst>
          </a:prstGeom>
          <a:solidFill>
            <a:srgbClr val="FFAF38"/>
          </a:solidFill>
          <a:ln w="12700">
            <a:miter lim="400000"/>
          </a:ln>
        </p:spPr>
        <p:txBody>
          <a:bodyPr lIns="25400" tIns="25400" rIns="25400" bIns="25400" anchor="ctr"/>
          <a:lstStyle/>
          <a:p>
            <a:pPr defTabSz="2921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sz="2000"/>
          </a:p>
        </p:txBody>
      </p:sp>
      <p:pic>
        <p:nvPicPr>
          <p:cNvPr id="27" name="Studievalg-Danmark-Logo-White.png" descr="Studievalg-Danmark-Logo-White.png"/>
          <p:cNvPicPr>
            <a:picLocks noChangeAspect="1"/>
          </p:cNvPicPr>
          <p:nvPr/>
        </p:nvPicPr>
        <p:blipFill>
          <a:blip r:embed="rId2"/>
          <a:stretch>
            <a:fillRect/>
          </a:stretch>
        </p:blipFill>
        <p:spPr>
          <a:xfrm>
            <a:off x="8532059" y="6366850"/>
            <a:ext cx="3511509" cy="360000"/>
          </a:xfrm>
          <a:prstGeom prst="rect">
            <a:avLst/>
          </a:prstGeom>
          <a:ln w="12700">
            <a:miter lim="400000"/>
          </a:ln>
        </p:spPr>
      </p:pic>
      <p:sp>
        <p:nvSpPr>
          <p:cNvPr id="28"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283887789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92.xml><?xml version="1.0" encoding="utf-8"?>
<p:sldLayout xmlns:a="http://schemas.openxmlformats.org/drawingml/2006/main" xmlns:r="http://schemas.openxmlformats.org/officeDocument/2006/relationships" xmlns:p="http://schemas.openxmlformats.org/presentationml/2006/main" type="tx">
  <p:cSld name="Master (4)">
    <p:spTree>
      <p:nvGrpSpPr>
        <p:cNvPr id="1" name=""/>
        <p:cNvGrpSpPr/>
        <p:nvPr/>
      </p:nvGrpSpPr>
      <p:grpSpPr>
        <a:xfrm>
          <a:off x="0" y="0"/>
          <a:ext cx="0" cy="0"/>
          <a:chOff x="0" y="0"/>
          <a:chExt cx="0" cy="0"/>
        </a:xfrm>
      </p:grpSpPr>
      <p:sp>
        <p:nvSpPr>
          <p:cNvPr id="44" name="Rektangel"/>
          <p:cNvSpPr/>
          <p:nvPr/>
        </p:nvSpPr>
        <p:spPr>
          <a:xfrm>
            <a:off x="-6490" y="0"/>
            <a:ext cx="12204979" cy="6858000"/>
          </a:xfrm>
          <a:prstGeom prst="roundRect">
            <a:avLst>
              <a:gd name="adj" fmla="val 0"/>
            </a:avLst>
          </a:prstGeom>
          <a:solidFill>
            <a:srgbClr val="0B5A5F"/>
          </a:solidFill>
          <a:ln w="12700">
            <a:miter lim="400000"/>
          </a:ln>
        </p:spPr>
        <p:txBody>
          <a:bodyPr lIns="25400" tIns="25400" rIns="25400" bIns="25400" anchor="ctr"/>
          <a:lstStyle/>
          <a:p>
            <a:pPr defTabSz="2921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sz="2000"/>
          </a:p>
        </p:txBody>
      </p:sp>
      <p:pic>
        <p:nvPicPr>
          <p:cNvPr id="45" name="Studievalg-Danmark-Logo-White.png" descr="Studievalg-Danmark-Logo-White.png"/>
          <p:cNvPicPr>
            <a:picLocks noChangeAspect="1"/>
          </p:cNvPicPr>
          <p:nvPr/>
        </p:nvPicPr>
        <p:blipFill>
          <a:blip r:embed="rId2"/>
          <a:stretch>
            <a:fillRect/>
          </a:stretch>
        </p:blipFill>
        <p:spPr>
          <a:xfrm>
            <a:off x="8540852" y="6366850"/>
            <a:ext cx="3511509" cy="360000"/>
          </a:xfrm>
          <a:prstGeom prst="rect">
            <a:avLst/>
          </a:prstGeom>
          <a:ln w="12700">
            <a:miter lim="400000"/>
          </a:ln>
        </p:spPr>
      </p:pic>
      <p:sp>
        <p:nvSpPr>
          <p:cNvPr id="46"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83497500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type="tx">
  <p:cSld name="Master (6)">
    <p:spTree>
      <p:nvGrpSpPr>
        <p:cNvPr id="1" name=""/>
        <p:cNvGrpSpPr/>
        <p:nvPr/>
      </p:nvGrpSpPr>
      <p:grpSpPr>
        <a:xfrm>
          <a:off x="0" y="0"/>
          <a:ext cx="0" cy="0"/>
          <a:chOff x="0" y="0"/>
          <a:chExt cx="0" cy="0"/>
        </a:xfrm>
      </p:grpSpPr>
      <p:sp>
        <p:nvSpPr>
          <p:cNvPr id="62" name="Rektangel"/>
          <p:cNvSpPr/>
          <p:nvPr/>
        </p:nvSpPr>
        <p:spPr>
          <a:xfrm>
            <a:off x="-6490" y="0"/>
            <a:ext cx="12204979" cy="6858000"/>
          </a:xfrm>
          <a:prstGeom prst="roundRect">
            <a:avLst>
              <a:gd name="adj" fmla="val 0"/>
            </a:avLst>
          </a:prstGeom>
          <a:solidFill>
            <a:srgbClr val="293738"/>
          </a:solidFill>
          <a:ln w="12700">
            <a:miter lim="400000"/>
          </a:ln>
        </p:spPr>
        <p:txBody>
          <a:bodyPr lIns="25400" tIns="25400" rIns="25400" bIns="25400" anchor="ctr"/>
          <a:lstStyle/>
          <a:p>
            <a:pPr defTabSz="2921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sz="2000"/>
          </a:p>
        </p:txBody>
      </p:sp>
      <p:sp>
        <p:nvSpPr>
          <p:cNvPr id="63" name="jeremy-yap-eCEj-BR91xQ-unsplash.jpg"/>
          <p:cNvSpPr>
            <a:spLocks noGrp="1"/>
          </p:cNvSpPr>
          <p:nvPr>
            <p:ph type="pic" idx="13"/>
          </p:nvPr>
        </p:nvSpPr>
        <p:spPr>
          <a:xfrm>
            <a:off x="-8930" y="-641002"/>
            <a:ext cx="12209892" cy="8139928"/>
          </a:xfrm>
          <a:prstGeom prst="rect">
            <a:avLst/>
          </a:prstGeom>
        </p:spPr>
        <p:txBody>
          <a:bodyPr lIns="91439" tIns="45719" rIns="91439" bIns="45719" anchor="t"/>
          <a:lstStyle/>
          <a:p>
            <a:r>
              <a:rPr lang="da-DK"/>
              <a:t>Klik på ikonet for at tilføje et billede</a:t>
            </a:r>
            <a:endParaRPr/>
          </a:p>
        </p:txBody>
      </p:sp>
      <p:pic>
        <p:nvPicPr>
          <p:cNvPr id="64" name="Studievalg-Danmark-Logo-White.png" descr="Studievalg-Danmark-Logo-White.png"/>
          <p:cNvPicPr>
            <a:picLocks noChangeAspect="1"/>
          </p:cNvPicPr>
          <p:nvPr/>
        </p:nvPicPr>
        <p:blipFill>
          <a:blip r:embed="rId2"/>
          <a:stretch>
            <a:fillRect/>
          </a:stretch>
        </p:blipFill>
        <p:spPr>
          <a:xfrm>
            <a:off x="8540852" y="6364625"/>
            <a:ext cx="3511509" cy="360000"/>
          </a:xfrm>
          <a:prstGeom prst="rect">
            <a:avLst/>
          </a:prstGeom>
          <a:ln w="12700">
            <a:miter lim="400000"/>
          </a:ln>
        </p:spPr>
      </p:pic>
      <p:sp>
        <p:nvSpPr>
          <p:cNvPr id="65"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157662002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type="tx">
  <p:cSld name="Farver">
    <p:spTree>
      <p:nvGrpSpPr>
        <p:cNvPr id="1" name=""/>
        <p:cNvGrpSpPr/>
        <p:nvPr/>
      </p:nvGrpSpPr>
      <p:grpSpPr>
        <a:xfrm>
          <a:off x="0" y="0"/>
          <a:ext cx="0" cy="0"/>
          <a:chOff x="0" y="0"/>
          <a:chExt cx="0" cy="0"/>
        </a:xfrm>
      </p:grpSpPr>
      <p:pic>
        <p:nvPicPr>
          <p:cNvPr id="72" name="Studievalg-Danmark-Farver.jpg" descr="Studievalg-Danmark-Farver.jpg"/>
          <p:cNvPicPr>
            <a:picLocks noChangeAspect="1"/>
          </p:cNvPicPr>
          <p:nvPr/>
        </p:nvPicPr>
        <p:blipFill>
          <a:blip r:embed="rId2"/>
          <a:stretch>
            <a:fillRect/>
          </a:stretch>
        </p:blipFill>
        <p:spPr>
          <a:xfrm>
            <a:off x="1247126" y="0"/>
            <a:ext cx="9697748" cy="6858000"/>
          </a:xfrm>
          <a:prstGeom prst="rect">
            <a:avLst/>
          </a:prstGeom>
          <a:ln w="12700">
            <a:miter lim="400000"/>
          </a:ln>
        </p:spPr>
      </p:pic>
      <p:sp>
        <p:nvSpPr>
          <p:cNvPr id="73"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355916490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userDrawn="1">
  <p:cSld name="2_Titel og indholdsobjekt">
    <p:bg>
      <p:bgRef idx="1001">
        <a:schemeClr val="bg1"/>
      </p:bgRef>
    </p:bg>
    <p:spTree>
      <p:nvGrpSpPr>
        <p:cNvPr id="1" name=""/>
        <p:cNvGrpSpPr/>
        <p:nvPr/>
      </p:nvGrpSpPr>
      <p:grpSpPr>
        <a:xfrm>
          <a:off x="0" y="0"/>
          <a:ext cx="0" cy="0"/>
          <a:chOff x="0" y="0"/>
          <a:chExt cx="0" cy="0"/>
        </a:xfrm>
      </p:grpSpPr>
      <p:sp>
        <p:nvSpPr>
          <p:cNvPr id="3" name="Pladsholder til tekst 2"/>
          <p:cNvSpPr>
            <a:spLocks noGrp="1"/>
          </p:cNvSpPr>
          <p:nvPr>
            <p:ph type="body" sz="quarter" idx="10" hasCustomPrompt="1"/>
          </p:nvPr>
        </p:nvSpPr>
        <p:spPr>
          <a:xfrm>
            <a:off x="3986264" y="2179638"/>
            <a:ext cx="3735337" cy="3638550"/>
          </a:xfrm>
        </p:spPr>
        <p:txBody>
          <a:bodyPr/>
          <a:lstStyle>
            <a:lvl1pPr>
              <a:defRPr baseline="0"/>
            </a:lvl1pPr>
          </a:lstStyle>
          <a:p>
            <a:pPr lvl="0"/>
            <a:r>
              <a:rPr lang="da-DK" dirty="0"/>
              <a:t>Overskrift 1</a:t>
            </a:r>
          </a:p>
          <a:p>
            <a:pPr lvl="0"/>
            <a:r>
              <a:rPr lang="da-DK" dirty="0"/>
              <a:t>Overskrift 2</a:t>
            </a:r>
          </a:p>
          <a:p>
            <a:pPr lvl="0"/>
            <a:r>
              <a:rPr lang="da-DK" dirty="0"/>
              <a:t>Overskrift 3</a:t>
            </a:r>
          </a:p>
          <a:p>
            <a:pPr lvl="0"/>
            <a:r>
              <a:rPr lang="da-DK" dirty="0"/>
              <a:t>Overskrift 4</a:t>
            </a:r>
          </a:p>
          <a:p>
            <a:pPr lvl="0"/>
            <a:r>
              <a:rPr lang="da-DK" dirty="0"/>
              <a:t>Overskrift 5</a:t>
            </a:r>
          </a:p>
          <a:p>
            <a:pPr lvl="0"/>
            <a:endParaRPr lang="da-DK" dirty="0"/>
          </a:p>
        </p:txBody>
      </p:sp>
      <p:sp>
        <p:nvSpPr>
          <p:cNvPr id="5" name="Pladsholder til tekst 4"/>
          <p:cNvSpPr>
            <a:spLocks noGrp="1"/>
          </p:cNvSpPr>
          <p:nvPr>
            <p:ph type="body" sz="quarter" idx="11" hasCustomPrompt="1"/>
          </p:nvPr>
        </p:nvSpPr>
        <p:spPr>
          <a:xfrm>
            <a:off x="1130021" y="2179639"/>
            <a:ext cx="2187575" cy="681037"/>
          </a:xfrm>
        </p:spPr>
        <p:txBody>
          <a:bodyPr/>
          <a:lstStyle>
            <a:lvl1pPr marL="0" indent="0">
              <a:buNone/>
              <a:defRPr b="1"/>
            </a:lvl1pPr>
          </a:lstStyle>
          <a:p>
            <a:pPr lvl="0"/>
            <a:r>
              <a:rPr lang="da-DK" dirty="0"/>
              <a:t>Program</a:t>
            </a:r>
          </a:p>
        </p:txBody>
      </p:sp>
      <p:pic>
        <p:nvPicPr>
          <p:cNvPr id="6" name="Billede" descr="Billede"/>
          <p:cNvPicPr>
            <a:picLocks noChangeAspect="1"/>
          </p:cNvPicPr>
          <p:nvPr userDrawn="1"/>
        </p:nvPicPr>
        <p:blipFill>
          <a:blip r:embed="rId2"/>
          <a:stretch>
            <a:fillRect/>
          </a:stretch>
        </p:blipFill>
        <p:spPr>
          <a:xfrm rot="1374186">
            <a:off x="5120997" y="-11584"/>
            <a:ext cx="1158594" cy="1531833"/>
          </a:xfrm>
          <a:prstGeom prst="rect">
            <a:avLst/>
          </a:prstGeom>
          <a:ln w="12700">
            <a:miter lim="400000"/>
          </a:ln>
        </p:spPr>
      </p:pic>
    </p:spTree>
    <p:extLst>
      <p:ext uri="{BB962C8B-B14F-4D97-AF65-F5344CB8AC3E}">
        <p14:creationId xmlns:p14="http://schemas.microsoft.com/office/powerpoint/2010/main" val="3385696084"/>
      </p:ext>
    </p:extLst>
  </p:cSld>
  <p:clrMapOvr>
    <a:overrideClrMapping bg1="dk1" tx1="lt1" bg2="dk2" tx2="lt2" accent1="accent1" accent2="accent2" accent3="accent3" accent4="accent4" accent5="accent5" accent6="accent6" hlink="hlink" folHlink="folHlink"/>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 preserve="1">
  <p:cSld name="Titelslide">
    <p:bg>
      <p:bgPr>
        <a:solidFill>
          <a:schemeClr val="accent6"/>
        </a:solidFill>
        <a:effectLst/>
      </p:bgPr>
    </p:bg>
    <p:spTree>
      <p:nvGrpSpPr>
        <p:cNvPr id="1" name=""/>
        <p:cNvGrpSpPr/>
        <p:nvPr/>
      </p:nvGrpSpPr>
      <p:grpSpPr>
        <a:xfrm>
          <a:off x="0" y="0"/>
          <a:ext cx="0" cy="0"/>
          <a:chOff x="0" y="0"/>
          <a:chExt cx="0" cy="0"/>
        </a:xfrm>
      </p:grpSpPr>
      <p:pic>
        <p:nvPicPr>
          <p:cNvPr id="7" name="Billede" descr="Billede"/>
          <p:cNvPicPr>
            <a:picLocks noChangeAspect="1"/>
          </p:cNvPicPr>
          <p:nvPr userDrawn="1"/>
        </p:nvPicPr>
        <p:blipFill>
          <a:blip r:embed="rId2"/>
          <a:stretch>
            <a:fillRect/>
          </a:stretch>
        </p:blipFill>
        <p:spPr>
          <a:xfrm flipH="1">
            <a:off x="6480004" y="-510952"/>
            <a:ext cx="6389272" cy="6185617"/>
          </a:xfrm>
          <a:prstGeom prst="rect">
            <a:avLst/>
          </a:prstGeom>
          <a:ln w="12700">
            <a:miter lim="400000"/>
          </a:ln>
        </p:spPr>
      </p:pic>
      <p:sp>
        <p:nvSpPr>
          <p:cNvPr id="2" name="Titel 1"/>
          <p:cNvSpPr>
            <a:spLocks noGrp="1"/>
          </p:cNvSpPr>
          <p:nvPr>
            <p:ph type="ctrTitle"/>
          </p:nvPr>
        </p:nvSpPr>
        <p:spPr>
          <a:xfrm>
            <a:off x="285135" y="1688281"/>
            <a:ext cx="9144000" cy="2387600"/>
          </a:xfrm>
        </p:spPr>
        <p:txBody>
          <a:bodyPr anchor="b"/>
          <a:lstStyle>
            <a:lvl1pPr algn="ctr">
              <a:defRPr sz="6000"/>
            </a:lvl1pPr>
          </a:lstStyle>
          <a:p>
            <a:r>
              <a:rPr lang="da-DK"/>
              <a:t>Klik for at redigere i master</a:t>
            </a:r>
            <a:endParaRPr lang="da-DK" dirty="0"/>
          </a:p>
        </p:txBody>
      </p:sp>
      <p:sp>
        <p:nvSpPr>
          <p:cNvPr id="3" name="Undertitel 2"/>
          <p:cNvSpPr>
            <a:spLocks noGrp="1"/>
          </p:cNvSpPr>
          <p:nvPr>
            <p:ph type="subTitle" idx="1"/>
          </p:nvPr>
        </p:nvSpPr>
        <p:spPr>
          <a:xfrm>
            <a:off x="285135" y="4171541"/>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da-DK" dirty="0"/>
          </a:p>
        </p:txBody>
      </p:sp>
    </p:spTree>
    <p:extLst>
      <p:ext uri="{BB962C8B-B14F-4D97-AF65-F5344CB8AC3E}">
        <p14:creationId xmlns:p14="http://schemas.microsoft.com/office/powerpoint/2010/main" val="2214086082"/>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Titelslide - Mørk">
    <p:bg>
      <p:bgPr>
        <a:solidFill>
          <a:schemeClr val="tx2"/>
        </a:solidFill>
        <a:effectLst/>
      </p:bgPr>
    </p:bg>
    <p:spTree>
      <p:nvGrpSpPr>
        <p:cNvPr id="1" name=""/>
        <p:cNvGrpSpPr/>
        <p:nvPr/>
      </p:nvGrpSpPr>
      <p:grpSpPr>
        <a:xfrm>
          <a:off x="0" y="0"/>
          <a:ext cx="0" cy="0"/>
          <a:chOff x="0" y="0"/>
          <a:chExt cx="0" cy="0"/>
        </a:xfrm>
      </p:grpSpPr>
      <p:pic>
        <p:nvPicPr>
          <p:cNvPr id="6" name="Billede" descr="Billede"/>
          <p:cNvPicPr>
            <a:picLocks noChangeAspect="1"/>
          </p:cNvPicPr>
          <p:nvPr userDrawn="1"/>
        </p:nvPicPr>
        <p:blipFill>
          <a:blip r:embed="rId2"/>
          <a:stretch>
            <a:fillRect/>
          </a:stretch>
        </p:blipFill>
        <p:spPr>
          <a:xfrm flipH="1">
            <a:off x="6049713" y="-716107"/>
            <a:ext cx="6758844" cy="6543410"/>
          </a:xfrm>
          <a:prstGeom prst="rect">
            <a:avLst/>
          </a:prstGeom>
          <a:ln w="12700">
            <a:miter lim="400000"/>
          </a:ln>
        </p:spPr>
      </p:pic>
      <p:sp>
        <p:nvSpPr>
          <p:cNvPr id="15" name="Titel 1"/>
          <p:cNvSpPr>
            <a:spLocks noGrp="1"/>
          </p:cNvSpPr>
          <p:nvPr>
            <p:ph type="ctrTitle"/>
          </p:nvPr>
        </p:nvSpPr>
        <p:spPr>
          <a:xfrm>
            <a:off x="285135" y="1688281"/>
            <a:ext cx="9144000" cy="2387600"/>
          </a:xfrm>
        </p:spPr>
        <p:txBody>
          <a:bodyPr anchor="b"/>
          <a:lstStyle>
            <a:lvl1pPr algn="ctr">
              <a:defRPr sz="6000"/>
            </a:lvl1pPr>
          </a:lstStyle>
          <a:p>
            <a:r>
              <a:rPr lang="da-DK"/>
              <a:t>Klik for at redigere i master</a:t>
            </a:r>
            <a:endParaRPr lang="da-DK" dirty="0"/>
          </a:p>
        </p:txBody>
      </p:sp>
      <p:sp>
        <p:nvSpPr>
          <p:cNvPr id="16" name="Undertitel 2"/>
          <p:cNvSpPr>
            <a:spLocks noGrp="1"/>
          </p:cNvSpPr>
          <p:nvPr>
            <p:ph type="subTitle" idx="1"/>
          </p:nvPr>
        </p:nvSpPr>
        <p:spPr>
          <a:xfrm>
            <a:off x="285135" y="4171541"/>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Tree>
    <p:extLst>
      <p:ext uri="{BB962C8B-B14F-4D97-AF65-F5344CB8AC3E}">
        <p14:creationId xmlns:p14="http://schemas.microsoft.com/office/powerpoint/2010/main" val="2792141533"/>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Titelslide - Mørk u. pil">
    <p:bg>
      <p:bgPr>
        <a:solidFill>
          <a:schemeClr val="tx2"/>
        </a:solidFill>
        <a:effectLst/>
      </p:bgPr>
    </p:bg>
    <p:spTree>
      <p:nvGrpSpPr>
        <p:cNvPr id="1" name=""/>
        <p:cNvGrpSpPr/>
        <p:nvPr/>
      </p:nvGrpSpPr>
      <p:grpSpPr>
        <a:xfrm>
          <a:off x="0" y="0"/>
          <a:ext cx="0" cy="0"/>
          <a:chOff x="0" y="0"/>
          <a:chExt cx="0" cy="0"/>
        </a:xfrm>
      </p:grpSpPr>
      <p:sp>
        <p:nvSpPr>
          <p:cNvPr id="15" name="Titel 1"/>
          <p:cNvSpPr>
            <a:spLocks noGrp="1"/>
          </p:cNvSpPr>
          <p:nvPr>
            <p:ph type="ctrTitle"/>
          </p:nvPr>
        </p:nvSpPr>
        <p:spPr>
          <a:xfrm>
            <a:off x="285135" y="1688281"/>
            <a:ext cx="9144000" cy="2387600"/>
          </a:xfrm>
        </p:spPr>
        <p:txBody>
          <a:bodyPr anchor="b"/>
          <a:lstStyle>
            <a:lvl1pPr algn="ctr">
              <a:defRPr sz="6000"/>
            </a:lvl1pPr>
          </a:lstStyle>
          <a:p>
            <a:r>
              <a:rPr lang="da-DK"/>
              <a:t>Klik for at redigere i master</a:t>
            </a:r>
            <a:endParaRPr lang="da-DK" dirty="0"/>
          </a:p>
        </p:txBody>
      </p:sp>
      <p:sp>
        <p:nvSpPr>
          <p:cNvPr id="16" name="Undertitel 2"/>
          <p:cNvSpPr>
            <a:spLocks noGrp="1"/>
          </p:cNvSpPr>
          <p:nvPr>
            <p:ph type="subTitle" idx="1"/>
          </p:nvPr>
        </p:nvSpPr>
        <p:spPr>
          <a:xfrm>
            <a:off x="285135" y="4171541"/>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Tree>
    <p:extLst>
      <p:ext uri="{BB962C8B-B14F-4D97-AF65-F5344CB8AC3E}">
        <p14:creationId xmlns:p14="http://schemas.microsoft.com/office/powerpoint/2010/main" val="2120305937"/>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Program">
    <p:bg>
      <p:bgPr>
        <a:solidFill>
          <a:schemeClr val="tx2"/>
        </a:solidFill>
        <a:effectLst/>
      </p:bgPr>
    </p:bg>
    <p:spTree>
      <p:nvGrpSpPr>
        <p:cNvPr id="1" name=""/>
        <p:cNvGrpSpPr/>
        <p:nvPr/>
      </p:nvGrpSpPr>
      <p:grpSpPr>
        <a:xfrm>
          <a:off x="0" y="0"/>
          <a:ext cx="0" cy="0"/>
          <a:chOff x="0" y="0"/>
          <a:chExt cx="0" cy="0"/>
        </a:xfrm>
      </p:grpSpPr>
      <p:sp>
        <p:nvSpPr>
          <p:cNvPr id="3" name="Pladsholder til tekst 2"/>
          <p:cNvSpPr>
            <a:spLocks noGrp="1"/>
          </p:cNvSpPr>
          <p:nvPr>
            <p:ph type="body" sz="quarter" idx="10" hasCustomPrompt="1"/>
          </p:nvPr>
        </p:nvSpPr>
        <p:spPr>
          <a:xfrm>
            <a:off x="5700713" y="2097088"/>
            <a:ext cx="3735337" cy="3638550"/>
          </a:xfrm>
        </p:spPr>
        <p:txBody>
          <a:bodyPr/>
          <a:lstStyle>
            <a:lvl1pPr>
              <a:defRPr sz="2700" baseline="0">
                <a:solidFill>
                  <a:schemeClr val="accent5"/>
                </a:solidFill>
              </a:defRPr>
            </a:lvl1pPr>
          </a:lstStyle>
          <a:p>
            <a:pPr lvl="0"/>
            <a:r>
              <a:rPr lang="da-DK" dirty="0"/>
              <a:t>Overskrift 1</a:t>
            </a:r>
          </a:p>
          <a:p>
            <a:pPr lvl="0"/>
            <a:r>
              <a:rPr lang="da-DK" dirty="0"/>
              <a:t>Overskrift 2</a:t>
            </a:r>
          </a:p>
          <a:p>
            <a:pPr lvl="0"/>
            <a:r>
              <a:rPr lang="da-DK" dirty="0"/>
              <a:t>Overskrift 3</a:t>
            </a:r>
          </a:p>
          <a:p>
            <a:pPr lvl="0"/>
            <a:r>
              <a:rPr lang="da-DK" dirty="0"/>
              <a:t>Overskrift 4</a:t>
            </a:r>
          </a:p>
          <a:p>
            <a:pPr lvl="0"/>
            <a:r>
              <a:rPr lang="da-DK" dirty="0"/>
              <a:t>Overskrift 5</a:t>
            </a:r>
          </a:p>
          <a:p>
            <a:pPr lvl="0"/>
            <a:endParaRPr lang="da-DK" dirty="0"/>
          </a:p>
        </p:txBody>
      </p:sp>
      <p:pic>
        <p:nvPicPr>
          <p:cNvPr id="6" name="Billede" descr="Billede"/>
          <p:cNvPicPr>
            <a:picLocks noChangeAspect="1"/>
          </p:cNvPicPr>
          <p:nvPr userDrawn="1"/>
        </p:nvPicPr>
        <p:blipFill>
          <a:blip r:embed="rId2"/>
          <a:stretch>
            <a:fillRect/>
          </a:stretch>
        </p:blipFill>
        <p:spPr>
          <a:xfrm rot="1374186">
            <a:off x="4964586" y="-83773"/>
            <a:ext cx="1158594" cy="1531833"/>
          </a:xfrm>
          <a:prstGeom prst="rect">
            <a:avLst/>
          </a:prstGeom>
          <a:ln w="12700">
            <a:miter lim="400000"/>
          </a:ln>
        </p:spPr>
      </p:pic>
      <p:sp>
        <p:nvSpPr>
          <p:cNvPr id="2" name="Titel 1">
            <a:extLst>
              <a:ext uri="{FF2B5EF4-FFF2-40B4-BE49-F238E27FC236}">
                <a16:creationId xmlns:a16="http://schemas.microsoft.com/office/drawing/2014/main" id="{10CBCFC5-F6F4-42A3-94A4-BDED4B18A2B0}"/>
              </a:ext>
            </a:extLst>
          </p:cNvPr>
          <p:cNvSpPr>
            <a:spLocks noGrp="1"/>
          </p:cNvSpPr>
          <p:nvPr>
            <p:ph type="title" hasCustomPrompt="1"/>
          </p:nvPr>
        </p:nvSpPr>
        <p:spPr>
          <a:xfrm>
            <a:off x="1271589" y="2097088"/>
            <a:ext cx="3735336" cy="647700"/>
          </a:xfrm>
        </p:spPr>
        <p:txBody>
          <a:bodyPr/>
          <a:lstStyle>
            <a:lvl1pPr>
              <a:defRPr b="1">
                <a:solidFill>
                  <a:schemeClr val="accent5"/>
                </a:solidFill>
              </a:defRPr>
            </a:lvl1pPr>
          </a:lstStyle>
          <a:p>
            <a:r>
              <a:rPr lang="da-DK" dirty="0"/>
              <a:t>Overskrift</a:t>
            </a:r>
          </a:p>
        </p:txBody>
      </p:sp>
    </p:spTree>
    <p:extLst>
      <p:ext uri="{BB962C8B-B14F-4D97-AF65-F5344CB8AC3E}">
        <p14:creationId xmlns:p14="http://schemas.microsoft.com/office/powerpoint/2010/main" val="1821089436"/>
      </p:ext>
    </p:extLst>
  </p:cSld>
  <p:clrMapOvr>
    <a:overrideClrMapping bg1="dk1" tx1="lt1" bg2="dk2" tx2="lt2" accent1="accent1" accent2="accent2" accent3="accent3" accent4="accent4" accent5="accent5" accent6="accent6" hlink="hlink" folHlink="folHlink"/>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Program - Grøn">
    <p:bg>
      <p:bgPr>
        <a:solidFill>
          <a:schemeClr val="accent5"/>
        </a:solidFill>
        <a:effectLst/>
      </p:bgPr>
    </p:bg>
    <p:spTree>
      <p:nvGrpSpPr>
        <p:cNvPr id="1" name=""/>
        <p:cNvGrpSpPr/>
        <p:nvPr/>
      </p:nvGrpSpPr>
      <p:grpSpPr>
        <a:xfrm>
          <a:off x="0" y="0"/>
          <a:ext cx="0" cy="0"/>
          <a:chOff x="0" y="0"/>
          <a:chExt cx="0" cy="0"/>
        </a:xfrm>
      </p:grpSpPr>
      <p:sp>
        <p:nvSpPr>
          <p:cNvPr id="3" name="Pladsholder til tekst 2"/>
          <p:cNvSpPr>
            <a:spLocks noGrp="1"/>
          </p:cNvSpPr>
          <p:nvPr>
            <p:ph type="body" sz="quarter" idx="10" hasCustomPrompt="1"/>
          </p:nvPr>
        </p:nvSpPr>
        <p:spPr>
          <a:xfrm>
            <a:off x="5700713" y="2097088"/>
            <a:ext cx="3735337" cy="3638550"/>
          </a:xfrm>
        </p:spPr>
        <p:txBody>
          <a:bodyPr/>
          <a:lstStyle>
            <a:lvl1pPr>
              <a:defRPr sz="2700" baseline="0"/>
            </a:lvl1pPr>
          </a:lstStyle>
          <a:p>
            <a:pPr lvl="0"/>
            <a:r>
              <a:rPr lang="da-DK" dirty="0"/>
              <a:t>Overskrift 1</a:t>
            </a:r>
          </a:p>
          <a:p>
            <a:pPr lvl="0"/>
            <a:r>
              <a:rPr lang="da-DK" dirty="0"/>
              <a:t>Overskrift 2</a:t>
            </a:r>
          </a:p>
          <a:p>
            <a:pPr lvl="0"/>
            <a:r>
              <a:rPr lang="da-DK" dirty="0"/>
              <a:t>Overskrift 3</a:t>
            </a:r>
          </a:p>
          <a:p>
            <a:pPr lvl="0"/>
            <a:r>
              <a:rPr lang="da-DK" dirty="0"/>
              <a:t>Overskrift 4</a:t>
            </a:r>
          </a:p>
          <a:p>
            <a:pPr lvl="0"/>
            <a:r>
              <a:rPr lang="da-DK" dirty="0"/>
              <a:t>Overskrift 5</a:t>
            </a:r>
          </a:p>
          <a:p>
            <a:pPr lvl="0"/>
            <a:endParaRPr lang="da-DK" dirty="0"/>
          </a:p>
        </p:txBody>
      </p:sp>
      <p:sp>
        <p:nvSpPr>
          <p:cNvPr id="2" name="Titel 1">
            <a:extLst>
              <a:ext uri="{FF2B5EF4-FFF2-40B4-BE49-F238E27FC236}">
                <a16:creationId xmlns:a16="http://schemas.microsoft.com/office/drawing/2014/main" id="{10CBCFC5-F6F4-42A3-94A4-BDED4B18A2B0}"/>
              </a:ext>
            </a:extLst>
          </p:cNvPr>
          <p:cNvSpPr>
            <a:spLocks noGrp="1"/>
          </p:cNvSpPr>
          <p:nvPr>
            <p:ph type="title" hasCustomPrompt="1"/>
          </p:nvPr>
        </p:nvSpPr>
        <p:spPr>
          <a:xfrm>
            <a:off x="1271589" y="2097088"/>
            <a:ext cx="3735336" cy="647700"/>
          </a:xfrm>
        </p:spPr>
        <p:txBody>
          <a:bodyPr/>
          <a:lstStyle>
            <a:lvl1pPr>
              <a:defRPr b="1"/>
            </a:lvl1pPr>
          </a:lstStyle>
          <a:p>
            <a:r>
              <a:rPr lang="da-DK" dirty="0"/>
              <a:t>Overskrift</a:t>
            </a:r>
          </a:p>
        </p:txBody>
      </p:sp>
      <p:pic>
        <p:nvPicPr>
          <p:cNvPr id="4" name="Billede" descr="Billede">
            <a:extLst>
              <a:ext uri="{FF2B5EF4-FFF2-40B4-BE49-F238E27FC236}">
                <a16:creationId xmlns:a16="http://schemas.microsoft.com/office/drawing/2014/main" id="{32F76414-8D39-490D-9150-3499BFCFBC3F}"/>
              </a:ext>
            </a:extLst>
          </p:cNvPr>
          <p:cNvPicPr>
            <a:picLocks noChangeAspect="1"/>
          </p:cNvPicPr>
          <p:nvPr userDrawn="1"/>
        </p:nvPicPr>
        <p:blipFill>
          <a:blip r:embed="rId2"/>
          <a:stretch>
            <a:fillRect/>
          </a:stretch>
        </p:blipFill>
        <p:spPr>
          <a:xfrm rot="1374000">
            <a:off x="4933712" y="-11887"/>
            <a:ext cx="1156545" cy="1529123"/>
          </a:xfrm>
          <a:prstGeom prst="rect">
            <a:avLst/>
          </a:prstGeom>
          <a:ln w="12700">
            <a:miter lim="400000"/>
          </a:ln>
        </p:spPr>
      </p:pic>
    </p:spTree>
    <p:extLst>
      <p:ext uri="{BB962C8B-B14F-4D97-AF65-F5344CB8AC3E}">
        <p14:creationId xmlns:p14="http://schemas.microsoft.com/office/powerpoint/2010/main" val="1687068808"/>
      </p:ext>
    </p:extLst>
  </p:cSld>
  <p:clrMapOvr>
    <a:overrideClrMapping bg1="dk1" tx1="lt1" bg2="dk2" tx2="lt2" accent1="accent1" accent2="accent2" accent3="accent3" accent4="accent4" accent5="accent5" accent6="accent6" hlink="hlink" folHlink="folHlink"/>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Program u. pil">
    <p:bg>
      <p:bgPr>
        <a:solidFill>
          <a:schemeClr val="accent5"/>
        </a:solidFill>
        <a:effectLst/>
      </p:bgPr>
    </p:bg>
    <p:spTree>
      <p:nvGrpSpPr>
        <p:cNvPr id="1" name=""/>
        <p:cNvGrpSpPr/>
        <p:nvPr/>
      </p:nvGrpSpPr>
      <p:grpSpPr>
        <a:xfrm>
          <a:off x="0" y="0"/>
          <a:ext cx="0" cy="0"/>
          <a:chOff x="0" y="0"/>
          <a:chExt cx="0" cy="0"/>
        </a:xfrm>
      </p:grpSpPr>
      <p:sp>
        <p:nvSpPr>
          <p:cNvPr id="3" name="Pladsholder til tekst 2"/>
          <p:cNvSpPr>
            <a:spLocks noGrp="1"/>
          </p:cNvSpPr>
          <p:nvPr>
            <p:ph type="body" sz="quarter" idx="10" hasCustomPrompt="1"/>
          </p:nvPr>
        </p:nvSpPr>
        <p:spPr>
          <a:xfrm>
            <a:off x="5700713" y="2097088"/>
            <a:ext cx="3735337" cy="3638550"/>
          </a:xfrm>
        </p:spPr>
        <p:txBody>
          <a:bodyPr/>
          <a:lstStyle>
            <a:lvl1pPr>
              <a:defRPr sz="2700" baseline="0"/>
            </a:lvl1pPr>
          </a:lstStyle>
          <a:p>
            <a:pPr lvl="0"/>
            <a:r>
              <a:rPr lang="da-DK" dirty="0"/>
              <a:t>Overskrift 1</a:t>
            </a:r>
          </a:p>
          <a:p>
            <a:pPr lvl="0"/>
            <a:r>
              <a:rPr lang="da-DK" dirty="0"/>
              <a:t>Overskrift 2</a:t>
            </a:r>
          </a:p>
          <a:p>
            <a:pPr lvl="0"/>
            <a:r>
              <a:rPr lang="da-DK" dirty="0"/>
              <a:t>Overskrift 3</a:t>
            </a:r>
          </a:p>
          <a:p>
            <a:pPr lvl="0"/>
            <a:r>
              <a:rPr lang="da-DK" dirty="0"/>
              <a:t>Overskrift 4</a:t>
            </a:r>
          </a:p>
          <a:p>
            <a:pPr lvl="0"/>
            <a:r>
              <a:rPr lang="da-DK" dirty="0"/>
              <a:t>Overskrift 5</a:t>
            </a:r>
          </a:p>
          <a:p>
            <a:pPr lvl="0"/>
            <a:endParaRPr lang="da-DK" dirty="0"/>
          </a:p>
        </p:txBody>
      </p:sp>
      <p:sp>
        <p:nvSpPr>
          <p:cNvPr id="2" name="Titel 1">
            <a:extLst>
              <a:ext uri="{FF2B5EF4-FFF2-40B4-BE49-F238E27FC236}">
                <a16:creationId xmlns:a16="http://schemas.microsoft.com/office/drawing/2014/main" id="{10CBCFC5-F6F4-42A3-94A4-BDED4B18A2B0}"/>
              </a:ext>
            </a:extLst>
          </p:cNvPr>
          <p:cNvSpPr>
            <a:spLocks noGrp="1"/>
          </p:cNvSpPr>
          <p:nvPr>
            <p:ph type="title" hasCustomPrompt="1"/>
          </p:nvPr>
        </p:nvSpPr>
        <p:spPr>
          <a:xfrm>
            <a:off x="1271589" y="2097088"/>
            <a:ext cx="3735336" cy="647700"/>
          </a:xfrm>
        </p:spPr>
        <p:txBody>
          <a:bodyPr/>
          <a:lstStyle>
            <a:lvl1pPr>
              <a:defRPr b="1"/>
            </a:lvl1pPr>
          </a:lstStyle>
          <a:p>
            <a:r>
              <a:rPr lang="da-DK" dirty="0"/>
              <a:t>Overskrift</a:t>
            </a:r>
          </a:p>
        </p:txBody>
      </p:sp>
    </p:spTree>
    <p:extLst>
      <p:ext uri="{BB962C8B-B14F-4D97-AF65-F5344CB8AC3E}">
        <p14:creationId xmlns:p14="http://schemas.microsoft.com/office/powerpoint/2010/main" val="2080865560"/>
      </p:ext>
    </p:extLst>
  </p:cSld>
  <p:clrMapOvr>
    <a:overrideClrMapping bg1="dk1" tx1="lt1" bg2="dk2" tx2="lt2" accent1="accent1" accent2="accent2" accent3="accent3" accent4="accent4" accent5="accent5" accent6="accent6" hlink="hlink" folHlink="folHlink"/>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Spec Program">
    <p:spTree>
      <p:nvGrpSpPr>
        <p:cNvPr id="1" name=""/>
        <p:cNvGrpSpPr/>
        <p:nvPr/>
      </p:nvGrpSpPr>
      <p:grpSpPr>
        <a:xfrm>
          <a:off x="0" y="0"/>
          <a:ext cx="0" cy="0"/>
          <a:chOff x="0" y="0"/>
          <a:chExt cx="0" cy="0"/>
        </a:xfrm>
      </p:grpSpPr>
      <p:sp>
        <p:nvSpPr>
          <p:cNvPr id="30" name="Pladsholder til tekst 29"/>
          <p:cNvSpPr>
            <a:spLocks noGrp="1"/>
          </p:cNvSpPr>
          <p:nvPr>
            <p:ph type="body" sz="quarter" idx="16" hasCustomPrompt="1"/>
          </p:nvPr>
        </p:nvSpPr>
        <p:spPr>
          <a:xfrm>
            <a:off x="1834029" y="1950809"/>
            <a:ext cx="1320830" cy="1060450"/>
          </a:xfrm>
        </p:spPr>
        <p:txBody>
          <a:bodyPr/>
          <a:lstStyle>
            <a:lvl1pPr marL="0" indent="0">
              <a:buNone/>
              <a:defRPr sz="7200">
                <a:solidFill>
                  <a:schemeClr val="bg1"/>
                </a:solidFill>
              </a:defRPr>
            </a:lvl1pPr>
          </a:lstStyle>
          <a:p>
            <a:pPr lvl="0"/>
            <a:r>
              <a:rPr lang="da-DK" dirty="0" err="1"/>
              <a:t>Nr</a:t>
            </a:r>
            <a:endParaRPr lang="da-DK" dirty="0"/>
          </a:p>
        </p:txBody>
      </p:sp>
      <p:sp>
        <p:nvSpPr>
          <p:cNvPr id="46" name="Pladsholder til tekst 29"/>
          <p:cNvSpPr>
            <a:spLocks noGrp="1"/>
          </p:cNvSpPr>
          <p:nvPr>
            <p:ph type="body" sz="quarter" idx="17" hasCustomPrompt="1"/>
          </p:nvPr>
        </p:nvSpPr>
        <p:spPr>
          <a:xfrm>
            <a:off x="1834029" y="4674439"/>
            <a:ext cx="1299696" cy="1060450"/>
          </a:xfrm>
        </p:spPr>
        <p:txBody>
          <a:bodyPr/>
          <a:lstStyle>
            <a:lvl1pPr marL="0" indent="0">
              <a:buNone/>
              <a:defRPr sz="7200">
                <a:solidFill>
                  <a:schemeClr val="bg1"/>
                </a:solidFill>
              </a:defRPr>
            </a:lvl1pPr>
          </a:lstStyle>
          <a:p>
            <a:pPr lvl="0"/>
            <a:r>
              <a:rPr lang="da-DK" dirty="0" err="1"/>
              <a:t>Nr</a:t>
            </a:r>
            <a:endParaRPr lang="da-DK" dirty="0"/>
          </a:p>
        </p:txBody>
      </p:sp>
      <p:sp>
        <p:nvSpPr>
          <p:cNvPr id="48" name="Pladsholder til tekst 29"/>
          <p:cNvSpPr>
            <a:spLocks noGrp="1"/>
          </p:cNvSpPr>
          <p:nvPr>
            <p:ph type="body" sz="quarter" idx="19" hasCustomPrompt="1"/>
          </p:nvPr>
        </p:nvSpPr>
        <p:spPr>
          <a:xfrm>
            <a:off x="1834029" y="3312624"/>
            <a:ext cx="1299696" cy="1060450"/>
          </a:xfrm>
        </p:spPr>
        <p:txBody>
          <a:bodyPr/>
          <a:lstStyle>
            <a:lvl1pPr marL="0" indent="0">
              <a:buNone/>
              <a:defRPr sz="7200">
                <a:solidFill>
                  <a:schemeClr val="bg1"/>
                </a:solidFill>
              </a:defRPr>
            </a:lvl1pPr>
          </a:lstStyle>
          <a:p>
            <a:pPr lvl="0"/>
            <a:r>
              <a:rPr lang="da-DK" dirty="0" err="1"/>
              <a:t>Nr</a:t>
            </a:r>
            <a:endParaRPr lang="da-DK" dirty="0"/>
          </a:p>
        </p:txBody>
      </p:sp>
      <p:sp>
        <p:nvSpPr>
          <p:cNvPr id="2" name="Titel 1">
            <a:extLst>
              <a:ext uri="{FF2B5EF4-FFF2-40B4-BE49-F238E27FC236}">
                <a16:creationId xmlns:a16="http://schemas.microsoft.com/office/drawing/2014/main" id="{35B2EBF6-64D6-4CD7-A905-1C4B1A98451F}"/>
              </a:ext>
            </a:extLst>
          </p:cNvPr>
          <p:cNvSpPr>
            <a:spLocks noGrp="1"/>
          </p:cNvSpPr>
          <p:nvPr>
            <p:ph type="title" hasCustomPrompt="1"/>
          </p:nvPr>
        </p:nvSpPr>
        <p:spPr>
          <a:xfrm>
            <a:off x="1271587" y="914400"/>
            <a:ext cx="10296525" cy="503737"/>
          </a:xfrm>
        </p:spPr>
        <p:txBody>
          <a:bodyPr/>
          <a:lstStyle>
            <a:lvl1pPr algn="ctr">
              <a:defRPr/>
            </a:lvl1pPr>
          </a:lstStyle>
          <a:p>
            <a:r>
              <a:rPr lang="da-DK" dirty="0"/>
              <a:t>Overskrift</a:t>
            </a:r>
          </a:p>
        </p:txBody>
      </p:sp>
      <p:sp>
        <p:nvSpPr>
          <p:cNvPr id="6" name="Pladsholder til tekst 5">
            <a:extLst>
              <a:ext uri="{FF2B5EF4-FFF2-40B4-BE49-F238E27FC236}">
                <a16:creationId xmlns:a16="http://schemas.microsoft.com/office/drawing/2014/main" id="{AC600871-6FFD-41D8-A04A-C893975D190A}"/>
              </a:ext>
            </a:extLst>
          </p:cNvPr>
          <p:cNvSpPr>
            <a:spLocks noGrp="1"/>
          </p:cNvSpPr>
          <p:nvPr>
            <p:ph type="body" sz="quarter" idx="22" hasCustomPrompt="1"/>
          </p:nvPr>
        </p:nvSpPr>
        <p:spPr>
          <a:xfrm>
            <a:off x="3159873" y="2428176"/>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19" name="Pladsholder til tekst 5">
            <a:extLst>
              <a:ext uri="{FF2B5EF4-FFF2-40B4-BE49-F238E27FC236}">
                <a16:creationId xmlns:a16="http://schemas.microsoft.com/office/drawing/2014/main" id="{FCFD687E-372D-497C-8D82-2B831FC92E53}"/>
              </a:ext>
            </a:extLst>
          </p:cNvPr>
          <p:cNvSpPr>
            <a:spLocks noGrp="1"/>
          </p:cNvSpPr>
          <p:nvPr>
            <p:ph type="body" sz="quarter" idx="23" hasCustomPrompt="1"/>
          </p:nvPr>
        </p:nvSpPr>
        <p:spPr>
          <a:xfrm>
            <a:off x="3159873" y="2781553"/>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20" name="Pladsholder til tekst 5">
            <a:extLst>
              <a:ext uri="{FF2B5EF4-FFF2-40B4-BE49-F238E27FC236}">
                <a16:creationId xmlns:a16="http://schemas.microsoft.com/office/drawing/2014/main" id="{A469F831-5290-45D0-85AD-5FE3C2FD2BC8}"/>
              </a:ext>
            </a:extLst>
          </p:cNvPr>
          <p:cNvSpPr>
            <a:spLocks noGrp="1"/>
          </p:cNvSpPr>
          <p:nvPr>
            <p:ph type="body" sz="quarter" idx="24" hasCustomPrompt="1"/>
          </p:nvPr>
        </p:nvSpPr>
        <p:spPr>
          <a:xfrm>
            <a:off x="3159873" y="3728159"/>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21" name="Pladsholder til tekst 5">
            <a:extLst>
              <a:ext uri="{FF2B5EF4-FFF2-40B4-BE49-F238E27FC236}">
                <a16:creationId xmlns:a16="http://schemas.microsoft.com/office/drawing/2014/main" id="{F7EC8830-F109-4D44-911E-29D549BF4659}"/>
              </a:ext>
            </a:extLst>
          </p:cNvPr>
          <p:cNvSpPr>
            <a:spLocks noGrp="1"/>
          </p:cNvSpPr>
          <p:nvPr>
            <p:ph type="body" sz="quarter" idx="25" hasCustomPrompt="1"/>
          </p:nvPr>
        </p:nvSpPr>
        <p:spPr>
          <a:xfrm>
            <a:off x="3159873" y="4081536"/>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22" name="Pladsholder til tekst 5">
            <a:extLst>
              <a:ext uri="{FF2B5EF4-FFF2-40B4-BE49-F238E27FC236}">
                <a16:creationId xmlns:a16="http://schemas.microsoft.com/office/drawing/2014/main" id="{F720DCD5-9DF4-43E9-987A-40FD8F7B4772}"/>
              </a:ext>
            </a:extLst>
          </p:cNvPr>
          <p:cNvSpPr>
            <a:spLocks noGrp="1"/>
          </p:cNvSpPr>
          <p:nvPr>
            <p:ph type="body" sz="quarter" idx="26" hasCustomPrompt="1"/>
          </p:nvPr>
        </p:nvSpPr>
        <p:spPr>
          <a:xfrm>
            <a:off x="3159873" y="5024507"/>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23" name="Pladsholder til tekst 5">
            <a:extLst>
              <a:ext uri="{FF2B5EF4-FFF2-40B4-BE49-F238E27FC236}">
                <a16:creationId xmlns:a16="http://schemas.microsoft.com/office/drawing/2014/main" id="{60F9C3EE-048D-495D-8FC6-41EFB0C5C367}"/>
              </a:ext>
            </a:extLst>
          </p:cNvPr>
          <p:cNvSpPr>
            <a:spLocks noGrp="1"/>
          </p:cNvSpPr>
          <p:nvPr>
            <p:ph type="body" sz="quarter" idx="27" hasCustomPrompt="1"/>
          </p:nvPr>
        </p:nvSpPr>
        <p:spPr>
          <a:xfrm>
            <a:off x="3159873" y="5377884"/>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24" name="Pladsholder til tekst 29">
            <a:extLst>
              <a:ext uri="{FF2B5EF4-FFF2-40B4-BE49-F238E27FC236}">
                <a16:creationId xmlns:a16="http://schemas.microsoft.com/office/drawing/2014/main" id="{44F2C6E7-3AC1-469D-82CE-C562C316C3B3}"/>
              </a:ext>
            </a:extLst>
          </p:cNvPr>
          <p:cNvSpPr>
            <a:spLocks noGrp="1"/>
          </p:cNvSpPr>
          <p:nvPr>
            <p:ph type="body" sz="quarter" idx="28" hasCustomPrompt="1"/>
          </p:nvPr>
        </p:nvSpPr>
        <p:spPr>
          <a:xfrm>
            <a:off x="6819153" y="1950809"/>
            <a:ext cx="1320830" cy="1060450"/>
          </a:xfrm>
        </p:spPr>
        <p:txBody>
          <a:bodyPr/>
          <a:lstStyle>
            <a:lvl1pPr marL="0" indent="0">
              <a:buNone/>
              <a:defRPr sz="7200">
                <a:solidFill>
                  <a:schemeClr val="bg1"/>
                </a:solidFill>
              </a:defRPr>
            </a:lvl1pPr>
          </a:lstStyle>
          <a:p>
            <a:pPr lvl="0"/>
            <a:r>
              <a:rPr lang="da-DK" dirty="0" err="1"/>
              <a:t>Nr</a:t>
            </a:r>
            <a:endParaRPr lang="da-DK" dirty="0"/>
          </a:p>
        </p:txBody>
      </p:sp>
      <p:sp>
        <p:nvSpPr>
          <p:cNvPr id="25" name="Pladsholder til tekst 29">
            <a:extLst>
              <a:ext uri="{FF2B5EF4-FFF2-40B4-BE49-F238E27FC236}">
                <a16:creationId xmlns:a16="http://schemas.microsoft.com/office/drawing/2014/main" id="{1F20751C-FA3C-4B0C-B1A5-641004527264}"/>
              </a:ext>
            </a:extLst>
          </p:cNvPr>
          <p:cNvSpPr>
            <a:spLocks noGrp="1"/>
          </p:cNvSpPr>
          <p:nvPr>
            <p:ph type="body" sz="quarter" idx="29" hasCustomPrompt="1"/>
          </p:nvPr>
        </p:nvSpPr>
        <p:spPr>
          <a:xfrm>
            <a:off x="6819153" y="4674439"/>
            <a:ext cx="1299696" cy="1060450"/>
          </a:xfrm>
        </p:spPr>
        <p:txBody>
          <a:bodyPr/>
          <a:lstStyle>
            <a:lvl1pPr marL="0" indent="0">
              <a:buNone/>
              <a:defRPr sz="7200">
                <a:solidFill>
                  <a:schemeClr val="bg1"/>
                </a:solidFill>
              </a:defRPr>
            </a:lvl1pPr>
          </a:lstStyle>
          <a:p>
            <a:pPr lvl="0"/>
            <a:r>
              <a:rPr lang="da-DK" dirty="0" err="1"/>
              <a:t>Nr</a:t>
            </a:r>
            <a:endParaRPr lang="da-DK" dirty="0"/>
          </a:p>
        </p:txBody>
      </p:sp>
      <p:sp>
        <p:nvSpPr>
          <p:cNvPr id="27" name="Pladsholder til tekst 29">
            <a:extLst>
              <a:ext uri="{FF2B5EF4-FFF2-40B4-BE49-F238E27FC236}">
                <a16:creationId xmlns:a16="http://schemas.microsoft.com/office/drawing/2014/main" id="{FB404CB2-8D38-4F06-BDDB-5F2DC9F31B4D}"/>
              </a:ext>
            </a:extLst>
          </p:cNvPr>
          <p:cNvSpPr>
            <a:spLocks noGrp="1"/>
          </p:cNvSpPr>
          <p:nvPr>
            <p:ph type="body" sz="quarter" idx="30" hasCustomPrompt="1"/>
          </p:nvPr>
        </p:nvSpPr>
        <p:spPr>
          <a:xfrm>
            <a:off x="6819153" y="3312624"/>
            <a:ext cx="1299696" cy="1060450"/>
          </a:xfrm>
        </p:spPr>
        <p:txBody>
          <a:bodyPr/>
          <a:lstStyle>
            <a:lvl1pPr marL="0" indent="0">
              <a:buNone/>
              <a:defRPr sz="7200">
                <a:solidFill>
                  <a:schemeClr val="bg1"/>
                </a:solidFill>
              </a:defRPr>
            </a:lvl1pPr>
          </a:lstStyle>
          <a:p>
            <a:pPr lvl="0"/>
            <a:r>
              <a:rPr lang="da-DK" dirty="0" err="1"/>
              <a:t>Nr</a:t>
            </a:r>
            <a:endParaRPr lang="da-DK" dirty="0"/>
          </a:p>
        </p:txBody>
      </p:sp>
      <p:sp>
        <p:nvSpPr>
          <p:cNvPr id="28" name="Pladsholder til tekst 5">
            <a:extLst>
              <a:ext uri="{FF2B5EF4-FFF2-40B4-BE49-F238E27FC236}">
                <a16:creationId xmlns:a16="http://schemas.microsoft.com/office/drawing/2014/main" id="{E3735515-AF65-4F57-8944-B27DBAF3C1B3}"/>
              </a:ext>
            </a:extLst>
          </p:cNvPr>
          <p:cNvSpPr>
            <a:spLocks noGrp="1"/>
          </p:cNvSpPr>
          <p:nvPr>
            <p:ph type="body" sz="quarter" idx="31" hasCustomPrompt="1"/>
          </p:nvPr>
        </p:nvSpPr>
        <p:spPr>
          <a:xfrm>
            <a:off x="8144997" y="2428176"/>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29" name="Pladsholder til tekst 5">
            <a:extLst>
              <a:ext uri="{FF2B5EF4-FFF2-40B4-BE49-F238E27FC236}">
                <a16:creationId xmlns:a16="http://schemas.microsoft.com/office/drawing/2014/main" id="{05FA2209-A5AE-43A8-BF0D-9F40F3122C69}"/>
              </a:ext>
            </a:extLst>
          </p:cNvPr>
          <p:cNvSpPr>
            <a:spLocks noGrp="1"/>
          </p:cNvSpPr>
          <p:nvPr>
            <p:ph type="body" sz="quarter" idx="32" hasCustomPrompt="1"/>
          </p:nvPr>
        </p:nvSpPr>
        <p:spPr>
          <a:xfrm>
            <a:off x="8144997" y="2781553"/>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31" name="Pladsholder til tekst 5">
            <a:extLst>
              <a:ext uri="{FF2B5EF4-FFF2-40B4-BE49-F238E27FC236}">
                <a16:creationId xmlns:a16="http://schemas.microsoft.com/office/drawing/2014/main" id="{50A3EDAE-D385-4567-B9E4-446C66FC3EEF}"/>
              </a:ext>
            </a:extLst>
          </p:cNvPr>
          <p:cNvSpPr>
            <a:spLocks noGrp="1"/>
          </p:cNvSpPr>
          <p:nvPr>
            <p:ph type="body" sz="quarter" idx="33" hasCustomPrompt="1"/>
          </p:nvPr>
        </p:nvSpPr>
        <p:spPr>
          <a:xfrm>
            <a:off x="8144997" y="3728159"/>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32" name="Pladsholder til tekst 5">
            <a:extLst>
              <a:ext uri="{FF2B5EF4-FFF2-40B4-BE49-F238E27FC236}">
                <a16:creationId xmlns:a16="http://schemas.microsoft.com/office/drawing/2014/main" id="{78C6D657-40E9-4022-8538-B2887AFA3536}"/>
              </a:ext>
            </a:extLst>
          </p:cNvPr>
          <p:cNvSpPr>
            <a:spLocks noGrp="1"/>
          </p:cNvSpPr>
          <p:nvPr>
            <p:ph type="body" sz="quarter" idx="34" hasCustomPrompt="1"/>
          </p:nvPr>
        </p:nvSpPr>
        <p:spPr>
          <a:xfrm>
            <a:off x="8144997" y="4081536"/>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33" name="Pladsholder til tekst 5">
            <a:extLst>
              <a:ext uri="{FF2B5EF4-FFF2-40B4-BE49-F238E27FC236}">
                <a16:creationId xmlns:a16="http://schemas.microsoft.com/office/drawing/2014/main" id="{551DDE11-6F26-4590-92F6-3354946FA80E}"/>
              </a:ext>
            </a:extLst>
          </p:cNvPr>
          <p:cNvSpPr>
            <a:spLocks noGrp="1"/>
          </p:cNvSpPr>
          <p:nvPr>
            <p:ph type="body" sz="quarter" idx="35" hasCustomPrompt="1"/>
          </p:nvPr>
        </p:nvSpPr>
        <p:spPr>
          <a:xfrm>
            <a:off x="8144997" y="5024507"/>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34" name="Pladsholder til tekst 5">
            <a:extLst>
              <a:ext uri="{FF2B5EF4-FFF2-40B4-BE49-F238E27FC236}">
                <a16:creationId xmlns:a16="http://schemas.microsoft.com/office/drawing/2014/main" id="{90BA31CC-8450-40D5-8977-8592E4BA203B}"/>
              </a:ext>
            </a:extLst>
          </p:cNvPr>
          <p:cNvSpPr>
            <a:spLocks noGrp="1"/>
          </p:cNvSpPr>
          <p:nvPr>
            <p:ph type="body" sz="quarter" idx="36" hasCustomPrompt="1"/>
          </p:nvPr>
        </p:nvSpPr>
        <p:spPr>
          <a:xfrm>
            <a:off x="8144997" y="5377884"/>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pic>
        <p:nvPicPr>
          <p:cNvPr id="26" name="Billede 25">
            <a:extLst>
              <a:ext uri="{FF2B5EF4-FFF2-40B4-BE49-F238E27FC236}">
                <a16:creationId xmlns:a16="http://schemas.microsoft.com/office/drawing/2014/main" id="{D2B7D5EB-EA31-4F4D-BFA7-B73DA268AB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306533" y="366809"/>
            <a:ext cx="2816723" cy="1584000"/>
          </a:xfrm>
          <a:prstGeom prst="rect">
            <a:avLst/>
          </a:prstGeom>
        </p:spPr>
      </p:pic>
      <p:sp>
        <p:nvSpPr>
          <p:cNvPr id="35" name="Tekstfelt 34"/>
          <p:cNvSpPr txBox="1"/>
          <p:nvPr userDrawn="1"/>
        </p:nvSpPr>
        <p:spPr>
          <a:xfrm>
            <a:off x="12298444" y="0"/>
            <a:ext cx="2824812" cy="307777"/>
          </a:xfrm>
          <a:prstGeom prst="rect">
            <a:avLst/>
          </a:prstGeom>
          <a:noFill/>
        </p:spPr>
        <p:txBody>
          <a:bodyPr wrap="none" rtlCol="0">
            <a:spAutoFit/>
          </a:bodyPr>
          <a:lstStyle/>
          <a:p>
            <a:r>
              <a:rPr lang="da-DK" sz="1400" b="1" dirty="0"/>
              <a:t>Inspiration til slide</a:t>
            </a:r>
            <a:r>
              <a:rPr lang="da-DK" sz="1400" b="1" baseline="0" dirty="0"/>
              <a:t>-opbygning:</a:t>
            </a:r>
          </a:p>
        </p:txBody>
      </p:sp>
    </p:spTree>
    <p:extLst>
      <p:ext uri="{BB962C8B-B14F-4D97-AF65-F5344CB8AC3E}">
        <p14:creationId xmlns:p14="http://schemas.microsoft.com/office/powerpoint/2010/main" val="3422300843"/>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Spec program - lys">
    <p:bg>
      <p:bgPr>
        <a:solidFill>
          <a:srgbClr val="FFFFFF"/>
        </a:solidFill>
        <a:effectLst/>
      </p:bgPr>
    </p:bg>
    <p:spTree>
      <p:nvGrpSpPr>
        <p:cNvPr id="1" name=""/>
        <p:cNvGrpSpPr/>
        <p:nvPr/>
      </p:nvGrpSpPr>
      <p:grpSpPr>
        <a:xfrm>
          <a:off x="0" y="0"/>
          <a:ext cx="0" cy="0"/>
          <a:chOff x="0" y="0"/>
          <a:chExt cx="0" cy="0"/>
        </a:xfrm>
      </p:grpSpPr>
      <p:sp>
        <p:nvSpPr>
          <p:cNvPr id="30" name="Pladsholder til tekst 29"/>
          <p:cNvSpPr>
            <a:spLocks noGrp="1"/>
          </p:cNvSpPr>
          <p:nvPr>
            <p:ph type="body" sz="quarter" idx="16" hasCustomPrompt="1"/>
          </p:nvPr>
        </p:nvSpPr>
        <p:spPr>
          <a:xfrm>
            <a:off x="1834029" y="1950809"/>
            <a:ext cx="1320830" cy="1060450"/>
          </a:xfrm>
        </p:spPr>
        <p:txBody>
          <a:bodyPr/>
          <a:lstStyle>
            <a:lvl1pPr marL="0" indent="0">
              <a:buNone/>
              <a:defRPr sz="7200">
                <a:solidFill>
                  <a:schemeClr val="tx1"/>
                </a:solidFill>
              </a:defRPr>
            </a:lvl1pPr>
          </a:lstStyle>
          <a:p>
            <a:pPr lvl="0"/>
            <a:r>
              <a:rPr lang="da-DK" dirty="0" err="1"/>
              <a:t>Nr</a:t>
            </a:r>
            <a:endParaRPr lang="da-DK" dirty="0"/>
          </a:p>
        </p:txBody>
      </p:sp>
      <p:sp>
        <p:nvSpPr>
          <p:cNvPr id="46" name="Pladsholder til tekst 29"/>
          <p:cNvSpPr>
            <a:spLocks noGrp="1"/>
          </p:cNvSpPr>
          <p:nvPr>
            <p:ph type="body" sz="quarter" idx="17" hasCustomPrompt="1"/>
          </p:nvPr>
        </p:nvSpPr>
        <p:spPr>
          <a:xfrm>
            <a:off x="1834029" y="4674439"/>
            <a:ext cx="1299696" cy="1060450"/>
          </a:xfrm>
        </p:spPr>
        <p:txBody>
          <a:bodyPr/>
          <a:lstStyle>
            <a:lvl1pPr marL="0" indent="0">
              <a:buNone/>
              <a:defRPr sz="7200">
                <a:solidFill>
                  <a:schemeClr val="tx1"/>
                </a:solidFill>
              </a:defRPr>
            </a:lvl1pPr>
          </a:lstStyle>
          <a:p>
            <a:pPr lvl="0"/>
            <a:r>
              <a:rPr lang="da-DK" dirty="0" err="1"/>
              <a:t>Nr</a:t>
            </a:r>
            <a:endParaRPr lang="da-DK" dirty="0"/>
          </a:p>
        </p:txBody>
      </p:sp>
      <p:sp>
        <p:nvSpPr>
          <p:cNvPr id="48" name="Pladsholder til tekst 29"/>
          <p:cNvSpPr>
            <a:spLocks noGrp="1"/>
          </p:cNvSpPr>
          <p:nvPr>
            <p:ph type="body" sz="quarter" idx="19" hasCustomPrompt="1"/>
          </p:nvPr>
        </p:nvSpPr>
        <p:spPr>
          <a:xfrm>
            <a:off x="1834029" y="3312624"/>
            <a:ext cx="1299696" cy="1060450"/>
          </a:xfrm>
        </p:spPr>
        <p:txBody>
          <a:bodyPr/>
          <a:lstStyle>
            <a:lvl1pPr marL="0" indent="0">
              <a:buNone/>
              <a:defRPr sz="7200">
                <a:solidFill>
                  <a:schemeClr val="tx1"/>
                </a:solidFill>
              </a:defRPr>
            </a:lvl1pPr>
          </a:lstStyle>
          <a:p>
            <a:pPr lvl="0"/>
            <a:r>
              <a:rPr lang="da-DK" dirty="0" err="1"/>
              <a:t>Nr</a:t>
            </a:r>
            <a:endParaRPr lang="da-DK" dirty="0"/>
          </a:p>
        </p:txBody>
      </p:sp>
      <p:sp>
        <p:nvSpPr>
          <p:cNvPr id="2" name="Titel 1">
            <a:extLst>
              <a:ext uri="{FF2B5EF4-FFF2-40B4-BE49-F238E27FC236}">
                <a16:creationId xmlns:a16="http://schemas.microsoft.com/office/drawing/2014/main" id="{35B2EBF6-64D6-4CD7-A905-1C4B1A98451F}"/>
              </a:ext>
            </a:extLst>
          </p:cNvPr>
          <p:cNvSpPr>
            <a:spLocks noGrp="1"/>
          </p:cNvSpPr>
          <p:nvPr>
            <p:ph type="title" hasCustomPrompt="1"/>
          </p:nvPr>
        </p:nvSpPr>
        <p:spPr>
          <a:xfrm>
            <a:off x="1271587" y="914400"/>
            <a:ext cx="10296525" cy="503737"/>
          </a:xfrm>
        </p:spPr>
        <p:txBody>
          <a:bodyPr/>
          <a:lstStyle>
            <a:lvl1pPr algn="ctr">
              <a:defRPr>
                <a:solidFill>
                  <a:schemeClr val="accent6"/>
                </a:solidFill>
              </a:defRPr>
            </a:lvl1pPr>
          </a:lstStyle>
          <a:p>
            <a:r>
              <a:rPr lang="da-DK" dirty="0"/>
              <a:t>Overskrift</a:t>
            </a:r>
          </a:p>
        </p:txBody>
      </p:sp>
      <p:sp>
        <p:nvSpPr>
          <p:cNvPr id="6" name="Pladsholder til tekst 5">
            <a:extLst>
              <a:ext uri="{FF2B5EF4-FFF2-40B4-BE49-F238E27FC236}">
                <a16:creationId xmlns:a16="http://schemas.microsoft.com/office/drawing/2014/main" id="{AC600871-6FFD-41D8-A04A-C893975D190A}"/>
              </a:ext>
            </a:extLst>
          </p:cNvPr>
          <p:cNvSpPr>
            <a:spLocks noGrp="1"/>
          </p:cNvSpPr>
          <p:nvPr>
            <p:ph type="body" sz="quarter" idx="22" hasCustomPrompt="1"/>
          </p:nvPr>
        </p:nvSpPr>
        <p:spPr>
          <a:xfrm>
            <a:off x="3159873" y="2428176"/>
            <a:ext cx="2546350" cy="295275"/>
          </a:xfrm>
        </p:spPr>
        <p:txBody>
          <a:bodyPr/>
          <a:lstStyle>
            <a:lvl1pPr marL="0" indent="0">
              <a:buNone/>
              <a:defRPr b="1">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19" name="Pladsholder til tekst 5">
            <a:extLst>
              <a:ext uri="{FF2B5EF4-FFF2-40B4-BE49-F238E27FC236}">
                <a16:creationId xmlns:a16="http://schemas.microsoft.com/office/drawing/2014/main" id="{FCFD687E-372D-497C-8D82-2B831FC92E53}"/>
              </a:ext>
            </a:extLst>
          </p:cNvPr>
          <p:cNvSpPr>
            <a:spLocks noGrp="1"/>
          </p:cNvSpPr>
          <p:nvPr>
            <p:ph type="body" sz="quarter" idx="23" hasCustomPrompt="1"/>
          </p:nvPr>
        </p:nvSpPr>
        <p:spPr>
          <a:xfrm>
            <a:off x="3159873" y="2781553"/>
            <a:ext cx="2546350" cy="423329"/>
          </a:xfrm>
        </p:spPr>
        <p:txBody>
          <a:bodyPr/>
          <a:lstStyle>
            <a:lvl1pPr marL="0" indent="0">
              <a:buNone/>
              <a:defRPr sz="1400" b="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20" name="Pladsholder til tekst 5">
            <a:extLst>
              <a:ext uri="{FF2B5EF4-FFF2-40B4-BE49-F238E27FC236}">
                <a16:creationId xmlns:a16="http://schemas.microsoft.com/office/drawing/2014/main" id="{A469F831-5290-45D0-85AD-5FE3C2FD2BC8}"/>
              </a:ext>
            </a:extLst>
          </p:cNvPr>
          <p:cNvSpPr>
            <a:spLocks noGrp="1"/>
          </p:cNvSpPr>
          <p:nvPr>
            <p:ph type="body" sz="quarter" idx="24" hasCustomPrompt="1"/>
          </p:nvPr>
        </p:nvSpPr>
        <p:spPr>
          <a:xfrm>
            <a:off x="3159873" y="3728159"/>
            <a:ext cx="2546350" cy="295275"/>
          </a:xfrm>
        </p:spPr>
        <p:txBody>
          <a:bodyPr/>
          <a:lstStyle>
            <a:lvl1pPr marL="0" indent="0">
              <a:buNone/>
              <a:defRPr b="1">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21" name="Pladsholder til tekst 5">
            <a:extLst>
              <a:ext uri="{FF2B5EF4-FFF2-40B4-BE49-F238E27FC236}">
                <a16:creationId xmlns:a16="http://schemas.microsoft.com/office/drawing/2014/main" id="{F7EC8830-F109-4D44-911E-29D549BF4659}"/>
              </a:ext>
            </a:extLst>
          </p:cNvPr>
          <p:cNvSpPr>
            <a:spLocks noGrp="1"/>
          </p:cNvSpPr>
          <p:nvPr>
            <p:ph type="body" sz="quarter" idx="25" hasCustomPrompt="1"/>
          </p:nvPr>
        </p:nvSpPr>
        <p:spPr>
          <a:xfrm>
            <a:off x="3159873" y="4081536"/>
            <a:ext cx="2546350" cy="423329"/>
          </a:xfrm>
        </p:spPr>
        <p:txBody>
          <a:bodyPr/>
          <a:lstStyle>
            <a:lvl1pPr marL="0" indent="0">
              <a:buNone/>
              <a:defRPr sz="1400" b="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22" name="Pladsholder til tekst 5">
            <a:extLst>
              <a:ext uri="{FF2B5EF4-FFF2-40B4-BE49-F238E27FC236}">
                <a16:creationId xmlns:a16="http://schemas.microsoft.com/office/drawing/2014/main" id="{F720DCD5-9DF4-43E9-987A-40FD8F7B4772}"/>
              </a:ext>
            </a:extLst>
          </p:cNvPr>
          <p:cNvSpPr>
            <a:spLocks noGrp="1"/>
          </p:cNvSpPr>
          <p:nvPr>
            <p:ph type="body" sz="quarter" idx="26" hasCustomPrompt="1"/>
          </p:nvPr>
        </p:nvSpPr>
        <p:spPr>
          <a:xfrm>
            <a:off x="3159873" y="5024507"/>
            <a:ext cx="2546350" cy="295275"/>
          </a:xfrm>
        </p:spPr>
        <p:txBody>
          <a:bodyPr/>
          <a:lstStyle>
            <a:lvl1pPr marL="0" indent="0">
              <a:buNone/>
              <a:defRPr b="1">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23" name="Pladsholder til tekst 5">
            <a:extLst>
              <a:ext uri="{FF2B5EF4-FFF2-40B4-BE49-F238E27FC236}">
                <a16:creationId xmlns:a16="http://schemas.microsoft.com/office/drawing/2014/main" id="{60F9C3EE-048D-495D-8FC6-41EFB0C5C367}"/>
              </a:ext>
            </a:extLst>
          </p:cNvPr>
          <p:cNvSpPr>
            <a:spLocks noGrp="1"/>
          </p:cNvSpPr>
          <p:nvPr>
            <p:ph type="body" sz="quarter" idx="27" hasCustomPrompt="1"/>
          </p:nvPr>
        </p:nvSpPr>
        <p:spPr>
          <a:xfrm>
            <a:off x="3159873" y="5377884"/>
            <a:ext cx="2546350" cy="423329"/>
          </a:xfrm>
        </p:spPr>
        <p:txBody>
          <a:bodyPr/>
          <a:lstStyle>
            <a:lvl1pPr marL="0" indent="0">
              <a:buNone/>
              <a:defRPr sz="1400" b="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24" name="Pladsholder til tekst 29">
            <a:extLst>
              <a:ext uri="{FF2B5EF4-FFF2-40B4-BE49-F238E27FC236}">
                <a16:creationId xmlns:a16="http://schemas.microsoft.com/office/drawing/2014/main" id="{44F2C6E7-3AC1-469D-82CE-C562C316C3B3}"/>
              </a:ext>
            </a:extLst>
          </p:cNvPr>
          <p:cNvSpPr>
            <a:spLocks noGrp="1"/>
          </p:cNvSpPr>
          <p:nvPr>
            <p:ph type="body" sz="quarter" idx="28" hasCustomPrompt="1"/>
          </p:nvPr>
        </p:nvSpPr>
        <p:spPr>
          <a:xfrm>
            <a:off x="6819153" y="1950809"/>
            <a:ext cx="1320830" cy="1060450"/>
          </a:xfrm>
        </p:spPr>
        <p:txBody>
          <a:bodyPr/>
          <a:lstStyle>
            <a:lvl1pPr marL="0" indent="0">
              <a:buNone/>
              <a:defRPr sz="7200">
                <a:solidFill>
                  <a:schemeClr val="tx1"/>
                </a:solidFill>
              </a:defRPr>
            </a:lvl1pPr>
          </a:lstStyle>
          <a:p>
            <a:pPr lvl="0"/>
            <a:r>
              <a:rPr lang="da-DK" dirty="0" err="1"/>
              <a:t>Nr</a:t>
            </a:r>
            <a:endParaRPr lang="da-DK" dirty="0"/>
          </a:p>
        </p:txBody>
      </p:sp>
      <p:sp>
        <p:nvSpPr>
          <p:cNvPr id="25" name="Pladsholder til tekst 29">
            <a:extLst>
              <a:ext uri="{FF2B5EF4-FFF2-40B4-BE49-F238E27FC236}">
                <a16:creationId xmlns:a16="http://schemas.microsoft.com/office/drawing/2014/main" id="{1F20751C-FA3C-4B0C-B1A5-641004527264}"/>
              </a:ext>
            </a:extLst>
          </p:cNvPr>
          <p:cNvSpPr>
            <a:spLocks noGrp="1"/>
          </p:cNvSpPr>
          <p:nvPr>
            <p:ph type="body" sz="quarter" idx="29" hasCustomPrompt="1"/>
          </p:nvPr>
        </p:nvSpPr>
        <p:spPr>
          <a:xfrm>
            <a:off x="6819153" y="4674439"/>
            <a:ext cx="1299696" cy="1060450"/>
          </a:xfrm>
        </p:spPr>
        <p:txBody>
          <a:bodyPr/>
          <a:lstStyle>
            <a:lvl1pPr marL="0" indent="0">
              <a:buNone/>
              <a:defRPr sz="7200">
                <a:solidFill>
                  <a:schemeClr val="tx1"/>
                </a:solidFill>
              </a:defRPr>
            </a:lvl1pPr>
          </a:lstStyle>
          <a:p>
            <a:pPr lvl="0"/>
            <a:r>
              <a:rPr lang="da-DK" dirty="0" err="1"/>
              <a:t>Nr</a:t>
            </a:r>
            <a:endParaRPr lang="da-DK" dirty="0"/>
          </a:p>
        </p:txBody>
      </p:sp>
      <p:sp>
        <p:nvSpPr>
          <p:cNvPr id="27" name="Pladsholder til tekst 29">
            <a:extLst>
              <a:ext uri="{FF2B5EF4-FFF2-40B4-BE49-F238E27FC236}">
                <a16:creationId xmlns:a16="http://schemas.microsoft.com/office/drawing/2014/main" id="{FB404CB2-8D38-4F06-BDDB-5F2DC9F31B4D}"/>
              </a:ext>
            </a:extLst>
          </p:cNvPr>
          <p:cNvSpPr>
            <a:spLocks noGrp="1"/>
          </p:cNvSpPr>
          <p:nvPr>
            <p:ph type="body" sz="quarter" idx="30" hasCustomPrompt="1"/>
          </p:nvPr>
        </p:nvSpPr>
        <p:spPr>
          <a:xfrm>
            <a:off x="6819153" y="3312624"/>
            <a:ext cx="1299696" cy="1060450"/>
          </a:xfrm>
        </p:spPr>
        <p:txBody>
          <a:bodyPr/>
          <a:lstStyle>
            <a:lvl1pPr marL="0" indent="0">
              <a:buNone/>
              <a:defRPr sz="7200">
                <a:solidFill>
                  <a:schemeClr val="tx1"/>
                </a:solidFill>
              </a:defRPr>
            </a:lvl1pPr>
          </a:lstStyle>
          <a:p>
            <a:pPr lvl="0"/>
            <a:r>
              <a:rPr lang="da-DK" dirty="0" err="1"/>
              <a:t>Nr</a:t>
            </a:r>
            <a:endParaRPr lang="da-DK" dirty="0"/>
          </a:p>
        </p:txBody>
      </p:sp>
      <p:sp>
        <p:nvSpPr>
          <p:cNvPr id="28" name="Pladsholder til tekst 5">
            <a:extLst>
              <a:ext uri="{FF2B5EF4-FFF2-40B4-BE49-F238E27FC236}">
                <a16:creationId xmlns:a16="http://schemas.microsoft.com/office/drawing/2014/main" id="{E3735515-AF65-4F57-8944-B27DBAF3C1B3}"/>
              </a:ext>
            </a:extLst>
          </p:cNvPr>
          <p:cNvSpPr>
            <a:spLocks noGrp="1"/>
          </p:cNvSpPr>
          <p:nvPr>
            <p:ph type="body" sz="quarter" idx="31" hasCustomPrompt="1"/>
          </p:nvPr>
        </p:nvSpPr>
        <p:spPr>
          <a:xfrm>
            <a:off x="8144997" y="2428176"/>
            <a:ext cx="2546350" cy="295275"/>
          </a:xfrm>
        </p:spPr>
        <p:txBody>
          <a:bodyPr/>
          <a:lstStyle>
            <a:lvl1pPr marL="0" indent="0">
              <a:buNone/>
              <a:defRPr b="1">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29" name="Pladsholder til tekst 5">
            <a:extLst>
              <a:ext uri="{FF2B5EF4-FFF2-40B4-BE49-F238E27FC236}">
                <a16:creationId xmlns:a16="http://schemas.microsoft.com/office/drawing/2014/main" id="{05FA2209-A5AE-43A8-BF0D-9F40F3122C69}"/>
              </a:ext>
            </a:extLst>
          </p:cNvPr>
          <p:cNvSpPr>
            <a:spLocks noGrp="1"/>
          </p:cNvSpPr>
          <p:nvPr>
            <p:ph type="body" sz="quarter" idx="32" hasCustomPrompt="1"/>
          </p:nvPr>
        </p:nvSpPr>
        <p:spPr>
          <a:xfrm>
            <a:off x="8144997" y="2781553"/>
            <a:ext cx="2546350" cy="423329"/>
          </a:xfrm>
        </p:spPr>
        <p:txBody>
          <a:bodyPr/>
          <a:lstStyle>
            <a:lvl1pPr marL="0" indent="0">
              <a:buNone/>
              <a:defRPr sz="1400" b="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31" name="Pladsholder til tekst 5">
            <a:extLst>
              <a:ext uri="{FF2B5EF4-FFF2-40B4-BE49-F238E27FC236}">
                <a16:creationId xmlns:a16="http://schemas.microsoft.com/office/drawing/2014/main" id="{50A3EDAE-D385-4567-B9E4-446C66FC3EEF}"/>
              </a:ext>
            </a:extLst>
          </p:cNvPr>
          <p:cNvSpPr>
            <a:spLocks noGrp="1"/>
          </p:cNvSpPr>
          <p:nvPr>
            <p:ph type="body" sz="quarter" idx="33" hasCustomPrompt="1"/>
          </p:nvPr>
        </p:nvSpPr>
        <p:spPr>
          <a:xfrm>
            <a:off x="8144997" y="3728159"/>
            <a:ext cx="2546350" cy="295275"/>
          </a:xfrm>
        </p:spPr>
        <p:txBody>
          <a:bodyPr/>
          <a:lstStyle>
            <a:lvl1pPr marL="0" indent="0">
              <a:buNone/>
              <a:defRPr b="1">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32" name="Pladsholder til tekst 5">
            <a:extLst>
              <a:ext uri="{FF2B5EF4-FFF2-40B4-BE49-F238E27FC236}">
                <a16:creationId xmlns:a16="http://schemas.microsoft.com/office/drawing/2014/main" id="{78C6D657-40E9-4022-8538-B2887AFA3536}"/>
              </a:ext>
            </a:extLst>
          </p:cNvPr>
          <p:cNvSpPr>
            <a:spLocks noGrp="1"/>
          </p:cNvSpPr>
          <p:nvPr>
            <p:ph type="body" sz="quarter" idx="34" hasCustomPrompt="1"/>
          </p:nvPr>
        </p:nvSpPr>
        <p:spPr>
          <a:xfrm>
            <a:off x="8144997" y="4081536"/>
            <a:ext cx="2546350" cy="423329"/>
          </a:xfrm>
        </p:spPr>
        <p:txBody>
          <a:bodyPr/>
          <a:lstStyle>
            <a:lvl1pPr marL="0" indent="0">
              <a:buNone/>
              <a:defRPr sz="1400" b="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33" name="Pladsholder til tekst 5">
            <a:extLst>
              <a:ext uri="{FF2B5EF4-FFF2-40B4-BE49-F238E27FC236}">
                <a16:creationId xmlns:a16="http://schemas.microsoft.com/office/drawing/2014/main" id="{551DDE11-6F26-4590-92F6-3354946FA80E}"/>
              </a:ext>
            </a:extLst>
          </p:cNvPr>
          <p:cNvSpPr>
            <a:spLocks noGrp="1"/>
          </p:cNvSpPr>
          <p:nvPr>
            <p:ph type="body" sz="quarter" idx="35" hasCustomPrompt="1"/>
          </p:nvPr>
        </p:nvSpPr>
        <p:spPr>
          <a:xfrm>
            <a:off x="8144997" y="5024507"/>
            <a:ext cx="2546350" cy="295275"/>
          </a:xfrm>
        </p:spPr>
        <p:txBody>
          <a:bodyPr/>
          <a:lstStyle>
            <a:lvl1pPr marL="0" indent="0">
              <a:buNone/>
              <a:defRPr b="1">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34" name="Pladsholder til tekst 5">
            <a:extLst>
              <a:ext uri="{FF2B5EF4-FFF2-40B4-BE49-F238E27FC236}">
                <a16:creationId xmlns:a16="http://schemas.microsoft.com/office/drawing/2014/main" id="{90BA31CC-8450-40D5-8977-8592E4BA203B}"/>
              </a:ext>
            </a:extLst>
          </p:cNvPr>
          <p:cNvSpPr>
            <a:spLocks noGrp="1"/>
          </p:cNvSpPr>
          <p:nvPr>
            <p:ph type="body" sz="quarter" idx="36" hasCustomPrompt="1"/>
          </p:nvPr>
        </p:nvSpPr>
        <p:spPr>
          <a:xfrm>
            <a:off x="8144997" y="5377884"/>
            <a:ext cx="2546350" cy="423329"/>
          </a:xfrm>
        </p:spPr>
        <p:txBody>
          <a:bodyPr/>
          <a:lstStyle>
            <a:lvl1pPr marL="0" indent="0">
              <a:buNone/>
              <a:defRPr sz="1400" b="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pic>
        <p:nvPicPr>
          <p:cNvPr id="26" name="Billede 25">
            <a:extLst>
              <a:ext uri="{FF2B5EF4-FFF2-40B4-BE49-F238E27FC236}">
                <a16:creationId xmlns:a16="http://schemas.microsoft.com/office/drawing/2014/main" id="{D2B7D5EB-EA31-4F4D-BFA7-B73DA268AB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306533" y="374268"/>
            <a:ext cx="2816723" cy="1584000"/>
          </a:xfrm>
          <a:prstGeom prst="rect">
            <a:avLst/>
          </a:prstGeom>
        </p:spPr>
      </p:pic>
      <p:sp>
        <p:nvSpPr>
          <p:cNvPr id="35" name="Tekstfelt 34"/>
          <p:cNvSpPr txBox="1"/>
          <p:nvPr userDrawn="1"/>
        </p:nvSpPr>
        <p:spPr>
          <a:xfrm>
            <a:off x="12298444" y="0"/>
            <a:ext cx="2824812" cy="307777"/>
          </a:xfrm>
          <a:prstGeom prst="rect">
            <a:avLst/>
          </a:prstGeom>
          <a:noFill/>
        </p:spPr>
        <p:txBody>
          <a:bodyPr wrap="none" rtlCol="0">
            <a:spAutoFit/>
          </a:bodyPr>
          <a:lstStyle/>
          <a:p>
            <a:r>
              <a:rPr lang="da-DK" sz="1400" b="1" dirty="0"/>
              <a:t>Inspiration til slide</a:t>
            </a:r>
            <a:r>
              <a:rPr lang="da-DK" sz="1400" b="1" baseline="0" dirty="0"/>
              <a:t>-opbygning:</a:t>
            </a:r>
          </a:p>
        </p:txBody>
      </p:sp>
    </p:spTree>
    <p:extLst>
      <p:ext uri="{BB962C8B-B14F-4D97-AF65-F5344CB8AC3E}">
        <p14:creationId xmlns:p14="http://schemas.microsoft.com/office/powerpoint/2010/main" val="870052804"/>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Spec program - mørk">
    <p:bg>
      <p:bgPr>
        <a:solidFill>
          <a:schemeClr val="tx2"/>
        </a:solidFill>
        <a:effectLst/>
      </p:bgPr>
    </p:bg>
    <p:spTree>
      <p:nvGrpSpPr>
        <p:cNvPr id="1" name=""/>
        <p:cNvGrpSpPr/>
        <p:nvPr/>
      </p:nvGrpSpPr>
      <p:grpSpPr>
        <a:xfrm>
          <a:off x="0" y="0"/>
          <a:ext cx="0" cy="0"/>
          <a:chOff x="0" y="0"/>
          <a:chExt cx="0" cy="0"/>
        </a:xfrm>
      </p:grpSpPr>
      <p:sp>
        <p:nvSpPr>
          <p:cNvPr id="30" name="Pladsholder til tekst 29"/>
          <p:cNvSpPr>
            <a:spLocks noGrp="1"/>
          </p:cNvSpPr>
          <p:nvPr>
            <p:ph type="body" sz="quarter" idx="16" hasCustomPrompt="1"/>
          </p:nvPr>
        </p:nvSpPr>
        <p:spPr>
          <a:xfrm>
            <a:off x="1834029" y="1950809"/>
            <a:ext cx="1320830" cy="1060450"/>
          </a:xfrm>
        </p:spPr>
        <p:txBody>
          <a:bodyPr/>
          <a:lstStyle>
            <a:lvl1pPr marL="0" indent="0">
              <a:buNone/>
              <a:defRPr sz="7200">
                <a:solidFill>
                  <a:schemeClr val="accent1"/>
                </a:solidFill>
              </a:defRPr>
            </a:lvl1pPr>
          </a:lstStyle>
          <a:p>
            <a:pPr lvl="0"/>
            <a:r>
              <a:rPr lang="da-DK" dirty="0" err="1"/>
              <a:t>Nr</a:t>
            </a:r>
            <a:endParaRPr lang="da-DK" dirty="0"/>
          </a:p>
        </p:txBody>
      </p:sp>
      <p:sp>
        <p:nvSpPr>
          <p:cNvPr id="46" name="Pladsholder til tekst 29"/>
          <p:cNvSpPr>
            <a:spLocks noGrp="1"/>
          </p:cNvSpPr>
          <p:nvPr>
            <p:ph type="body" sz="quarter" idx="17" hasCustomPrompt="1"/>
          </p:nvPr>
        </p:nvSpPr>
        <p:spPr>
          <a:xfrm>
            <a:off x="1834029" y="4674439"/>
            <a:ext cx="1299696" cy="1060450"/>
          </a:xfrm>
        </p:spPr>
        <p:txBody>
          <a:bodyPr/>
          <a:lstStyle>
            <a:lvl1pPr marL="0" indent="0">
              <a:buNone/>
              <a:defRPr sz="7200">
                <a:solidFill>
                  <a:schemeClr val="accent1"/>
                </a:solidFill>
              </a:defRPr>
            </a:lvl1pPr>
          </a:lstStyle>
          <a:p>
            <a:pPr lvl="0"/>
            <a:r>
              <a:rPr lang="da-DK" dirty="0" err="1"/>
              <a:t>Nr</a:t>
            </a:r>
            <a:endParaRPr lang="da-DK" dirty="0"/>
          </a:p>
        </p:txBody>
      </p:sp>
      <p:sp>
        <p:nvSpPr>
          <p:cNvPr id="48" name="Pladsholder til tekst 29"/>
          <p:cNvSpPr>
            <a:spLocks noGrp="1"/>
          </p:cNvSpPr>
          <p:nvPr>
            <p:ph type="body" sz="quarter" idx="19" hasCustomPrompt="1"/>
          </p:nvPr>
        </p:nvSpPr>
        <p:spPr>
          <a:xfrm>
            <a:off x="1834029" y="3312624"/>
            <a:ext cx="1299696" cy="1060450"/>
          </a:xfrm>
        </p:spPr>
        <p:txBody>
          <a:bodyPr/>
          <a:lstStyle>
            <a:lvl1pPr marL="0" indent="0">
              <a:buNone/>
              <a:defRPr sz="7200">
                <a:solidFill>
                  <a:schemeClr val="accent1"/>
                </a:solidFill>
              </a:defRPr>
            </a:lvl1pPr>
          </a:lstStyle>
          <a:p>
            <a:pPr lvl="0"/>
            <a:r>
              <a:rPr lang="da-DK" dirty="0" err="1"/>
              <a:t>Nr</a:t>
            </a:r>
            <a:endParaRPr lang="da-DK" dirty="0"/>
          </a:p>
        </p:txBody>
      </p:sp>
      <p:sp>
        <p:nvSpPr>
          <p:cNvPr id="2" name="Titel 1">
            <a:extLst>
              <a:ext uri="{FF2B5EF4-FFF2-40B4-BE49-F238E27FC236}">
                <a16:creationId xmlns:a16="http://schemas.microsoft.com/office/drawing/2014/main" id="{35B2EBF6-64D6-4CD7-A905-1C4B1A98451F}"/>
              </a:ext>
            </a:extLst>
          </p:cNvPr>
          <p:cNvSpPr>
            <a:spLocks noGrp="1"/>
          </p:cNvSpPr>
          <p:nvPr>
            <p:ph type="title" hasCustomPrompt="1"/>
          </p:nvPr>
        </p:nvSpPr>
        <p:spPr>
          <a:xfrm>
            <a:off x="1271587" y="914400"/>
            <a:ext cx="10296525" cy="503737"/>
          </a:xfrm>
        </p:spPr>
        <p:txBody>
          <a:bodyPr/>
          <a:lstStyle>
            <a:lvl1pPr algn="ctr">
              <a:defRPr/>
            </a:lvl1pPr>
          </a:lstStyle>
          <a:p>
            <a:r>
              <a:rPr lang="da-DK" dirty="0"/>
              <a:t>Overskrift</a:t>
            </a:r>
          </a:p>
        </p:txBody>
      </p:sp>
      <p:sp>
        <p:nvSpPr>
          <p:cNvPr id="6" name="Pladsholder til tekst 5">
            <a:extLst>
              <a:ext uri="{FF2B5EF4-FFF2-40B4-BE49-F238E27FC236}">
                <a16:creationId xmlns:a16="http://schemas.microsoft.com/office/drawing/2014/main" id="{AC600871-6FFD-41D8-A04A-C893975D190A}"/>
              </a:ext>
            </a:extLst>
          </p:cNvPr>
          <p:cNvSpPr>
            <a:spLocks noGrp="1"/>
          </p:cNvSpPr>
          <p:nvPr>
            <p:ph type="body" sz="quarter" idx="22" hasCustomPrompt="1"/>
          </p:nvPr>
        </p:nvSpPr>
        <p:spPr>
          <a:xfrm>
            <a:off x="3159873" y="2428176"/>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19" name="Pladsholder til tekst 5">
            <a:extLst>
              <a:ext uri="{FF2B5EF4-FFF2-40B4-BE49-F238E27FC236}">
                <a16:creationId xmlns:a16="http://schemas.microsoft.com/office/drawing/2014/main" id="{FCFD687E-372D-497C-8D82-2B831FC92E53}"/>
              </a:ext>
            </a:extLst>
          </p:cNvPr>
          <p:cNvSpPr>
            <a:spLocks noGrp="1"/>
          </p:cNvSpPr>
          <p:nvPr>
            <p:ph type="body" sz="quarter" idx="23" hasCustomPrompt="1"/>
          </p:nvPr>
        </p:nvSpPr>
        <p:spPr>
          <a:xfrm>
            <a:off x="3159873" y="2781553"/>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20" name="Pladsholder til tekst 5">
            <a:extLst>
              <a:ext uri="{FF2B5EF4-FFF2-40B4-BE49-F238E27FC236}">
                <a16:creationId xmlns:a16="http://schemas.microsoft.com/office/drawing/2014/main" id="{A469F831-5290-45D0-85AD-5FE3C2FD2BC8}"/>
              </a:ext>
            </a:extLst>
          </p:cNvPr>
          <p:cNvSpPr>
            <a:spLocks noGrp="1"/>
          </p:cNvSpPr>
          <p:nvPr>
            <p:ph type="body" sz="quarter" idx="24" hasCustomPrompt="1"/>
          </p:nvPr>
        </p:nvSpPr>
        <p:spPr>
          <a:xfrm>
            <a:off x="3159873" y="3728159"/>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21" name="Pladsholder til tekst 5">
            <a:extLst>
              <a:ext uri="{FF2B5EF4-FFF2-40B4-BE49-F238E27FC236}">
                <a16:creationId xmlns:a16="http://schemas.microsoft.com/office/drawing/2014/main" id="{F7EC8830-F109-4D44-911E-29D549BF4659}"/>
              </a:ext>
            </a:extLst>
          </p:cNvPr>
          <p:cNvSpPr>
            <a:spLocks noGrp="1"/>
          </p:cNvSpPr>
          <p:nvPr>
            <p:ph type="body" sz="quarter" idx="25" hasCustomPrompt="1"/>
          </p:nvPr>
        </p:nvSpPr>
        <p:spPr>
          <a:xfrm>
            <a:off x="3159873" y="4081536"/>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22" name="Pladsholder til tekst 5">
            <a:extLst>
              <a:ext uri="{FF2B5EF4-FFF2-40B4-BE49-F238E27FC236}">
                <a16:creationId xmlns:a16="http://schemas.microsoft.com/office/drawing/2014/main" id="{F720DCD5-9DF4-43E9-987A-40FD8F7B4772}"/>
              </a:ext>
            </a:extLst>
          </p:cNvPr>
          <p:cNvSpPr>
            <a:spLocks noGrp="1"/>
          </p:cNvSpPr>
          <p:nvPr>
            <p:ph type="body" sz="quarter" idx="26" hasCustomPrompt="1"/>
          </p:nvPr>
        </p:nvSpPr>
        <p:spPr>
          <a:xfrm>
            <a:off x="3159873" y="5024507"/>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23" name="Pladsholder til tekst 5">
            <a:extLst>
              <a:ext uri="{FF2B5EF4-FFF2-40B4-BE49-F238E27FC236}">
                <a16:creationId xmlns:a16="http://schemas.microsoft.com/office/drawing/2014/main" id="{60F9C3EE-048D-495D-8FC6-41EFB0C5C367}"/>
              </a:ext>
            </a:extLst>
          </p:cNvPr>
          <p:cNvSpPr>
            <a:spLocks noGrp="1"/>
          </p:cNvSpPr>
          <p:nvPr>
            <p:ph type="body" sz="quarter" idx="27" hasCustomPrompt="1"/>
          </p:nvPr>
        </p:nvSpPr>
        <p:spPr>
          <a:xfrm>
            <a:off x="3159873" y="5377884"/>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24" name="Pladsholder til tekst 29">
            <a:extLst>
              <a:ext uri="{FF2B5EF4-FFF2-40B4-BE49-F238E27FC236}">
                <a16:creationId xmlns:a16="http://schemas.microsoft.com/office/drawing/2014/main" id="{44F2C6E7-3AC1-469D-82CE-C562C316C3B3}"/>
              </a:ext>
            </a:extLst>
          </p:cNvPr>
          <p:cNvSpPr>
            <a:spLocks noGrp="1"/>
          </p:cNvSpPr>
          <p:nvPr>
            <p:ph type="body" sz="quarter" idx="28" hasCustomPrompt="1"/>
          </p:nvPr>
        </p:nvSpPr>
        <p:spPr>
          <a:xfrm>
            <a:off x="6819153" y="1950809"/>
            <a:ext cx="1320830" cy="1060450"/>
          </a:xfrm>
        </p:spPr>
        <p:txBody>
          <a:bodyPr/>
          <a:lstStyle>
            <a:lvl1pPr marL="0" indent="0">
              <a:buNone/>
              <a:defRPr sz="7200">
                <a:solidFill>
                  <a:schemeClr val="accent1"/>
                </a:solidFill>
              </a:defRPr>
            </a:lvl1pPr>
          </a:lstStyle>
          <a:p>
            <a:pPr lvl="0"/>
            <a:r>
              <a:rPr lang="da-DK" dirty="0" err="1"/>
              <a:t>Nr</a:t>
            </a:r>
            <a:endParaRPr lang="da-DK" dirty="0"/>
          </a:p>
        </p:txBody>
      </p:sp>
      <p:sp>
        <p:nvSpPr>
          <p:cNvPr id="25" name="Pladsholder til tekst 29">
            <a:extLst>
              <a:ext uri="{FF2B5EF4-FFF2-40B4-BE49-F238E27FC236}">
                <a16:creationId xmlns:a16="http://schemas.microsoft.com/office/drawing/2014/main" id="{1F20751C-FA3C-4B0C-B1A5-641004527264}"/>
              </a:ext>
            </a:extLst>
          </p:cNvPr>
          <p:cNvSpPr>
            <a:spLocks noGrp="1"/>
          </p:cNvSpPr>
          <p:nvPr>
            <p:ph type="body" sz="quarter" idx="29" hasCustomPrompt="1"/>
          </p:nvPr>
        </p:nvSpPr>
        <p:spPr>
          <a:xfrm>
            <a:off x="6819153" y="4674439"/>
            <a:ext cx="1299696" cy="1060450"/>
          </a:xfrm>
        </p:spPr>
        <p:txBody>
          <a:bodyPr/>
          <a:lstStyle>
            <a:lvl1pPr marL="0" indent="0">
              <a:buNone/>
              <a:defRPr sz="7200">
                <a:solidFill>
                  <a:schemeClr val="accent1"/>
                </a:solidFill>
              </a:defRPr>
            </a:lvl1pPr>
          </a:lstStyle>
          <a:p>
            <a:pPr lvl="0"/>
            <a:r>
              <a:rPr lang="da-DK" dirty="0" err="1"/>
              <a:t>Nr</a:t>
            </a:r>
            <a:endParaRPr lang="da-DK" dirty="0"/>
          </a:p>
        </p:txBody>
      </p:sp>
      <p:sp>
        <p:nvSpPr>
          <p:cNvPr id="27" name="Pladsholder til tekst 29">
            <a:extLst>
              <a:ext uri="{FF2B5EF4-FFF2-40B4-BE49-F238E27FC236}">
                <a16:creationId xmlns:a16="http://schemas.microsoft.com/office/drawing/2014/main" id="{FB404CB2-8D38-4F06-BDDB-5F2DC9F31B4D}"/>
              </a:ext>
            </a:extLst>
          </p:cNvPr>
          <p:cNvSpPr>
            <a:spLocks noGrp="1"/>
          </p:cNvSpPr>
          <p:nvPr>
            <p:ph type="body" sz="quarter" idx="30" hasCustomPrompt="1"/>
          </p:nvPr>
        </p:nvSpPr>
        <p:spPr>
          <a:xfrm>
            <a:off x="6819153" y="3312624"/>
            <a:ext cx="1299696" cy="1060450"/>
          </a:xfrm>
        </p:spPr>
        <p:txBody>
          <a:bodyPr/>
          <a:lstStyle>
            <a:lvl1pPr marL="0" indent="0">
              <a:buNone/>
              <a:defRPr sz="7200">
                <a:solidFill>
                  <a:schemeClr val="accent1"/>
                </a:solidFill>
              </a:defRPr>
            </a:lvl1pPr>
          </a:lstStyle>
          <a:p>
            <a:pPr lvl="0"/>
            <a:r>
              <a:rPr lang="da-DK" dirty="0" err="1"/>
              <a:t>Nr</a:t>
            </a:r>
            <a:endParaRPr lang="da-DK" dirty="0"/>
          </a:p>
        </p:txBody>
      </p:sp>
      <p:sp>
        <p:nvSpPr>
          <p:cNvPr id="28" name="Pladsholder til tekst 5">
            <a:extLst>
              <a:ext uri="{FF2B5EF4-FFF2-40B4-BE49-F238E27FC236}">
                <a16:creationId xmlns:a16="http://schemas.microsoft.com/office/drawing/2014/main" id="{E3735515-AF65-4F57-8944-B27DBAF3C1B3}"/>
              </a:ext>
            </a:extLst>
          </p:cNvPr>
          <p:cNvSpPr>
            <a:spLocks noGrp="1"/>
          </p:cNvSpPr>
          <p:nvPr>
            <p:ph type="body" sz="quarter" idx="31" hasCustomPrompt="1"/>
          </p:nvPr>
        </p:nvSpPr>
        <p:spPr>
          <a:xfrm>
            <a:off x="8144997" y="2428176"/>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29" name="Pladsholder til tekst 5">
            <a:extLst>
              <a:ext uri="{FF2B5EF4-FFF2-40B4-BE49-F238E27FC236}">
                <a16:creationId xmlns:a16="http://schemas.microsoft.com/office/drawing/2014/main" id="{05FA2209-A5AE-43A8-BF0D-9F40F3122C69}"/>
              </a:ext>
            </a:extLst>
          </p:cNvPr>
          <p:cNvSpPr>
            <a:spLocks noGrp="1"/>
          </p:cNvSpPr>
          <p:nvPr>
            <p:ph type="body" sz="quarter" idx="32" hasCustomPrompt="1"/>
          </p:nvPr>
        </p:nvSpPr>
        <p:spPr>
          <a:xfrm>
            <a:off x="8144997" y="2781553"/>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31" name="Pladsholder til tekst 5">
            <a:extLst>
              <a:ext uri="{FF2B5EF4-FFF2-40B4-BE49-F238E27FC236}">
                <a16:creationId xmlns:a16="http://schemas.microsoft.com/office/drawing/2014/main" id="{50A3EDAE-D385-4567-B9E4-446C66FC3EEF}"/>
              </a:ext>
            </a:extLst>
          </p:cNvPr>
          <p:cNvSpPr>
            <a:spLocks noGrp="1"/>
          </p:cNvSpPr>
          <p:nvPr>
            <p:ph type="body" sz="quarter" idx="33" hasCustomPrompt="1"/>
          </p:nvPr>
        </p:nvSpPr>
        <p:spPr>
          <a:xfrm>
            <a:off x="8144997" y="3728159"/>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32" name="Pladsholder til tekst 5">
            <a:extLst>
              <a:ext uri="{FF2B5EF4-FFF2-40B4-BE49-F238E27FC236}">
                <a16:creationId xmlns:a16="http://schemas.microsoft.com/office/drawing/2014/main" id="{78C6D657-40E9-4022-8538-B2887AFA3536}"/>
              </a:ext>
            </a:extLst>
          </p:cNvPr>
          <p:cNvSpPr>
            <a:spLocks noGrp="1"/>
          </p:cNvSpPr>
          <p:nvPr>
            <p:ph type="body" sz="quarter" idx="34" hasCustomPrompt="1"/>
          </p:nvPr>
        </p:nvSpPr>
        <p:spPr>
          <a:xfrm>
            <a:off x="8144997" y="4081536"/>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sp>
        <p:nvSpPr>
          <p:cNvPr id="33" name="Pladsholder til tekst 5">
            <a:extLst>
              <a:ext uri="{FF2B5EF4-FFF2-40B4-BE49-F238E27FC236}">
                <a16:creationId xmlns:a16="http://schemas.microsoft.com/office/drawing/2014/main" id="{551DDE11-6F26-4590-92F6-3354946FA80E}"/>
              </a:ext>
            </a:extLst>
          </p:cNvPr>
          <p:cNvSpPr>
            <a:spLocks noGrp="1"/>
          </p:cNvSpPr>
          <p:nvPr>
            <p:ph type="body" sz="quarter" idx="35" hasCustomPrompt="1"/>
          </p:nvPr>
        </p:nvSpPr>
        <p:spPr>
          <a:xfrm>
            <a:off x="8144997" y="5024507"/>
            <a:ext cx="2546350" cy="2952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Titel</a:t>
            </a:r>
          </a:p>
        </p:txBody>
      </p:sp>
      <p:sp>
        <p:nvSpPr>
          <p:cNvPr id="34" name="Pladsholder til tekst 5">
            <a:extLst>
              <a:ext uri="{FF2B5EF4-FFF2-40B4-BE49-F238E27FC236}">
                <a16:creationId xmlns:a16="http://schemas.microsoft.com/office/drawing/2014/main" id="{90BA31CC-8450-40D5-8977-8592E4BA203B}"/>
              </a:ext>
            </a:extLst>
          </p:cNvPr>
          <p:cNvSpPr>
            <a:spLocks noGrp="1"/>
          </p:cNvSpPr>
          <p:nvPr>
            <p:ph type="body" sz="quarter" idx="36" hasCustomPrompt="1"/>
          </p:nvPr>
        </p:nvSpPr>
        <p:spPr>
          <a:xfrm>
            <a:off x="8144997" y="5377884"/>
            <a:ext cx="2546350" cy="423329"/>
          </a:xfrm>
        </p:spPr>
        <p:txBody>
          <a:bodyPr/>
          <a:lstStyle>
            <a:lvl1pPr marL="0" indent="0">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da-DK" dirty="0"/>
              <a:t>Beskrivelse</a:t>
            </a:r>
          </a:p>
        </p:txBody>
      </p:sp>
      <p:pic>
        <p:nvPicPr>
          <p:cNvPr id="4" name="Billede 3">
            <a:extLst>
              <a:ext uri="{FF2B5EF4-FFF2-40B4-BE49-F238E27FC236}">
                <a16:creationId xmlns:a16="http://schemas.microsoft.com/office/drawing/2014/main" id="{D2B7D5EB-EA31-4F4D-BFA7-B73DA268AB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337762" y="295564"/>
            <a:ext cx="2816723" cy="1584000"/>
          </a:xfrm>
          <a:prstGeom prst="rect">
            <a:avLst/>
          </a:prstGeom>
        </p:spPr>
      </p:pic>
      <p:sp>
        <p:nvSpPr>
          <p:cNvPr id="26" name="Tekstfelt 25"/>
          <p:cNvSpPr txBox="1"/>
          <p:nvPr userDrawn="1"/>
        </p:nvSpPr>
        <p:spPr>
          <a:xfrm>
            <a:off x="12298444" y="0"/>
            <a:ext cx="2824812" cy="307777"/>
          </a:xfrm>
          <a:prstGeom prst="rect">
            <a:avLst/>
          </a:prstGeom>
          <a:noFill/>
        </p:spPr>
        <p:txBody>
          <a:bodyPr wrap="none" rtlCol="0">
            <a:spAutoFit/>
          </a:bodyPr>
          <a:lstStyle/>
          <a:p>
            <a:r>
              <a:rPr lang="da-DK" sz="1400" b="1" dirty="0"/>
              <a:t>Inspiration til slide</a:t>
            </a:r>
            <a:r>
              <a:rPr lang="da-DK" sz="1400" b="1" baseline="0" dirty="0"/>
              <a:t>-opbygning:</a:t>
            </a:r>
          </a:p>
        </p:txBody>
      </p:sp>
    </p:spTree>
    <p:extLst>
      <p:ext uri="{BB962C8B-B14F-4D97-AF65-F5344CB8AC3E}">
        <p14:creationId xmlns:p14="http://schemas.microsoft.com/office/powerpoint/2010/main" val="4294150956"/>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Afsnitsoverskrift - Lys">
    <p:bg>
      <p:bgPr>
        <a:solidFill>
          <a:schemeClr val="accent1"/>
        </a:solidFill>
        <a:effectLst/>
      </p:bgPr>
    </p:bg>
    <p:spTree>
      <p:nvGrpSpPr>
        <p:cNvPr id="1" name=""/>
        <p:cNvGrpSpPr/>
        <p:nvPr/>
      </p:nvGrpSpPr>
      <p:grpSpPr>
        <a:xfrm>
          <a:off x="0" y="0"/>
          <a:ext cx="0" cy="0"/>
          <a:chOff x="0" y="0"/>
          <a:chExt cx="0" cy="0"/>
        </a:xfrm>
      </p:grpSpPr>
      <p:pic>
        <p:nvPicPr>
          <p:cNvPr id="7" name="Billede" descr="Billede"/>
          <p:cNvPicPr>
            <a:picLocks noChangeAspect="1"/>
          </p:cNvPicPr>
          <p:nvPr userDrawn="1"/>
        </p:nvPicPr>
        <p:blipFill>
          <a:blip r:embed="rId2"/>
          <a:stretch>
            <a:fillRect/>
          </a:stretch>
        </p:blipFill>
        <p:spPr>
          <a:xfrm rot="1895229" flipH="1">
            <a:off x="5367294" y="339877"/>
            <a:ext cx="7337548" cy="7098981"/>
          </a:xfrm>
          <a:prstGeom prst="rect">
            <a:avLst/>
          </a:prstGeom>
          <a:ln w="12700">
            <a:miter lim="400000"/>
          </a:ln>
        </p:spPr>
      </p:pic>
      <p:sp>
        <p:nvSpPr>
          <p:cNvPr id="3" name="Titel 2">
            <a:extLst>
              <a:ext uri="{FF2B5EF4-FFF2-40B4-BE49-F238E27FC236}">
                <a16:creationId xmlns:a16="http://schemas.microsoft.com/office/drawing/2014/main" id="{18DA108B-B8B6-4DE1-9E56-7086D2C554DF}"/>
              </a:ext>
            </a:extLst>
          </p:cNvPr>
          <p:cNvSpPr>
            <a:spLocks noGrp="1"/>
          </p:cNvSpPr>
          <p:nvPr>
            <p:ph type="title" hasCustomPrompt="1"/>
          </p:nvPr>
        </p:nvSpPr>
        <p:spPr>
          <a:xfrm>
            <a:off x="1271588" y="2097088"/>
            <a:ext cx="6985000" cy="1712912"/>
          </a:xfrm>
        </p:spPr>
        <p:txBody>
          <a:bodyPr/>
          <a:lstStyle>
            <a:lvl1pPr>
              <a:defRPr sz="6000"/>
            </a:lvl1pPr>
          </a:lstStyle>
          <a:p>
            <a:r>
              <a:rPr lang="da-DK" dirty="0"/>
              <a:t>Overskrift</a:t>
            </a:r>
          </a:p>
        </p:txBody>
      </p:sp>
    </p:spTree>
    <p:extLst>
      <p:ext uri="{BB962C8B-B14F-4D97-AF65-F5344CB8AC3E}">
        <p14:creationId xmlns:p14="http://schemas.microsoft.com/office/powerpoint/2010/main" val="1890855396"/>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Afsnitsoverskrift - Grøn">
    <p:bg>
      <p:bgPr>
        <a:solidFill>
          <a:schemeClr val="accent6"/>
        </a:solidFill>
        <a:effectLst/>
      </p:bgPr>
    </p:bg>
    <p:spTree>
      <p:nvGrpSpPr>
        <p:cNvPr id="1" name=""/>
        <p:cNvGrpSpPr/>
        <p:nvPr/>
      </p:nvGrpSpPr>
      <p:grpSpPr>
        <a:xfrm>
          <a:off x="0" y="0"/>
          <a:ext cx="0" cy="0"/>
          <a:chOff x="0" y="0"/>
          <a:chExt cx="0" cy="0"/>
        </a:xfrm>
      </p:grpSpPr>
      <p:pic>
        <p:nvPicPr>
          <p:cNvPr id="6" name="Billede" descr="Billede"/>
          <p:cNvPicPr>
            <a:picLocks noChangeAspect="1"/>
          </p:cNvPicPr>
          <p:nvPr userDrawn="1"/>
        </p:nvPicPr>
        <p:blipFill>
          <a:blip r:embed="rId2"/>
          <a:stretch>
            <a:fillRect/>
          </a:stretch>
        </p:blipFill>
        <p:spPr>
          <a:xfrm rot="1920000" flipH="1">
            <a:off x="5400521" y="311212"/>
            <a:ext cx="7349788" cy="7115517"/>
          </a:xfrm>
          <a:prstGeom prst="rect">
            <a:avLst/>
          </a:prstGeom>
          <a:ln w="12700">
            <a:miter lim="400000"/>
          </a:ln>
        </p:spPr>
      </p:pic>
      <p:sp>
        <p:nvSpPr>
          <p:cNvPr id="3" name="Titel 2">
            <a:extLst>
              <a:ext uri="{FF2B5EF4-FFF2-40B4-BE49-F238E27FC236}">
                <a16:creationId xmlns:a16="http://schemas.microsoft.com/office/drawing/2014/main" id="{10F1E553-3A86-4691-BC1A-67568B89F07D}"/>
              </a:ext>
            </a:extLst>
          </p:cNvPr>
          <p:cNvSpPr>
            <a:spLocks noGrp="1"/>
          </p:cNvSpPr>
          <p:nvPr>
            <p:ph type="title" hasCustomPrompt="1"/>
          </p:nvPr>
        </p:nvSpPr>
        <p:spPr>
          <a:xfrm>
            <a:off x="1271589" y="2097088"/>
            <a:ext cx="6985000" cy="1636712"/>
          </a:xfrm>
        </p:spPr>
        <p:txBody>
          <a:bodyPr/>
          <a:lstStyle>
            <a:lvl1pPr>
              <a:defRPr sz="6000"/>
            </a:lvl1pPr>
          </a:lstStyle>
          <a:p>
            <a:r>
              <a:rPr lang="da-DK" dirty="0"/>
              <a:t>Overskrift</a:t>
            </a:r>
          </a:p>
        </p:txBody>
      </p:sp>
    </p:spTree>
    <p:extLst>
      <p:ext uri="{BB962C8B-B14F-4D97-AF65-F5344CB8AC3E}">
        <p14:creationId xmlns:p14="http://schemas.microsoft.com/office/powerpoint/2010/main" val="2472798775"/>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Afsnitsoverskrift - Mørk">
    <p:bg>
      <p:bgPr>
        <a:solidFill>
          <a:schemeClr val="tx2"/>
        </a:solidFill>
        <a:effectLst/>
      </p:bgPr>
    </p:bg>
    <p:spTree>
      <p:nvGrpSpPr>
        <p:cNvPr id="1" name=""/>
        <p:cNvGrpSpPr/>
        <p:nvPr/>
      </p:nvGrpSpPr>
      <p:grpSpPr>
        <a:xfrm>
          <a:off x="0" y="0"/>
          <a:ext cx="0" cy="0"/>
          <a:chOff x="0" y="0"/>
          <a:chExt cx="0" cy="0"/>
        </a:xfrm>
      </p:grpSpPr>
      <p:pic>
        <p:nvPicPr>
          <p:cNvPr id="4" name="Billede" descr="Billede"/>
          <p:cNvPicPr>
            <a:picLocks noChangeAspect="1"/>
          </p:cNvPicPr>
          <p:nvPr userDrawn="1"/>
        </p:nvPicPr>
        <p:blipFill>
          <a:blip r:embed="rId2"/>
          <a:stretch>
            <a:fillRect/>
          </a:stretch>
        </p:blipFill>
        <p:spPr>
          <a:xfrm rot="1896000" flipH="1">
            <a:off x="5366821" y="349532"/>
            <a:ext cx="7346032" cy="7111880"/>
          </a:xfrm>
          <a:prstGeom prst="rect">
            <a:avLst/>
          </a:prstGeom>
          <a:ln w="12700">
            <a:miter lim="400000"/>
          </a:ln>
        </p:spPr>
      </p:pic>
      <p:sp>
        <p:nvSpPr>
          <p:cNvPr id="3" name="Titel 2">
            <a:extLst>
              <a:ext uri="{FF2B5EF4-FFF2-40B4-BE49-F238E27FC236}">
                <a16:creationId xmlns:a16="http://schemas.microsoft.com/office/drawing/2014/main" id="{FB8BC78B-43EB-4217-906C-B4F5EC1B2902}"/>
              </a:ext>
            </a:extLst>
          </p:cNvPr>
          <p:cNvSpPr>
            <a:spLocks noGrp="1"/>
          </p:cNvSpPr>
          <p:nvPr>
            <p:ph type="title" hasCustomPrompt="1"/>
          </p:nvPr>
        </p:nvSpPr>
        <p:spPr>
          <a:xfrm>
            <a:off x="1271589" y="2097088"/>
            <a:ext cx="6985000" cy="1712912"/>
          </a:xfrm>
        </p:spPr>
        <p:txBody>
          <a:bodyPr/>
          <a:lstStyle>
            <a:lvl1pPr>
              <a:defRPr sz="6000"/>
            </a:lvl1pPr>
          </a:lstStyle>
          <a:p>
            <a:r>
              <a:rPr lang="da-DK" dirty="0"/>
              <a:t>Overskrift</a:t>
            </a:r>
          </a:p>
        </p:txBody>
      </p:sp>
    </p:spTree>
    <p:extLst>
      <p:ext uri="{BB962C8B-B14F-4D97-AF65-F5344CB8AC3E}">
        <p14:creationId xmlns:p14="http://schemas.microsoft.com/office/powerpoint/2010/main" val="2395430421"/>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Afsnitsoverskrift - Mørk u. pil">
    <p:bg>
      <p:bgPr>
        <a:solidFill>
          <a:schemeClr val="tx2"/>
        </a:solidFill>
        <a:effectLst/>
      </p:bgPr>
    </p:bg>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B8BC78B-43EB-4217-906C-B4F5EC1B2902}"/>
              </a:ext>
            </a:extLst>
          </p:cNvPr>
          <p:cNvSpPr>
            <a:spLocks noGrp="1"/>
          </p:cNvSpPr>
          <p:nvPr>
            <p:ph type="title" hasCustomPrompt="1"/>
          </p:nvPr>
        </p:nvSpPr>
        <p:spPr>
          <a:xfrm>
            <a:off x="1271589" y="2097088"/>
            <a:ext cx="6985000" cy="1712912"/>
          </a:xfrm>
        </p:spPr>
        <p:txBody>
          <a:bodyPr/>
          <a:lstStyle>
            <a:lvl1pPr>
              <a:defRPr sz="6000"/>
            </a:lvl1pPr>
          </a:lstStyle>
          <a:p>
            <a:r>
              <a:rPr lang="da-DK" dirty="0"/>
              <a:t>Overskrift</a:t>
            </a:r>
          </a:p>
        </p:txBody>
      </p:sp>
    </p:spTree>
    <p:extLst>
      <p:ext uri="{BB962C8B-B14F-4D97-AF65-F5344CB8AC3E}">
        <p14:creationId xmlns:p14="http://schemas.microsoft.com/office/powerpoint/2010/main" val="1560449237"/>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Baggrundsbillede - mø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3276600" y="4479925"/>
            <a:ext cx="8291513" cy="1254125"/>
          </a:xfrm>
        </p:spPr>
        <p:txBody>
          <a:bodyPr anchor="b" anchorCtr="0"/>
          <a:lstStyle>
            <a:lvl1pPr algn="r">
              <a:defRPr sz="6000"/>
            </a:lvl1pPr>
          </a:lstStyle>
          <a:p>
            <a:r>
              <a:rPr lang="da-DK" dirty="0"/>
              <a:t>Overskrift på billede</a:t>
            </a:r>
          </a:p>
        </p:txBody>
      </p:sp>
      <p:pic>
        <p:nvPicPr>
          <p:cNvPr id="10" name="Billede" descr="Billede"/>
          <p:cNvPicPr>
            <a:picLocks noChangeAspect="1"/>
          </p:cNvPicPr>
          <p:nvPr userDrawn="1"/>
        </p:nvPicPr>
        <p:blipFill rotWithShape="1">
          <a:blip r:embed="rId3"/>
          <a:srcRect b="33771"/>
          <a:stretch/>
        </p:blipFill>
        <p:spPr>
          <a:xfrm rot="10743642">
            <a:off x="1586523" y="-104217"/>
            <a:ext cx="5738530" cy="3979545"/>
          </a:xfrm>
          <a:prstGeom prst="rect">
            <a:avLst/>
          </a:prstGeom>
          <a:ln w="12700">
            <a:miter lim="400000"/>
          </a:ln>
        </p:spPr>
      </p:pic>
      <p:pic>
        <p:nvPicPr>
          <p:cNvPr id="4" name="Billede 3">
            <a:extLst>
              <a:ext uri="{FF2B5EF4-FFF2-40B4-BE49-F238E27FC236}">
                <a16:creationId xmlns:a16="http://schemas.microsoft.com/office/drawing/2014/main" id="{4FF1AED7-8E6B-46ED-99F9-320FB895232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034079" y="3376605"/>
            <a:ext cx="123842" cy="104790"/>
          </a:xfrm>
          <a:prstGeom prst="rect">
            <a:avLst/>
          </a:prstGeom>
        </p:spPr>
      </p:pic>
    </p:spTree>
    <p:extLst>
      <p:ext uri="{BB962C8B-B14F-4D97-AF65-F5344CB8AC3E}">
        <p14:creationId xmlns:p14="http://schemas.microsoft.com/office/powerpoint/2010/main" val="4030026868"/>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Overskrift_2">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0660120"/>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Overskrift_2 u. pil">
    <p:bg>
      <p:bgPr>
        <a:solidFill>
          <a:schemeClr val="accent2"/>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3074893" y="4408487"/>
            <a:ext cx="8493219" cy="1325563"/>
          </a:xfrm>
        </p:spPr>
        <p:txBody>
          <a:bodyPr anchor="ctr" anchorCtr="1"/>
          <a:lstStyle>
            <a:lvl1pPr algn="r">
              <a:defRPr sz="6000"/>
            </a:lvl1pPr>
          </a:lstStyle>
          <a:p>
            <a:r>
              <a:rPr lang="da-DK" dirty="0"/>
              <a:t>Overskrift</a:t>
            </a:r>
          </a:p>
        </p:txBody>
      </p:sp>
    </p:spTree>
    <p:extLst>
      <p:ext uri="{BB962C8B-B14F-4D97-AF65-F5344CB8AC3E}">
        <p14:creationId xmlns:p14="http://schemas.microsoft.com/office/powerpoint/2010/main" val="3214294432"/>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Baggrundsbillede - Grø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3048953" y="4408487"/>
            <a:ext cx="8519160" cy="1325563"/>
          </a:xfrm>
        </p:spPr>
        <p:txBody>
          <a:bodyPr anchor="b"/>
          <a:lstStyle>
            <a:lvl1pPr algn="r">
              <a:defRPr sz="6000"/>
            </a:lvl1pPr>
          </a:lstStyle>
          <a:p>
            <a:r>
              <a:rPr lang="da-DK" dirty="0"/>
              <a:t>Overskrift på billede</a:t>
            </a:r>
          </a:p>
        </p:txBody>
      </p:sp>
      <p:pic>
        <p:nvPicPr>
          <p:cNvPr id="6" name="Billede" descr="Billede"/>
          <p:cNvPicPr>
            <a:picLocks noChangeAspect="1"/>
          </p:cNvPicPr>
          <p:nvPr userDrawn="1"/>
        </p:nvPicPr>
        <p:blipFill rotWithShape="1">
          <a:blip r:embed="rId3"/>
          <a:srcRect b="16054"/>
          <a:stretch/>
        </p:blipFill>
        <p:spPr>
          <a:xfrm rot="11370685" flipH="1">
            <a:off x="3650463" y="-520256"/>
            <a:ext cx="3736077" cy="4835794"/>
          </a:xfrm>
          <a:prstGeom prst="rect">
            <a:avLst/>
          </a:prstGeom>
          <a:ln w="12700">
            <a:miter lim="400000"/>
          </a:ln>
        </p:spPr>
      </p:pic>
    </p:spTree>
    <p:extLst>
      <p:ext uri="{BB962C8B-B14F-4D97-AF65-F5344CB8AC3E}">
        <p14:creationId xmlns:p14="http://schemas.microsoft.com/office/powerpoint/2010/main" val="1340147763"/>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Baggrundsbillede - Grøn u. pi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3048953" y="4408487"/>
            <a:ext cx="8519160" cy="1325563"/>
          </a:xfrm>
        </p:spPr>
        <p:txBody>
          <a:bodyPr anchor="b"/>
          <a:lstStyle>
            <a:lvl1pPr algn="r">
              <a:defRPr sz="6000"/>
            </a:lvl1pPr>
          </a:lstStyle>
          <a:p>
            <a:r>
              <a:rPr lang="da-DK" dirty="0"/>
              <a:t>Overskrift på billede</a:t>
            </a:r>
          </a:p>
        </p:txBody>
      </p:sp>
    </p:spTree>
    <p:extLst>
      <p:ext uri="{BB962C8B-B14F-4D97-AF65-F5344CB8AC3E}">
        <p14:creationId xmlns:p14="http://schemas.microsoft.com/office/powerpoint/2010/main" val="529780873"/>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Overskrift + Indhold 1">
    <p:spTree>
      <p:nvGrpSpPr>
        <p:cNvPr id="1" name=""/>
        <p:cNvGrpSpPr/>
        <p:nvPr/>
      </p:nvGrpSpPr>
      <p:grpSpPr>
        <a:xfrm>
          <a:off x="0" y="0"/>
          <a:ext cx="0" cy="0"/>
          <a:chOff x="0" y="0"/>
          <a:chExt cx="0" cy="0"/>
        </a:xfrm>
      </p:grpSpPr>
      <p:pic>
        <p:nvPicPr>
          <p:cNvPr id="7" name="Billede" descr="Billede">
            <a:extLst>
              <a:ext uri="{FF2B5EF4-FFF2-40B4-BE49-F238E27FC236}">
                <a16:creationId xmlns:a16="http://schemas.microsoft.com/office/drawing/2014/main" id="{D9A972EB-F79F-423D-9CD7-42DCDF65745E}"/>
              </a:ext>
            </a:extLst>
          </p:cNvPr>
          <p:cNvPicPr>
            <a:picLocks noChangeAspect="1"/>
          </p:cNvPicPr>
          <p:nvPr userDrawn="1"/>
        </p:nvPicPr>
        <p:blipFill>
          <a:blip r:embed="rId2"/>
          <a:stretch>
            <a:fillRect/>
          </a:stretch>
        </p:blipFill>
        <p:spPr>
          <a:xfrm rot="19477963" flipH="1">
            <a:off x="8614792" y="208365"/>
            <a:ext cx="3157660" cy="3057011"/>
          </a:xfrm>
          <a:prstGeom prst="rect">
            <a:avLst/>
          </a:prstGeom>
          <a:ln w="12700">
            <a:miter lim="400000"/>
          </a:ln>
        </p:spPr>
      </p:pic>
      <p:sp>
        <p:nvSpPr>
          <p:cNvPr id="5" name="Titel 4">
            <a:extLst>
              <a:ext uri="{FF2B5EF4-FFF2-40B4-BE49-F238E27FC236}">
                <a16:creationId xmlns:a16="http://schemas.microsoft.com/office/drawing/2014/main" id="{B072CE6B-1213-44A6-8E83-578D8D13ACB3}"/>
              </a:ext>
            </a:extLst>
          </p:cNvPr>
          <p:cNvSpPr>
            <a:spLocks noGrp="1"/>
          </p:cNvSpPr>
          <p:nvPr>
            <p:ph type="title" hasCustomPrompt="1"/>
          </p:nvPr>
        </p:nvSpPr>
        <p:spPr>
          <a:xfrm>
            <a:off x="1271587" y="1305997"/>
            <a:ext cx="6985002" cy="783194"/>
          </a:xfrm>
        </p:spPr>
        <p:txBody>
          <a:bodyPr/>
          <a:lstStyle>
            <a:lvl1pPr>
              <a:defRPr/>
            </a:lvl1pPr>
          </a:lstStyle>
          <a:p>
            <a:r>
              <a:rPr lang="da-DK" dirty="0"/>
              <a:t>Overskrift</a:t>
            </a:r>
          </a:p>
        </p:txBody>
      </p:sp>
      <p:sp>
        <p:nvSpPr>
          <p:cNvPr id="8" name="Pladsholder til indhold 7">
            <a:extLst>
              <a:ext uri="{FF2B5EF4-FFF2-40B4-BE49-F238E27FC236}">
                <a16:creationId xmlns:a16="http://schemas.microsoft.com/office/drawing/2014/main" id="{590086EB-6CFB-4B7A-9F9F-77123BBC8A7E}"/>
              </a:ext>
            </a:extLst>
          </p:cNvPr>
          <p:cNvSpPr>
            <a:spLocks noGrp="1"/>
          </p:cNvSpPr>
          <p:nvPr>
            <p:ph sz="quarter" idx="10"/>
          </p:nvPr>
        </p:nvSpPr>
        <p:spPr>
          <a:xfrm>
            <a:off x="1271588" y="2744788"/>
            <a:ext cx="6985000" cy="2989262"/>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pic>
        <p:nvPicPr>
          <p:cNvPr id="3" name="Billede 2" descr="Et billede, der indeholder tekst&#10;&#10;Automatisk genereret beskrivelse">
            <a:extLst>
              <a:ext uri="{FF2B5EF4-FFF2-40B4-BE49-F238E27FC236}">
                <a16:creationId xmlns:a16="http://schemas.microsoft.com/office/drawing/2014/main" id="{B66B5AF8-1C13-40C7-AA66-FEE78D479A9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365816" y="267854"/>
            <a:ext cx="2810949" cy="1584000"/>
          </a:xfrm>
          <a:prstGeom prst="rect">
            <a:avLst/>
          </a:prstGeom>
        </p:spPr>
      </p:pic>
      <p:sp>
        <p:nvSpPr>
          <p:cNvPr id="6" name="Tekstfelt 5"/>
          <p:cNvSpPr txBox="1"/>
          <p:nvPr userDrawn="1"/>
        </p:nvSpPr>
        <p:spPr>
          <a:xfrm>
            <a:off x="12298444" y="0"/>
            <a:ext cx="2824812" cy="307777"/>
          </a:xfrm>
          <a:prstGeom prst="rect">
            <a:avLst/>
          </a:prstGeom>
          <a:noFill/>
        </p:spPr>
        <p:txBody>
          <a:bodyPr wrap="none" rtlCol="0">
            <a:spAutoFit/>
          </a:bodyPr>
          <a:lstStyle/>
          <a:p>
            <a:r>
              <a:rPr lang="da-DK" sz="1400" b="1" dirty="0"/>
              <a:t>Inspiration til slide</a:t>
            </a:r>
            <a:r>
              <a:rPr lang="da-DK" sz="1400" b="1" baseline="0" dirty="0"/>
              <a:t>-opbygning:</a:t>
            </a:r>
          </a:p>
        </p:txBody>
      </p:sp>
    </p:spTree>
    <p:extLst>
      <p:ext uri="{BB962C8B-B14F-4D97-AF65-F5344CB8AC3E}">
        <p14:creationId xmlns:p14="http://schemas.microsoft.com/office/powerpoint/2010/main" val="395850562"/>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Overskrift + Indhold 2">
    <p:bg>
      <p:bgPr>
        <a:solidFill>
          <a:schemeClr val="accent1"/>
        </a:solidFill>
        <a:effectLst/>
      </p:bgPr>
    </p:bg>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072CE6B-1213-44A6-8E83-578D8D13ACB3}"/>
              </a:ext>
            </a:extLst>
          </p:cNvPr>
          <p:cNvSpPr>
            <a:spLocks noGrp="1"/>
          </p:cNvSpPr>
          <p:nvPr>
            <p:ph type="title" hasCustomPrompt="1"/>
          </p:nvPr>
        </p:nvSpPr>
        <p:spPr>
          <a:xfrm>
            <a:off x="1271587" y="1305997"/>
            <a:ext cx="6985002" cy="783194"/>
          </a:xfrm>
        </p:spPr>
        <p:txBody>
          <a:bodyPr/>
          <a:lstStyle>
            <a:lvl1pPr>
              <a:defRPr/>
            </a:lvl1pPr>
          </a:lstStyle>
          <a:p>
            <a:r>
              <a:rPr lang="da-DK" dirty="0"/>
              <a:t>Overskrift</a:t>
            </a:r>
          </a:p>
        </p:txBody>
      </p:sp>
      <p:sp>
        <p:nvSpPr>
          <p:cNvPr id="8" name="Pladsholder til indhold 7">
            <a:extLst>
              <a:ext uri="{FF2B5EF4-FFF2-40B4-BE49-F238E27FC236}">
                <a16:creationId xmlns:a16="http://schemas.microsoft.com/office/drawing/2014/main" id="{590086EB-6CFB-4B7A-9F9F-77123BBC8A7E}"/>
              </a:ext>
            </a:extLst>
          </p:cNvPr>
          <p:cNvSpPr>
            <a:spLocks noGrp="1"/>
          </p:cNvSpPr>
          <p:nvPr>
            <p:ph sz="quarter" idx="10"/>
          </p:nvPr>
        </p:nvSpPr>
        <p:spPr>
          <a:xfrm>
            <a:off x="1271588" y="2744788"/>
            <a:ext cx="6985000" cy="2989262"/>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pic>
        <p:nvPicPr>
          <p:cNvPr id="6" name="Billede 5" descr="Et billede, der indeholder tekst&#10;&#10;Automatisk genereret beskrivelse">
            <a:extLst>
              <a:ext uri="{FF2B5EF4-FFF2-40B4-BE49-F238E27FC236}">
                <a16:creationId xmlns:a16="http://schemas.microsoft.com/office/drawing/2014/main" id="{B66B5AF8-1C13-40C7-AA66-FEE78D479A9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365816" y="267854"/>
            <a:ext cx="2810949" cy="1584000"/>
          </a:xfrm>
          <a:prstGeom prst="rect">
            <a:avLst/>
          </a:prstGeom>
        </p:spPr>
      </p:pic>
      <p:sp>
        <p:nvSpPr>
          <p:cNvPr id="7" name="Tekstfelt 6"/>
          <p:cNvSpPr txBox="1"/>
          <p:nvPr userDrawn="1"/>
        </p:nvSpPr>
        <p:spPr>
          <a:xfrm>
            <a:off x="12298444" y="0"/>
            <a:ext cx="2824812" cy="307777"/>
          </a:xfrm>
          <a:prstGeom prst="rect">
            <a:avLst/>
          </a:prstGeom>
          <a:noFill/>
        </p:spPr>
        <p:txBody>
          <a:bodyPr wrap="none" rtlCol="0">
            <a:spAutoFit/>
          </a:bodyPr>
          <a:lstStyle/>
          <a:p>
            <a:r>
              <a:rPr lang="da-DK" sz="1400" b="1" dirty="0"/>
              <a:t>Inspiration til slide</a:t>
            </a:r>
            <a:r>
              <a:rPr lang="da-DK" sz="1400" b="1" baseline="0" dirty="0"/>
              <a:t>-opbygning:</a:t>
            </a:r>
          </a:p>
        </p:txBody>
      </p:sp>
    </p:spTree>
    <p:extLst>
      <p:ext uri="{BB962C8B-B14F-4D97-AF65-F5344CB8AC3E}">
        <p14:creationId xmlns:p14="http://schemas.microsoft.com/office/powerpoint/2010/main" val="709834479"/>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Overskrift + Indhold 3">
    <p:bg>
      <p:bgPr>
        <a:solidFill>
          <a:srgbClr val="FFFFFF"/>
        </a:solidFill>
        <a:effectLst/>
      </p:bgPr>
    </p:bg>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072CE6B-1213-44A6-8E83-578D8D13ACB3}"/>
              </a:ext>
            </a:extLst>
          </p:cNvPr>
          <p:cNvSpPr>
            <a:spLocks noGrp="1"/>
          </p:cNvSpPr>
          <p:nvPr>
            <p:ph type="title" hasCustomPrompt="1"/>
          </p:nvPr>
        </p:nvSpPr>
        <p:spPr>
          <a:xfrm>
            <a:off x="1271587" y="1305997"/>
            <a:ext cx="6985002" cy="783194"/>
          </a:xfrm>
        </p:spPr>
        <p:txBody>
          <a:bodyPr/>
          <a:lstStyle>
            <a:lvl1pPr>
              <a:defRPr>
                <a:solidFill>
                  <a:schemeClr val="tx1"/>
                </a:solidFill>
              </a:defRPr>
            </a:lvl1pPr>
          </a:lstStyle>
          <a:p>
            <a:r>
              <a:rPr lang="da-DK" dirty="0"/>
              <a:t>Overskrift</a:t>
            </a:r>
          </a:p>
        </p:txBody>
      </p:sp>
      <p:sp>
        <p:nvSpPr>
          <p:cNvPr id="8" name="Pladsholder til indhold 7">
            <a:extLst>
              <a:ext uri="{FF2B5EF4-FFF2-40B4-BE49-F238E27FC236}">
                <a16:creationId xmlns:a16="http://schemas.microsoft.com/office/drawing/2014/main" id="{590086EB-6CFB-4B7A-9F9F-77123BBC8A7E}"/>
              </a:ext>
            </a:extLst>
          </p:cNvPr>
          <p:cNvSpPr>
            <a:spLocks noGrp="1"/>
          </p:cNvSpPr>
          <p:nvPr>
            <p:ph sz="quarter" idx="10"/>
          </p:nvPr>
        </p:nvSpPr>
        <p:spPr>
          <a:xfrm>
            <a:off x="1271588" y="2744788"/>
            <a:ext cx="6985000" cy="29892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pic>
        <p:nvPicPr>
          <p:cNvPr id="3" name="Billede 2">
            <a:extLst>
              <a:ext uri="{FF2B5EF4-FFF2-40B4-BE49-F238E27FC236}">
                <a16:creationId xmlns:a16="http://schemas.microsoft.com/office/drawing/2014/main" id="{A9DF1045-6E5F-4811-8551-D1B3770BFB3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89720" y="110762"/>
            <a:ext cx="2189997" cy="224518"/>
          </a:xfrm>
          <a:prstGeom prst="rect">
            <a:avLst/>
          </a:prstGeom>
        </p:spPr>
      </p:pic>
      <p:pic>
        <p:nvPicPr>
          <p:cNvPr id="4" name="Billede" descr="Billede">
            <a:extLst>
              <a:ext uri="{FF2B5EF4-FFF2-40B4-BE49-F238E27FC236}">
                <a16:creationId xmlns:a16="http://schemas.microsoft.com/office/drawing/2014/main" id="{5094A282-7075-4242-A9C4-B3DAC5EACA84}"/>
              </a:ext>
            </a:extLst>
          </p:cNvPr>
          <p:cNvPicPr>
            <a:picLocks noChangeAspect="1"/>
          </p:cNvPicPr>
          <p:nvPr userDrawn="1"/>
        </p:nvPicPr>
        <p:blipFill>
          <a:blip r:embed="rId3"/>
          <a:stretch>
            <a:fillRect/>
          </a:stretch>
        </p:blipFill>
        <p:spPr>
          <a:xfrm rot="21311609">
            <a:off x="9215961" y="-437679"/>
            <a:ext cx="2536688" cy="3356084"/>
          </a:xfrm>
          <a:prstGeom prst="rect">
            <a:avLst/>
          </a:prstGeom>
          <a:ln w="12700">
            <a:miter lim="400000"/>
          </a:ln>
        </p:spPr>
      </p:pic>
      <p:pic>
        <p:nvPicPr>
          <p:cNvPr id="6" name="Billede 5" descr="Et billede, der indeholder tekst&#10;&#10;Automatisk genereret beskrivelse">
            <a:extLst>
              <a:ext uri="{FF2B5EF4-FFF2-40B4-BE49-F238E27FC236}">
                <a16:creationId xmlns:a16="http://schemas.microsoft.com/office/drawing/2014/main" id="{B66B5AF8-1C13-40C7-AA66-FEE78D479A9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365816" y="267854"/>
            <a:ext cx="2810949" cy="1584000"/>
          </a:xfrm>
          <a:prstGeom prst="rect">
            <a:avLst/>
          </a:prstGeom>
        </p:spPr>
      </p:pic>
      <p:sp>
        <p:nvSpPr>
          <p:cNvPr id="7" name="Tekstfelt 6"/>
          <p:cNvSpPr txBox="1"/>
          <p:nvPr userDrawn="1"/>
        </p:nvSpPr>
        <p:spPr>
          <a:xfrm>
            <a:off x="12298444" y="0"/>
            <a:ext cx="2824812" cy="307777"/>
          </a:xfrm>
          <a:prstGeom prst="rect">
            <a:avLst/>
          </a:prstGeom>
          <a:noFill/>
        </p:spPr>
        <p:txBody>
          <a:bodyPr wrap="none" rtlCol="0">
            <a:spAutoFit/>
          </a:bodyPr>
          <a:lstStyle/>
          <a:p>
            <a:r>
              <a:rPr lang="da-DK" sz="1400" b="1" dirty="0"/>
              <a:t>Inspiration til slide</a:t>
            </a:r>
            <a:r>
              <a:rPr lang="da-DK" sz="1400" b="1" baseline="0" dirty="0"/>
              <a:t>-opbygning:</a:t>
            </a:r>
          </a:p>
        </p:txBody>
      </p:sp>
    </p:spTree>
    <p:extLst>
      <p:ext uri="{BB962C8B-B14F-4D97-AF65-F5344CB8AC3E}">
        <p14:creationId xmlns:p14="http://schemas.microsoft.com/office/powerpoint/2010/main" val="2854074881"/>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Overskrift + Indhold 4">
    <p:bg>
      <p:bgPr>
        <a:solidFill>
          <a:schemeClr val="tx2"/>
        </a:solidFill>
        <a:effectLst/>
      </p:bgPr>
    </p:bg>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072CE6B-1213-44A6-8E83-578D8D13ACB3}"/>
              </a:ext>
            </a:extLst>
          </p:cNvPr>
          <p:cNvSpPr>
            <a:spLocks noGrp="1"/>
          </p:cNvSpPr>
          <p:nvPr>
            <p:ph type="title" hasCustomPrompt="1"/>
          </p:nvPr>
        </p:nvSpPr>
        <p:spPr>
          <a:xfrm>
            <a:off x="1271587" y="1305997"/>
            <a:ext cx="6985002" cy="783194"/>
          </a:xfrm>
        </p:spPr>
        <p:txBody>
          <a:bodyPr/>
          <a:lstStyle>
            <a:lvl1pPr>
              <a:defRPr/>
            </a:lvl1pPr>
          </a:lstStyle>
          <a:p>
            <a:r>
              <a:rPr lang="da-DK" dirty="0"/>
              <a:t>Overskrift</a:t>
            </a:r>
          </a:p>
        </p:txBody>
      </p:sp>
      <p:sp>
        <p:nvSpPr>
          <p:cNvPr id="8" name="Pladsholder til indhold 7">
            <a:extLst>
              <a:ext uri="{FF2B5EF4-FFF2-40B4-BE49-F238E27FC236}">
                <a16:creationId xmlns:a16="http://schemas.microsoft.com/office/drawing/2014/main" id="{590086EB-6CFB-4B7A-9F9F-77123BBC8A7E}"/>
              </a:ext>
            </a:extLst>
          </p:cNvPr>
          <p:cNvSpPr>
            <a:spLocks noGrp="1"/>
          </p:cNvSpPr>
          <p:nvPr>
            <p:ph sz="quarter" idx="10"/>
          </p:nvPr>
        </p:nvSpPr>
        <p:spPr>
          <a:xfrm>
            <a:off x="1271588" y="2744788"/>
            <a:ext cx="6985000" cy="2989262"/>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pic>
        <p:nvPicPr>
          <p:cNvPr id="3" name="Billede" descr="Billede">
            <a:extLst>
              <a:ext uri="{FF2B5EF4-FFF2-40B4-BE49-F238E27FC236}">
                <a16:creationId xmlns:a16="http://schemas.microsoft.com/office/drawing/2014/main" id="{CFCF9389-239B-4BD0-905C-1A8FD8413F4E}"/>
              </a:ext>
            </a:extLst>
          </p:cNvPr>
          <p:cNvPicPr>
            <a:picLocks noChangeAspect="1"/>
          </p:cNvPicPr>
          <p:nvPr userDrawn="1"/>
        </p:nvPicPr>
        <p:blipFill>
          <a:blip r:embed="rId2"/>
          <a:stretch>
            <a:fillRect/>
          </a:stretch>
        </p:blipFill>
        <p:spPr>
          <a:xfrm rot="19477963" flipH="1">
            <a:off x="8614792" y="208365"/>
            <a:ext cx="3157660" cy="3057011"/>
          </a:xfrm>
          <a:prstGeom prst="rect">
            <a:avLst/>
          </a:prstGeom>
          <a:ln w="12700">
            <a:miter lim="400000"/>
          </a:ln>
        </p:spPr>
      </p:pic>
      <p:pic>
        <p:nvPicPr>
          <p:cNvPr id="6" name="Billede 5" descr="Et billede, der indeholder tekst&#10;&#10;Automatisk genereret beskrivelse">
            <a:extLst>
              <a:ext uri="{FF2B5EF4-FFF2-40B4-BE49-F238E27FC236}">
                <a16:creationId xmlns:a16="http://schemas.microsoft.com/office/drawing/2014/main" id="{B66B5AF8-1C13-40C7-AA66-FEE78D479A9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365816" y="267854"/>
            <a:ext cx="2810949" cy="1584000"/>
          </a:xfrm>
          <a:prstGeom prst="rect">
            <a:avLst/>
          </a:prstGeom>
        </p:spPr>
      </p:pic>
      <p:sp>
        <p:nvSpPr>
          <p:cNvPr id="7" name="Tekstfelt 6"/>
          <p:cNvSpPr txBox="1"/>
          <p:nvPr userDrawn="1"/>
        </p:nvSpPr>
        <p:spPr>
          <a:xfrm>
            <a:off x="12298444" y="0"/>
            <a:ext cx="2824812" cy="307777"/>
          </a:xfrm>
          <a:prstGeom prst="rect">
            <a:avLst/>
          </a:prstGeom>
          <a:noFill/>
        </p:spPr>
        <p:txBody>
          <a:bodyPr wrap="none" rtlCol="0">
            <a:spAutoFit/>
          </a:bodyPr>
          <a:lstStyle/>
          <a:p>
            <a:r>
              <a:rPr lang="da-DK" sz="1400" b="1" dirty="0"/>
              <a:t>Inspiration til slide</a:t>
            </a:r>
            <a:r>
              <a:rPr lang="da-DK" sz="1400" b="1" baseline="0" dirty="0"/>
              <a:t>-opbygning:</a:t>
            </a:r>
          </a:p>
        </p:txBody>
      </p:sp>
    </p:spTree>
    <p:extLst>
      <p:ext uri="{BB962C8B-B14F-4D97-AF65-F5344CB8AC3E}">
        <p14:creationId xmlns:p14="http://schemas.microsoft.com/office/powerpoint/2010/main" val="2419720854"/>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1_Overskrift + Indhold 4 u. pil">
    <p:bg>
      <p:bgPr>
        <a:solidFill>
          <a:schemeClr val="tx2"/>
        </a:solidFill>
        <a:effectLst/>
      </p:bgPr>
    </p:bg>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072CE6B-1213-44A6-8E83-578D8D13ACB3}"/>
              </a:ext>
            </a:extLst>
          </p:cNvPr>
          <p:cNvSpPr>
            <a:spLocks noGrp="1"/>
          </p:cNvSpPr>
          <p:nvPr>
            <p:ph type="title" hasCustomPrompt="1"/>
          </p:nvPr>
        </p:nvSpPr>
        <p:spPr>
          <a:xfrm>
            <a:off x="1271587" y="1305997"/>
            <a:ext cx="6985002" cy="783194"/>
          </a:xfrm>
        </p:spPr>
        <p:txBody>
          <a:bodyPr/>
          <a:lstStyle>
            <a:lvl1pPr>
              <a:defRPr/>
            </a:lvl1pPr>
          </a:lstStyle>
          <a:p>
            <a:r>
              <a:rPr lang="da-DK" dirty="0"/>
              <a:t>Overskrift</a:t>
            </a:r>
          </a:p>
        </p:txBody>
      </p:sp>
      <p:sp>
        <p:nvSpPr>
          <p:cNvPr id="8" name="Pladsholder til indhold 7">
            <a:extLst>
              <a:ext uri="{FF2B5EF4-FFF2-40B4-BE49-F238E27FC236}">
                <a16:creationId xmlns:a16="http://schemas.microsoft.com/office/drawing/2014/main" id="{590086EB-6CFB-4B7A-9F9F-77123BBC8A7E}"/>
              </a:ext>
            </a:extLst>
          </p:cNvPr>
          <p:cNvSpPr>
            <a:spLocks noGrp="1"/>
          </p:cNvSpPr>
          <p:nvPr>
            <p:ph sz="quarter" idx="10"/>
          </p:nvPr>
        </p:nvSpPr>
        <p:spPr>
          <a:xfrm>
            <a:off x="1271588" y="2744788"/>
            <a:ext cx="6985000" cy="2989262"/>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pic>
        <p:nvPicPr>
          <p:cNvPr id="6" name="Billede 5" descr="Et billede, der indeholder tekst&#10;&#10;Automatisk genereret beskrivelse">
            <a:extLst>
              <a:ext uri="{FF2B5EF4-FFF2-40B4-BE49-F238E27FC236}">
                <a16:creationId xmlns:a16="http://schemas.microsoft.com/office/drawing/2014/main" id="{B66B5AF8-1C13-40C7-AA66-FEE78D479A9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365816" y="267854"/>
            <a:ext cx="2810949" cy="1584000"/>
          </a:xfrm>
          <a:prstGeom prst="rect">
            <a:avLst/>
          </a:prstGeom>
        </p:spPr>
      </p:pic>
      <p:sp>
        <p:nvSpPr>
          <p:cNvPr id="7" name="Tekstfelt 6"/>
          <p:cNvSpPr txBox="1"/>
          <p:nvPr userDrawn="1"/>
        </p:nvSpPr>
        <p:spPr>
          <a:xfrm>
            <a:off x="12298444" y="0"/>
            <a:ext cx="2824812" cy="307777"/>
          </a:xfrm>
          <a:prstGeom prst="rect">
            <a:avLst/>
          </a:prstGeom>
          <a:noFill/>
        </p:spPr>
        <p:txBody>
          <a:bodyPr wrap="none" rtlCol="0">
            <a:spAutoFit/>
          </a:bodyPr>
          <a:lstStyle/>
          <a:p>
            <a:r>
              <a:rPr lang="da-DK" sz="1400" b="1" dirty="0"/>
              <a:t>Inspiration til slide</a:t>
            </a:r>
            <a:r>
              <a:rPr lang="da-DK" sz="1400" b="1" baseline="0" dirty="0"/>
              <a:t>-opbygning:</a:t>
            </a:r>
          </a:p>
        </p:txBody>
      </p:sp>
    </p:spTree>
    <p:extLst>
      <p:ext uri="{BB962C8B-B14F-4D97-AF65-F5344CB8AC3E}">
        <p14:creationId xmlns:p14="http://schemas.microsoft.com/office/powerpoint/2010/main" val="1287026255"/>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Tekst + Illustration">
    <p:bg>
      <p:bgPr>
        <a:solidFill>
          <a:schemeClr val="bg1"/>
        </a:solidFill>
        <a:effectLst/>
      </p:bgPr>
    </p:bg>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6EAD2C1E-7C74-40F0-99DB-0C6F39E461F6}"/>
              </a:ext>
            </a:extLst>
          </p:cNvPr>
          <p:cNvSpPr>
            <a:spLocks noGrp="1"/>
          </p:cNvSpPr>
          <p:nvPr>
            <p:ph type="title"/>
          </p:nvPr>
        </p:nvSpPr>
        <p:spPr>
          <a:xfrm>
            <a:off x="5700714" y="1313894"/>
            <a:ext cx="5867400" cy="783194"/>
          </a:xfrm>
        </p:spPr>
        <p:txBody>
          <a:bodyPr/>
          <a:lstStyle>
            <a:lvl1pPr>
              <a:defRPr>
                <a:solidFill>
                  <a:schemeClr val="accent5"/>
                </a:solidFill>
              </a:defRPr>
            </a:lvl1pPr>
          </a:lstStyle>
          <a:p>
            <a:r>
              <a:rPr lang="da-DK"/>
              <a:t>Klik for at redigere i master</a:t>
            </a:r>
            <a:endParaRPr lang="da-DK" dirty="0"/>
          </a:p>
        </p:txBody>
      </p:sp>
      <p:sp>
        <p:nvSpPr>
          <p:cNvPr id="8" name="Pladsholder til tekst 7">
            <a:extLst>
              <a:ext uri="{FF2B5EF4-FFF2-40B4-BE49-F238E27FC236}">
                <a16:creationId xmlns:a16="http://schemas.microsoft.com/office/drawing/2014/main" id="{00AC2868-D965-43FD-AF7B-F852A0787908}"/>
              </a:ext>
            </a:extLst>
          </p:cNvPr>
          <p:cNvSpPr>
            <a:spLocks noGrp="1"/>
          </p:cNvSpPr>
          <p:nvPr>
            <p:ph type="body" sz="quarter" idx="10"/>
          </p:nvPr>
        </p:nvSpPr>
        <p:spPr>
          <a:xfrm>
            <a:off x="5700713" y="2744788"/>
            <a:ext cx="5867400" cy="2989262"/>
          </a:xfrm>
        </p:spPr>
        <p:txBody>
          <a:bodyPr/>
          <a:lstStyle>
            <a:lvl1pPr>
              <a:defRPr>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da-DK" dirty="0"/>
          </a:p>
        </p:txBody>
      </p:sp>
    </p:spTree>
    <p:extLst>
      <p:ext uri="{BB962C8B-B14F-4D97-AF65-F5344CB8AC3E}">
        <p14:creationId xmlns:p14="http://schemas.microsoft.com/office/powerpoint/2010/main" val="134381241"/>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Tekst + Illustration - hvid">
    <p:bg>
      <p:bgPr>
        <a:solidFill>
          <a:srgbClr val="FFFFFF"/>
        </a:solidFill>
        <a:effectLst/>
      </p:bgPr>
    </p:bg>
    <p:spTree>
      <p:nvGrpSpPr>
        <p:cNvPr id="1" name=""/>
        <p:cNvGrpSpPr/>
        <p:nvPr/>
      </p:nvGrpSpPr>
      <p:grpSpPr>
        <a:xfrm>
          <a:off x="0" y="0"/>
          <a:ext cx="0" cy="0"/>
          <a:chOff x="0" y="0"/>
          <a:chExt cx="0" cy="0"/>
        </a:xfrm>
      </p:grpSpPr>
      <p:sp>
        <p:nvSpPr>
          <p:cNvPr id="3" name="Rektangel">
            <a:extLst>
              <a:ext uri="{FF2B5EF4-FFF2-40B4-BE49-F238E27FC236}">
                <a16:creationId xmlns:a16="http://schemas.microsoft.com/office/drawing/2014/main" id="{406319FD-D703-4F90-8411-1F9445597CFC}"/>
              </a:ext>
            </a:extLst>
          </p:cNvPr>
          <p:cNvSpPr/>
          <p:nvPr userDrawn="1"/>
        </p:nvSpPr>
        <p:spPr>
          <a:xfrm>
            <a:off x="0" y="1"/>
            <a:ext cx="5011643" cy="6858000"/>
          </a:xfrm>
          <a:prstGeom prst="rect">
            <a:avLst/>
          </a:prstGeom>
          <a:solidFill>
            <a:schemeClr val="bg1">
              <a:alpha val="24698"/>
            </a:schemeClr>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5" name="Titel 4">
            <a:extLst>
              <a:ext uri="{FF2B5EF4-FFF2-40B4-BE49-F238E27FC236}">
                <a16:creationId xmlns:a16="http://schemas.microsoft.com/office/drawing/2014/main" id="{6EAD2C1E-7C74-40F0-99DB-0C6F39E461F6}"/>
              </a:ext>
            </a:extLst>
          </p:cNvPr>
          <p:cNvSpPr>
            <a:spLocks noGrp="1"/>
          </p:cNvSpPr>
          <p:nvPr>
            <p:ph type="title"/>
          </p:nvPr>
        </p:nvSpPr>
        <p:spPr>
          <a:xfrm>
            <a:off x="5700714" y="1313894"/>
            <a:ext cx="5867400" cy="783194"/>
          </a:xfrm>
        </p:spPr>
        <p:txBody>
          <a:bodyPr/>
          <a:lstStyle>
            <a:lvl1pPr>
              <a:defRPr>
                <a:solidFill>
                  <a:schemeClr val="tx1"/>
                </a:solidFill>
              </a:defRPr>
            </a:lvl1pPr>
          </a:lstStyle>
          <a:p>
            <a:r>
              <a:rPr lang="da-DK"/>
              <a:t>Klik for at redigere i master</a:t>
            </a:r>
          </a:p>
        </p:txBody>
      </p:sp>
      <p:sp>
        <p:nvSpPr>
          <p:cNvPr id="8" name="Pladsholder til tekst 7">
            <a:extLst>
              <a:ext uri="{FF2B5EF4-FFF2-40B4-BE49-F238E27FC236}">
                <a16:creationId xmlns:a16="http://schemas.microsoft.com/office/drawing/2014/main" id="{00AC2868-D965-43FD-AF7B-F852A0787908}"/>
              </a:ext>
            </a:extLst>
          </p:cNvPr>
          <p:cNvSpPr>
            <a:spLocks noGrp="1"/>
          </p:cNvSpPr>
          <p:nvPr>
            <p:ph type="body" sz="quarter" idx="10"/>
          </p:nvPr>
        </p:nvSpPr>
        <p:spPr>
          <a:xfrm>
            <a:off x="5700713" y="2744788"/>
            <a:ext cx="5867400" cy="29892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pic>
        <p:nvPicPr>
          <p:cNvPr id="2" name="Billede 1">
            <a:extLst>
              <a:ext uri="{FF2B5EF4-FFF2-40B4-BE49-F238E27FC236}">
                <a16:creationId xmlns:a16="http://schemas.microsoft.com/office/drawing/2014/main" id="{553231C5-61FD-456E-BA1D-28CCD5F5188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6274" y="145931"/>
            <a:ext cx="2189997" cy="224518"/>
          </a:xfrm>
          <a:prstGeom prst="rect">
            <a:avLst/>
          </a:prstGeom>
        </p:spPr>
      </p:pic>
      <p:sp>
        <p:nvSpPr>
          <p:cNvPr id="6" name="Pladsholder til billede 5"/>
          <p:cNvSpPr>
            <a:spLocks noGrp="1"/>
          </p:cNvSpPr>
          <p:nvPr>
            <p:ph type="pic" sz="quarter" idx="11"/>
          </p:nvPr>
        </p:nvSpPr>
        <p:spPr>
          <a:xfrm>
            <a:off x="807196" y="1277145"/>
            <a:ext cx="3397250" cy="4303712"/>
          </a:xfrm>
        </p:spPr>
        <p:txBody>
          <a:bodyPr/>
          <a:lstStyle/>
          <a:p>
            <a:r>
              <a:rPr lang="da-DK"/>
              <a:t>Klik på ikonet for at tilføje et billede</a:t>
            </a:r>
          </a:p>
        </p:txBody>
      </p:sp>
    </p:spTree>
    <p:extLst>
      <p:ext uri="{BB962C8B-B14F-4D97-AF65-F5344CB8AC3E}">
        <p14:creationId xmlns:p14="http://schemas.microsoft.com/office/powerpoint/2010/main" val="3063638191"/>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Overskrift + Indhold - sto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4FEA0A-7DB5-4D0C-B03D-3FB688A24DD9}"/>
              </a:ext>
            </a:extLst>
          </p:cNvPr>
          <p:cNvSpPr>
            <a:spLocks noGrp="1"/>
          </p:cNvSpPr>
          <p:nvPr>
            <p:ph type="title" hasCustomPrompt="1"/>
          </p:nvPr>
        </p:nvSpPr>
        <p:spPr/>
        <p:txBody>
          <a:bodyPr/>
          <a:lstStyle>
            <a:lvl1pPr>
              <a:defRPr/>
            </a:lvl1pPr>
          </a:lstStyle>
          <a:p>
            <a:r>
              <a:rPr lang="da-DK" dirty="0"/>
              <a:t>Overskrift</a:t>
            </a:r>
          </a:p>
        </p:txBody>
      </p:sp>
      <p:sp>
        <p:nvSpPr>
          <p:cNvPr id="9" name="Pladsholder til indhold 8">
            <a:extLst>
              <a:ext uri="{FF2B5EF4-FFF2-40B4-BE49-F238E27FC236}">
                <a16:creationId xmlns:a16="http://schemas.microsoft.com/office/drawing/2014/main" id="{1C744558-DB19-434B-AFA2-943D4CB2BE70}"/>
              </a:ext>
            </a:extLst>
          </p:cNvPr>
          <p:cNvSpPr>
            <a:spLocks noGrp="1"/>
          </p:cNvSpPr>
          <p:nvPr>
            <p:ph sz="quarter" idx="13"/>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3395656"/>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1_Overskrift + Indhold - sto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4FEA0A-7DB5-4D0C-B03D-3FB688A24DD9}"/>
              </a:ext>
            </a:extLst>
          </p:cNvPr>
          <p:cNvSpPr>
            <a:spLocks noGrp="1"/>
          </p:cNvSpPr>
          <p:nvPr>
            <p:ph type="title" hasCustomPrompt="1"/>
          </p:nvPr>
        </p:nvSpPr>
        <p:spPr>
          <a:xfrm>
            <a:off x="1271587" y="914400"/>
            <a:ext cx="5020355" cy="783194"/>
          </a:xfrm>
        </p:spPr>
        <p:txBody>
          <a:bodyPr/>
          <a:lstStyle>
            <a:lvl1pPr>
              <a:defRPr/>
            </a:lvl1pPr>
          </a:lstStyle>
          <a:p>
            <a:r>
              <a:rPr lang="da-DK" dirty="0"/>
              <a:t>Overskrift</a:t>
            </a:r>
          </a:p>
        </p:txBody>
      </p:sp>
      <p:sp>
        <p:nvSpPr>
          <p:cNvPr id="7" name="Pladsholder til tekst 6"/>
          <p:cNvSpPr>
            <a:spLocks noGrp="1"/>
          </p:cNvSpPr>
          <p:nvPr>
            <p:ph type="body" sz="quarter" idx="10"/>
          </p:nvPr>
        </p:nvSpPr>
        <p:spPr>
          <a:xfrm>
            <a:off x="1271588" y="2046288"/>
            <a:ext cx="5020354" cy="3418341"/>
          </a:xfrm>
        </p:spPr>
        <p:txBody>
          <a:bodyPr/>
          <a:lstStyle>
            <a:lvl1pPr marL="0" indent="0">
              <a:buNone/>
              <a:defRPr/>
            </a:lvl1pPr>
          </a:lstStyle>
          <a:p>
            <a:pPr lvl="0"/>
            <a:r>
              <a:rPr lang="da-DK"/>
              <a:t>Rediger typografien i masterens</a:t>
            </a:r>
          </a:p>
        </p:txBody>
      </p:sp>
      <p:sp>
        <p:nvSpPr>
          <p:cNvPr id="12" name="Pladsholder til indhold 11"/>
          <p:cNvSpPr>
            <a:spLocks noGrp="1"/>
          </p:cNvSpPr>
          <p:nvPr>
            <p:ph sz="quarter" idx="11"/>
          </p:nvPr>
        </p:nvSpPr>
        <p:spPr>
          <a:xfrm>
            <a:off x="7272338" y="914400"/>
            <a:ext cx="4124325" cy="4550229"/>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2409785153"/>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Overskrift">
    <p:bg>
      <p:bgPr>
        <a:solidFill>
          <a:schemeClr val="accent3"/>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FC3265-3AD4-472B-A9EE-9B1B633243FB}"/>
              </a:ext>
            </a:extLst>
          </p:cNvPr>
          <p:cNvSpPr>
            <a:spLocks noGrp="1"/>
          </p:cNvSpPr>
          <p:nvPr>
            <p:ph type="title" hasCustomPrompt="1"/>
          </p:nvPr>
        </p:nvSpPr>
        <p:spPr/>
        <p:txBody>
          <a:bodyPr/>
          <a:lstStyle>
            <a:lvl1pPr>
              <a:defRPr/>
            </a:lvl1pPr>
          </a:lstStyle>
          <a:p>
            <a:r>
              <a:rPr lang="da-DK" dirty="0"/>
              <a:t>Overskrift</a:t>
            </a:r>
          </a:p>
        </p:txBody>
      </p:sp>
    </p:spTree>
    <p:extLst>
      <p:ext uri="{BB962C8B-B14F-4D97-AF65-F5344CB8AC3E}">
        <p14:creationId xmlns:p14="http://schemas.microsoft.com/office/powerpoint/2010/main" val="786924480"/>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Tekst + Navn">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A47B0D-7A9F-4040-8BA0-F9D2BD447692}"/>
              </a:ext>
            </a:extLst>
          </p:cNvPr>
          <p:cNvSpPr>
            <a:spLocks noGrp="1"/>
          </p:cNvSpPr>
          <p:nvPr>
            <p:ph type="title" hasCustomPrompt="1"/>
          </p:nvPr>
        </p:nvSpPr>
        <p:spPr>
          <a:xfrm>
            <a:off x="2400299" y="2130604"/>
            <a:ext cx="7391401" cy="2987496"/>
          </a:xfrm>
        </p:spPr>
        <p:txBody>
          <a:bodyPr/>
          <a:lstStyle>
            <a:lvl1pPr algn="ctr">
              <a:defRPr sz="2800"/>
            </a:lvl1pPr>
          </a:lstStyle>
          <a:p>
            <a:r>
              <a:rPr lang="da-DK" dirty="0"/>
              <a:t>Indsæt tekst</a:t>
            </a:r>
          </a:p>
        </p:txBody>
      </p:sp>
      <p:pic>
        <p:nvPicPr>
          <p:cNvPr id="7" name="Billede" descr="Billede">
            <a:extLst>
              <a:ext uri="{FF2B5EF4-FFF2-40B4-BE49-F238E27FC236}">
                <a16:creationId xmlns:a16="http://schemas.microsoft.com/office/drawing/2014/main" id="{7F4D5F82-99FA-4102-9FB4-2E13E6075835}"/>
              </a:ext>
            </a:extLst>
          </p:cNvPr>
          <p:cNvPicPr>
            <a:picLocks noChangeAspect="1"/>
          </p:cNvPicPr>
          <p:nvPr userDrawn="1"/>
        </p:nvPicPr>
        <p:blipFill>
          <a:blip r:embed="rId2"/>
          <a:stretch>
            <a:fillRect/>
          </a:stretch>
        </p:blipFill>
        <p:spPr>
          <a:xfrm rot="1374186">
            <a:off x="5174509" y="-45321"/>
            <a:ext cx="1485660" cy="1964262"/>
          </a:xfrm>
          <a:prstGeom prst="rect">
            <a:avLst/>
          </a:prstGeom>
          <a:ln w="12700">
            <a:miter lim="400000"/>
          </a:ln>
        </p:spPr>
      </p:pic>
      <p:sp>
        <p:nvSpPr>
          <p:cNvPr id="9" name="Pladsholder til tekst 8">
            <a:extLst>
              <a:ext uri="{FF2B5EF4-FFF2-40B4-BE49-F238E27FC236}">
                <a16:creationId xmlns:a16="http://schemas.microsoft.com/office/drawing/2014/main" id="{2C3BBD47-E02F-4D03-B8CC-7C31F7F7AF97}"/>
              </a:ext>
            </a:extLst>
          </p:cNvPr>
          <p:cNvSpPr>
            <a:spLocks noGrp="1"/>
          </p:cNvSpPr>
          <p:nvPr>
            <p:ph type="body" sz="quarter" idx="13" hasCustomPrompt="1"/>
          </p:nvPr>
        </p:nvSpPr>
        <p:spPr>
          <a:xfrm>
            <a:off x="4692650" y="5334084"/>
            <a:ext cx="2806700" cy="365125"/>
          </a:xfrm>
        </p:spPr>
        <p:txBody>
          <a:bodyPr anchor="b"/>
          <a:lstStyle>
            <a:lvl1pPr marL="0" indent="0" algn="ctr">
              <a:buNone/>
              <a:defRPr b="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Navn</a:t>
            </a:r>
          </a:p>
        </p:txBody>
      </p:sp>
    </p:spTree>
    <p:extLst>
      <p:ext uri="{BB962C8B-B14F-4D97-AF65-F5344CB8AC3E}">
        <p14:creationId xmlns:p14="http://schemas.microsoft.com/office/powerpoint/2010/main" val="2445886202"/>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Tekst + navn - Gul">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A47B0D-7A9F-4040-8BA0-F9D2BD447692}"/>
              </a:ext>
            </a:extLst>
          </p:cNvPr>
          <p:cNvSpPr>
            <a:spLocks noGrp="1"/>
          </p:cNvSpPr>
          <p:nvPr>
            <p:ph type="title" hasCustomPrompt="1"/>
          </p:nvPr>
        </p:nvSpPr>
        <p:spPr>
          <a:xfrm>
            <a:off x="2400299" y="2130604"/>
            <a:ext cx="7391401" cy="2987496"/>
          </a:xfrm>
        </p:spPr>
        <p:txBody>
          <a:bodyPr/>
          <a:lstStyle>
            <a:lvl1pPr algn="ctr">
              <a:defRPr sz="2800"/>
            </a:lvl1pPr>
          </a:lstStyle>
          <a:p>
            <a:r>
              <a:rPr lang="da-DK" dirty="0"/>
              <a:t>Indsæt tekst</a:t>
            </a:r>
          </a:p>
        </p:txBody>
      </p:sp>
      <p:pic>
        <p:nvPicPr>
          <p:cNvPr id="7" name="Billede" descr="Billede">
            <a:extLst>
              <a:ext uri="{FF2B5EF4-FFF2-40B4-BE49-F238E27FC236}">
                <a16:creationId xmlns:a16="http://schemas.microsoft.com/office/drawing/2014/main" id="{7F4D5F82-99FA-4102-9FB4-2E13E6075835}"/>
              </a:ext>
            </a:extLst>
          </p:cNvPr>
          <p:cNvPicPr>
            <a:picLocks noChangeAspect="1"/>
          </p:cNvPicPr>
          <p:nvPr userDrawn="1"/>
        </p:nvPicPr>
        <p:blipFill>
          <a:blip r:embed="rId2"/>
          <a:stretch>
            <a:fillRect/>
          </a:stretch>
        </p:blipFill>
        <p:spPr>
          <a:xfrm rot="1374186">
            <a:off x="5174509" y="-45321"/>
            <a:ext cx="1485660" cy="1964262"/>
          </a:xfrm>
          <a:prstGeom prst="rect">
            <a:avLst/>
          </a:prstGeom>
          <a:ln w="12700">
            <a:miter lim="400000"/>
          </a:ln>
        </p:spPr>
      </p:pic>
      <p:sp>
        <p:nvSpPr>
          <p:cNvPr id="9" name="Pladsholder til tekst 8">
            <a:extLst>
              <a:ext uri="{FF2B5EF4-FFF2-40B4-BE49-F238E27FC236}">
                <a16:creationId xmlns:a16="http://schemas.microsoft.com/office/drawing/2014/main" id="{2C3BBD47-E02F-4D03-B8CC-7C31F7F7AF97}"/>
              </a:ext>
            </a:extLst>
          </p:cNvPr>
          <p:cNvSpPr>
            <a:spLocks noGrp="1"/>
          </p:cNvSpPr>
          <p:nvPr>
            <p:ph type="body" sz="quarter" idx="13" hasCustomPrompt="1"/>
          </p:nvPr>
        </p:nvSpPr>
        <p:spPr>
          <a:xfrm>
            <a:off x="4692650" y="5334084"/>
            <a:ext cx="2806700" cy="365125"/>
          </a:xfrm>
        </p:spPr>
        <p:txBody>
          <a:bodyPr anchor="b"/>
          <a:lstStyle>
            <a:lvl1pPr marL="0" indent="0" algn="ctr">
              <a:buNone/>
              <a:defRPr b="1">
                <a:solidFill>
                  <a:schemeClr val="accent5"/>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Navn</a:t>
            </a:r>
          </a:p>
        </p:txBody>
      </p:sp>
    </p:spTree>
    <p:extLst>
      <p:ext uri="{BB962C8B-B14F-4D97-AF65-F5344CB8AC3E}">
        <p14:creationId xmlns:p14="http://schemas.microsoft.com/office/powerpoint/2010/main" val="2749181834"/>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1_Tekst + navn - gul u. pil">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A47B0D-7A9F-4040-8BA0-F9D2BD447692}"/>
              </a:ext>
            </a:extLst>
          </p:cNvPr>
          <p:cNvSpPr>
            <a:spLocks noGrp="1"/>
          </p:cNvSpPr>
          <p:nvPr>
            <p:ph type="title" hasCustomPrompt="1"/>
          </p:nvPr>
        </p:nvSpPr>
        <p:spPr>
          <a:xfrm>
            <a:off x="2400299" y="2130604"/>
            <a:ext cx="7391401" cy="2987496"/>
          </a:xfrm>
        </p:spPr>
        <p:txBody>
          <a:bodyPr/>
          <a:lstStyle>
            <a:lvl1pPr algn="ctr">
              <a:defRPr sz="2800"/>
            </a:lvl1pPr>
          </a:lstStyle>
          <a:p>
            <a:r>
              <a:rPr lang="da-DK" dirty="0"/>
              <a:t>Indsæt tekst</a:t>
            </a:r>
          </a:p>
        </p:txBody>
      </p:sp>
      <p:sp>
        <p:nvSpPr>
          <p:cNvPr id="9" name="Pladsholder til tekst 8">
            <a:extLst>
              <a:ext uri="{FF2B5EF4-FFF2-40B4-BE49-F238E27FC236}">
                <a16:creationId xmlns:a16="http://schemas.microsoft.com/office/drawing/2014/main" id="{2C3BBD47-E02F-4D03-B8CC-7C31F7F7AF97}"/>
              </a:ext>
            </a:extLst>
          </p:cNvPr>
          <p:cNvSpPr>
            <a:spLocks noGrp="1"/>
          </p:cNvSpPr>
          <p:nvPr>
            <p:ph type="body" sz="quarter" idx="13" hasCustomPrompt="1"/>
          </p:nvPr>
        </p:nvSpPr>
        <p:spPr>
          <a:xfrm>
            <a:off x="4692650" y="5334084"/>
            <a:ext cx="2806700" cy="365125"/>
          </a:xfrm>
        </p:spPr>
        <p:txBody>
          <a:bodyPr anchor="b"/>
          <a:lstStyle>
            <a:lvl1pPr marL="0" indent="0" algn="ctr">
              <a:buNone/>
              <a:defRPr b="1">
                <a:solidFill>
                  <a:schemeClr val="accent5"/>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Navn</a:t>
            </a:r>
          </a:p>
        </p:txBody>
      </p:sp>
    </p:spTree>
    <p:extLst>
      <p:ext uri="{BB962C8B-B14F-4D97-AF65-F5344CB8AC3E}">
        <p14:creationId xmlns:p14="http://schemas.microsoft.com/office/powerpoint/2010/main" val="3782890222"/>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Billeder + navn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A6EAC6-AAAA-428E-A63E-9A3B6FE15B5B}"/>
              </a:ext>
            </a:extLst>
          </p:cNvPr>
          <p:cNvSpPr>
            <a:spLocks noGrp="1"/>
          </p:cNvSpPr>
          <p:nvPr>
            <p:ph type="title" hasCustomPrompt="1"/>
          </p:nvPr>
        </p:nvSpPr>
        <p:spPr>
          <a:xfrm>
            <a:off x="1271587" y="914400"/>
            <a:ext cx="10296525" cy="482600"/>
          </a:xfrm>
        </p:spPr>
        <p:txBody>
          <a:bodyPr/>
          <a:lstStyle>
            <a:lvl1pPr algn="ctr">
              <a:defRPr/>
            </a:lvl1pPr>
          </a:lstStyle>
          <a:p>
            <a:r>
              <a:rPr lang="da-DK" dirty="0"/>
              <a:t>Overskrift</a:t>
            </a:r>
          </a:p>
        </p:txBody>
      </p:sp>
      <p:sp>
        <p:nvSpPr>
          <p:cNvPr id="7" name="Pladsholder til billede 6">
            <a:extLst>
              <a:ext uri="{FF2B5EF4-FFF2-40B4-BE49-F238E27FC236}">
                <a16:creationId xmlns:a16="http://schemas.microsoft.com/office/drawing/2014/main" id="{2348C84D-A71C-403B-88FD-E30FBD989DAA}"/>
              </a:ext>
            </a:extLst>
          </p:cNvPr>
          <p:cNvSpPr>
            <a:spLocks noGrp="1"/>
          </p:cNvSpPr>
          <p:nvPr>
            <p:ph type="pic" sz="quarter" idx="13"/>
          </p:nvPr>
        </p:nvSpPr>
        <p:spPr>
          <a:xfrm>
            <a:off x="1271587" y="1630050"/>
            <a:ext cx="2736000" cy="4104000"/>
          </a:xfrm>
        </p:spPr>
        <p:txBody>
          <a:bodyPr/>
          <a:lstStyle/>
          <a:p>
            <a:r>
              <a:rPr lang="da-DK"/>
              <a:t>Klik på ikonet for at tilføje et billede</a:t>
            </a:r>
          </a:p>
        </p:txBody>
      </p:sp>
      <p:sp>
        <p:nvSpPr>
          <p:cNvPr id="8" name="Pladsholder til billede 6">
            <a:extLst>
              <a:ext uri="{FF2B5EF4-FFF2-40B4-BE49-F238E27FC236}">
                <a16:creationId xmlns:a16="http://schemas.microsoft.com/office/drawing/2014/main" id="{5992530E-AC19-47CD-B576-9EC876763562}"/>
              </a:ext>
            </a:extLst>
          </p:cNvPr>
          <p:cNvSpPr>
            <a:spLocks noGrp="1"/>
          </p:cNvSpPr>
          <p:nvPr>
            <p:ph type="pic" sz="quarter" idx="14"/>
          </p:nvPr>
        </p:nvSpPr>
        <p:spPr>
          <a:xfrm>
            <a:off x="5042693" y="1630050"/>
            <a:ext cx="2736000" cy="4104000"/>
          </a:xfrm>
        </p:spPr>
        <p:txBody>
          <a:bodyPr/>
          <a:lstStyle/>
          <a:p>
            <a:r>
              <a:rPr lang="da-DK"/>
              <a:t>Klik på ikonet for at tilføje et billede</a:t>
            </a:r>
          </a:p>
        </p:txBody>
      </p:sp>
      <p:sp>
        <p:nvSpPr>
          <p:cNvPr id="9" name="Pladsholder til billede 6">
            <a:extLst>
              <a:ext uri="{FF2B5EF4-FFF2-40B4-BE49-F238E27FC236}">
                <a16:creationId xmlns:a16="http://schemas.microsoft.com/office/drawing/2014/main" id="{C03D0060-331C-42F2-8A66-CBC7145FE210}"/>
              </a:ext>
            </a:extLst>
          </p:cNvPr>
          <p:cNvSpPr>
            <a:spLocks noGrp="1"/>
          </p:cNvSpPr>
          <p:nvPr>
            <p:ph type="pic" sz="quarter" idx="15"/>
          </p:nvPr>
        </p:nvSpPr>
        <p:spPr>
          <a:xfrm>
            <a:off x="8813799" y="1630050"/>
            <a:ext cx="2736000" cy="4104000"/>
          </a:xfrm>
        </p:spPr>
        <p:txBody>
          <a:bodyPr/>
          <a:lstStyle/>
          <a:p>
            <a:r>
              <a:rPr lang="da-DK"/>
              <a:t>Klik på ikonet for at tilføje et billede</a:t>
            </a:r>
          </a:p>
        </p:txBody>
      </p:sp>
      <p:sp>
        <p:nvSpPr>
          <p:cNvPr id="11" name="Pladsholder til tekst 10">
            <a:extLst>
              <a:ext uri="{FF2B5EF4-FFF2-40B4-BE49-F238E27FC236}">
                <a16:creationId xmlns:a16="http://schemas.microsoft.com/office/drawing/2014/main" id="{7274FFD9-F4A3-403A-9AF6-FF122ECE3854}"/>
              </a:ext>
            </a:extLst>
          </p:cNvPr>
          <p:cNvSpPr>
            <a:spLocks noGrp="1"/>
          </p:cNvSpPr>
          <p:nvPr>
            <p:ph type="body" sz="quarter" idx="16" hasCustomPrompt="1"/>
          </p:nvPr>
        </p:nvSpPr>
        <p:spPr>
          <a:xfrm>
            <a:off x="1271588" y="5892800"/>
            <a:ext cx="2735262" cy="254000"/>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Navn</a:t>
            </a:r>
          </a:p>
        </p:txBody>
      </p:sp>
      <p:sp>
        <p:nvSpPr>
          <p:cNvPr id="12" name="Pladsholder til tekst 10">
            <a:extLst>
              <a:ext uri="{FF2B5EF4-FFF2-40B4-BE49-F238E27FC236}">
                <a16:creationId xmlns:a16="http://schemas.microsoft.com/office/drawing/2014/main" id="{6852C756-A1B1-4CBA-AA06-CE8ADE124AF0}"/>
              </a:ext>
            </a:extLst>
          </p:cNvPr>
          <p:cNvSpPr>
            <a:spLocks noGrp="1"/>
          </p:cNvSpPr>
          <p:nvPr>
            <p:ph type="body" sz="quarter" idx="17" hasCustomPrompt="1"/>
          </p:nvPr>
        </p:nvSpPr>
        <p:spPr>
          <a:xfrm>
            <a:off x="1271588" y="6229350"/>
            <a:ext cx="2735262" cy="254000"/>
          </a:xfrm>
        </p:spPr>
        <p:txBody>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da-DK" dirty="0"/>
              <a:t>Stillingsbetegnelse</a:t>
            </a:r>
          </a:p>
        </p:txBody>
      </p:sp>
      <p:sp>
        <p:nvSpPr>
          <p:cNvPr id="13" name="Pladsholder til tekst 10">
            <a:extLst>
              <a:ext uri="{FF2B5EF4-FFF2-40B4-BE49-F238E27FC236}">
                <a16:creationId xmlns:a16="http://schemas.microsoft.com/office/drawing/2014/main" id="{AFC3E9CF-5841-4534-BAD4-93F268A14793}"/>
              </a:ext>
            </a:extLst>
          </p:cNvPr>
          <p:cNvSpPr>
            <a:spLocks noGrp="1"/>
          </p:cNvSpPr>
          <p:nvPr>
            <p:ph type="body" sz="quarter" idx="18" hasCustomPrompt="1"/>
          </p:nvPr>
        </p:nvSpPr>
        <p:spPr>
          <a:xfrm>
            <a:off x="5043431" y="5892800"/>
            <a:ext cx="2735262" cy="254000"/>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Navn</a:t>
            </a:r>
          </a:p>
        </p:txBody>
      </p:sp>
      <p:sp>
        <p:nvSpPr>
          <p:cNvPr id="14" name="Pladsholder til tekst 10">
            <a:extLst>
              <a:ext uri="{FF2B5EF4-FFF2-40B4-BE49-F238E27FC236}">
                <a16:creationId xmlns:a16="http://schemas.microsoft.com/office/drawing/2014/main" id="{A8D945E5-44A9-401D-BD6E-50DF54ACAB43}"/>
              </a:ext>
            </a:extLst>
          </p:cNvPr>
          <p:cNvSpPr>
            <a:spLocks noGrp="1"/>
          </p:cNvSpPr>
          <p:nvPr>
            <p:ph type="body" sz="quarter" idx="19" hasCustomPrompt="1"/>
          </p:nvPr>
        </p:nvSpPr>
        <p:spPr>
          <a:xfrm>
            <a:off x="5043431" y="6229350"/>
            <a:ext cx="2735262" cy="254000"/>
          </a:xfrm>
        </p:spPr>
        <p:txBody>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da-DK" dirty="0"/>
              <a:t>Stillingsbetegnelse</a:t>
            </a:r>
          </a:p>
        </p:txBody>
      </p:sp>
      <p:sp>
        <p:nvSpPr>
          <p:cNvPr id="15" name="Pladsholder til tekst 10">
            <a:extLst>
              <a:ext uri="{FF2B5EF4-FFF2-40B4-BE49-F238E27FC236}">
                <a16:creationId xmlns:a16="http://schemas.microsoft.com/office/drawing/2014/main" id="{E10B0C0D-8E75-449D-A5CE-6F24A437C0DD}"/>
              </a:ext>
            </a:extLst>
          </p:cNvPr>
          <p:cNvSpPr>
            <a:spLocks noGrp="1"/>
          </p:cNvSpPr>
          <p:nvPr>
            <p:ph type="body" sz="quarter" idx="20" hasCustomPrompt="1"/>
          </p:nvPr>
        </p:nvSpPr>
        <p:spPr>
          <a:xfrm>
            <a:off x="8813799" y="5892800"/>
            <a:ext cx="2735262" cy="254000"/>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Navn</a:t>
            </a:r>
          </a:p>
        </p:txBody>
      </p:sp>
      <p:sp>
        <p:nvSpPr>
          <p:cNvPr id="16" name="Pladsholder til tekst 10">
            <a:extLst>
              <a:ext uri="{FF2B5EF4-FFF2-40B4-BE49-F238E27FC236}">
                <a16:creationId xmlns:a16="http://schemas.microsoft.com/office/drawing/2014/main" id="{DDC3D561-C48F-4F75-915B-D53B3C52BD00}"/>
              </a:ext>
            </a:extLst>
          </p:cNvPr>
          <p:cNvSpPr>
            <a:spLocks noGrp="1"/>
          </p:cNvSpPr>
          <p:nvPr>
            <p:ph type="body" sz="quarter" idx="21" hasCustomPrompt="1"/>
          </p:nvPr>
        </p:nvSpPr>
        <p:spPr>
          <a:xfrm>
            <a:off x="8813799" y="6229350"/>
            <a:ext cx="2735262" cy="254000"/>
          </a:xfrm>
        </p:spPr>
        <p:txBody>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da-DK" dirty="0"/>
              <a:t>Stillingsbetegnelse</a:t>
            </a:r>
          </a:p>
        </p:txBody>
      </p:sp>
    </p:spTree>
    <p:extLst>
      <p:ext uri="{BB962C8B-B14F-4D97-AF65-F5344CB8AC3E}">
        <p14:creationId xmlns:p14="http://schemas.microsoft.com/office/powerpoint/2010/main" val="1438430205"/>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Billeder + navne 2">
    <p:spTree>
      <p:nvGrpSpPr>
        <p:cNvPr id="1" name=""/>
        <p:cNvGrpSpPr/>
        <p:nvPr/>
      </p:nvGrpSpPr>
      <p:grpSpPr>
        <a:xfrm>
          <a:off x="0" y="0"/>
          <a:ext cx="0" cy="0"/>
          <a:chOff x="0" y="0"/>
          <a:chExt cx="0" cy="0"/>
        </a:xfrm>
      </p:grpSpPr>
      <p:pic>
        <p:nvPicPr>
          <p:cNvPr id="4" name="ryan-tauss-3826-unsplash.jpg" descr="ryan-tauss-3826-unsplash.jpg">
            <a:extLst>
              <a:ext uri="{FF2B5EF4-FFF2-40B4-BE49-F238E27FC236}">
                <a16:creationId xmlns:a16="http://schemas.microsoft.com/office/drawing/2014/main" id="{DB52FCD9-C17E-49B9-8BA7-99615DC5F97B}"/>
              </a:ext>
            </a:extLst>
          </p:cNvPr>
          <p:cNvPicPr>
            <a:picLocks noChangeAspect="1"/>
          </p:cNvPicPr>
          <p:nvPr userDrawn="1"/>
        </p:nvPicPr>
        <p:blipFill rotWithShape="1">
          <a:blip r:embed="rId2">
            <a:alphaModFix amt="10449"/>
          </a:blip>
          <a:srcRect l="1628" t="7859" r="2756" b="11456"/>
          <a:stretch/>
        </p:blipFill>
        <p:spPr>
          <a:xfrm>
            <a:off x="0" y="1"/>
            <a:ext cx="12192000" cy="6857999"/>
          </a:xfrm>
          <a:prstGeom prst="rect">
            <a:avLst/>
          </a:prstGeom>
          <a:noFill/>
          <a:ln w="12700">
            <a:miter lim="400000"/>
          </a:ln>
        </p:spPr>
      </p:pic>
      <p:pic>
        <p:nvPicPr>
          <p:cNvPr id="3" name="Billede" descr="Billede">
            <a:extLst>
              <a:ext uri="{FF2B5EF4-FFF2-40B4-BE49-F238E27FC236}">
                <a16:creationId xmlns:a16="http://schemas.microsoft.com/office/drawing/2014/main" id="{2D34A74B-EF9B-4EFA-9543-15EA57F87F45}"/>
              </a:ext>
            </a:extLst>
          </p:cNvPr>
          <p:cNvPicPr>
            <a:picLocks noChangeAspect="1"/>
          </p:cNvPicPr>
          <p:nvPr userDrawn="1"/>
        </p:nvPicPr>
        <p:blipFill rotWithShape="1">
          <a:blip r:embed="rId3"/>
          <a:srcRect l="6180" r="7051"/>
          <a:stretch/>
        </p:blipFill>
        <p:spPr>
          <a:xfrm>
            <a:off x="0" y="1797984"/>
            <a:ext cx="12192000" cy="3465003"/>
          </a:xfrm>
          <a:prstGeom prst="rect">
            <a:avLst/>
          </a:prstGeom>
          <a:ln w="12700">
            <a:miter lim="400000"/>
          </a:ln>
        </p:spPr>
      </p:pic>
      <p:sp>
        <p:nvSpPr>
          <p:cNvPr id="2" name="Titel 1">
            <a:extLst>
              <a:ext uri="{FF2B5EF4-FFF2-40B4-BE49-F238E27FC236}">
                <a16:creationId xmlns:a16="http://schemas.microsoft.com/office/drawing/2014/main" id="{4FA6EAC6-AAAA-428E-A63E-9A3B6FE15B5B}"/>
              </a:ext>
            </a:extLst>
          </p:cNvPr>
          <p:cNvSpPr>
            <a:spLocks noGrp="1"/>
          </p:cNvSpPr>
          <p:nvPr>
            <p:ph type="title" hasCustomPrompt="1"/>
          </p:nvPr>
        </p:nvSpPr>
        <p:spPr>
          <a:xfrm>
            <a:off x="1271587" y="914400"/>
            <a:ext cx="10296525" cy="482600"/>
          </a:xfrm>
        </p:spPr>
        <p:txBody>
          <a:bodyPr/>
          <a:lstStyle>
            <a:lvl1pPr algn="ctr">
              <a:defRPr/>
            </a:lvl1pPr>
          </a:lstStyle>
          <a:p>
            <a:r>
              <a:rPr lang="da-DK" dirty="0"/>
              <a:t>Overskrift</a:t>
            </a:r>
          </a:p>
        </p:txBody>
      </p:sp>
      <p:sp>
        <p:nvSpPr>
          <p:cNvPr id="7" name="Pladsholder til billede 6">
            <a:extLst>
              <a:ext uri="{FF2B5EF4-FFF2-40B4-BE49-F238E27FC236}">
                <a16:creationId xmlns:a16="http://schemas.microsoft.com/office/drawing/2014/main" id="{2348C84D-A71C-403B-88FD-E30FBD989DAA}"/>
              </a:ext>
            </a:extLst>
          </p:cNvPr>
          <p:cNvSpPr>
            <a:spLocks noGrp="1"/>
          </p:cNvSpPr>
          <p:nvPr>
            <p:ph type="pic" sz="quarter" idx="13"/>
          </p:nvPr>
        </p:nvSpPr>
        <p:spPr>
          <a:xfrm>
            <a:off x="1271587" y="1630050"/>
            <a:ext cx="2736000" cy="4104000"/>
          </a:xfrm>
        </p:spPr>
        <p:txBody>
          <a:bodyPr/>
          <a:lstStyle/>
          <a:p>
            <a:r>
              <a:rPr lang="da-DK"/>
              <a:t>Klik på ikonet for at tilføje et billede</a:t>
            </a:r>
          </a:p>
        </p:txBody>
      </p:sp>
      <p:sp>
        <p:nvSpPr>
          <p:cNvPr id="8" name="Pladsholder til billede 6">
            <a:extLst>
              <a:ext uri="{FF2B5EF4-FFF2-40B4-BE49-F238E27FC236}">
                <a16:creationId xmlns:a16="http://schemas.microsoft.com/office/drawing/2014/main" id="{5992530E-AC19-47CD-B576-9EC876763562}"/>
              </a:ext>
            </a:extLst>
          </p:cNvPr>
          <p:cNvSpPr>
            <a:spLocks noGrp="1"/>
          </p:cNvSpPr>
          <p:nvPr>
            <p:ph type="pic" sz="quarter" idx="14"/>
          </p:nvPr>
        </p:nvSpPr>
        <p:spPr>
          <a:xfrm>
            <a:off x="5042693" y="1630050"/>
            <a:ext cx="2736000" cy="4104000"/>
          </a:xfrm>
        </p:spPr>
        <p:txBody>
          <a:bodyPr/>
          <a:lstStyle/>
          <a:p>
            <a:r>
              <a:rPr lang="da-DK"/>
              <a:t>Klik på ikonet for at tilføje et billede</a:t>
            </a:r>
          </a:p>
        </p:txBody>
      </p:sp>
      <p:sp>
        <p:nvSpPr>
          <p:cNvPr id="9" name="Pladsholder til billede 6">
            <a:extLst>
              <a:ext uri="{FF2B5EF4-FFF2-40B4-BE49-F238E27FC236}">
                <a16:creationId xmlns:a16="http://schemas.microsoft.com/office/drawing/2014/main" id="{C03D0060-331C-42F2-8A66-CBC7145FE210}"/>
              </a:ext>
            </a:extLst>
          </p:cNvPr>
          <p:cNvSpPr>
            <a:spLocks noGrp="1"/>
          </p:cNvSpPr>
          <p:nvPr>
            <p:ph type="pic" sz="quarter" idx="15"/>
          </p:nvPr>
        </p:nvSpPr>
        <p:spPr>
          <a:xfrm>
            <a:off x="8813799" y="1630050"/>
            <a:ext cx="2736000" cy="4104000"/>
          </a:xfrm>
        </p:spPr>
        <p:txBody>
          <a:bodyPr/>
          <a:lstStyle/>
          <a:p>
            <a:r>
              <a:rPr lang="da-DK"/>
              <a:t>Klik på ikonet for at tilføje et billede</a:t>
            </a:r>
          </a:p>
        </p:txBody>
      </p:sp>
      <p:sp>
        <p:nvSpPr>
          <p:cNvPr id="11" name="Pladsholder til tekst 10">
            <a:extLst>
              <a:ext uri="{FF2B5EF4-FFF2-40B4-BE49-F238E27FC236}">
                <a16:creationId xmlns:a16="http://schemas.microsoft.com/office/drawing/2014/main" id="{7274FFD9-F4A3-403A-9AF6-FF122ECE3854}"/>
              </a:ext>
            </a:extLst>
          </p:cNvPr>
          <p:cNvSpPr>
            <a:spLocks noGrp="1"/>
          </p:cNvSpPr>
          <p:nvPr>
            <p:ph type="body" sz="quarter" idx="16" hasCustomPrompt="1"/>
          </p:nvPr>
        </p:nvSpPr>
        <p:spPr>
          <a:xfrm>
            <a:off x="1271588" y="5892800"/>
            <a:ext cx="2735262" cy="254000"/>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Navn</a:t>
            </a:r>
          </a:p>
        </p:txBody>
      </p:sp>
      <p:sp>
        <p:nvSpPr>
          <p:cNvPr id="12" name="Pladsholder til tekst 10">
            <a:extLst>
              <a:ext uri="{FF2B5EF4-FFF2-40B4-BE49-F238E27FC236}">
                <a16:creationId xmlns:a16="http://schemas.microsoft.com/office/drawing/2014/main" id="{6852C756-A1B1-4CBA-AA06-CE8ADE124AF0}"/>
              </a:ext>
            </a:extLst>
          </p:cNvPr>
          <p:cNvSpPr>
            <a:spLocks noGrp="1"/>
          </p:cNvSpPr>
          <p:nvPr>
            <p:ph type="body" sz="quarter" idx="17" hasCustomPrompt="1"/>
          </p:nvPr>
        </p:nvSpPr>
        <p:spPr>
          <a:xfrm>
            <a:off x="1271588" y="6229350"/>
            <a:ext cx="2735262" cy="254000"/>
          </a:xfrm>
        </p:spPr>
        <p:txBody>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da-DK" dirty="0"/>
              <a:t>Stillingsbetegnelse</a:t>
            </a:r>
          </a:p>
        </p:txBody>
      </p:sp>
      <p:sp>
        <p:nvSpPr>
          <p:cNvPr id="13" name="Pladsholder til tekst 10">
            <a:extLst>
              <a:ext uri="{FF2B5EF4-FFF2-40B4-BE49-F238E27FC236}">
                <a16:creationId xmlns:a16="http://schemas.microsoft.com/office/drawing/2014/main" id="{AFC3E9CF-5841-4534-BAD4-93F268A14793}"/>
              </a:ext>
            </a:extLst>
          </p:cNvPr>
          <p:cNvSpPr>
            <a:spLocks noGrp="1"/>
          </p:cNvSpPr>
          <p:nvPr>
            <p:ph type="body" sz="quarter" idx="18" hasCustomPrompt="1"/>
          </p:nvPr>
        </p:nvSpPr>
        <p:spPr>
          <a:xfrm>
            <a:off x="5043431" y="5892800"/>
            <a:ext cx="2735262" cy="254000"/>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Navn</a:t>
            </a:r>
          </a:p>
        </p:txBody>
      </p:sp>
      <p:sp>
        <p:nvSpPr>
          <p:cNvPr id="14" name="Pladsholder til tekst 10">
            <a:extLst>
              <a:ext uri="{FF2B5EF4-FFF2-40B4-BE49-F238E27FC236}">
                <a16:creationId xmlns:a16="http://schemas.microsoft.com/office/drawing/2014/main" id="{A8D945E5-44A9-401D-BD6E-50DF54ACAB43}"/>
              </a:ext>
            </a:extLst>
          </p:cNvPr>
          <p:cNvSpPr>
            <a:spLocks noGrp="1"/>
          </p:cNvSpPr>
          <p:nvPr>
            <p:ph type="body" sz="quarter" idx="19" hasCustomPrompt="1"/>
          </p:nvPr>
        </p:nvSpPr>
        <p:spPr>
          <a:xfrm>
            <a:off x="5043431" y="6229350"/>
            <a:ext cx="2735262" cy="254000"/>
          </a:xfrm>
        </p:spPr>
        <p:txBody>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da-DK" dirty="0"/>
              <a:t>Stillingsbetegnelse</a:t>
            </a:r>
          </a:p>
        </p:txBody>
      </p:sp>
      <p:sp>
        <p:nvSpPr>
          <p:cNvPr id="15" name="Pladsholder til tekst 10">
            <a:extLst>
              <a:ext uri="{FF2B5EF4-FFF2-40B4-BE49-F238E27FC236}">
                <a16:creationId xmlns:a16="http://schemas.microsoft.com/office/drawing/2014/main" id="{E10B0C0D-8E75-449D-A5CE-6F24A437C0DD}"/>
              </a:ext>
            </a:extLst>
          </p:cNvPr>
          <p:cNvSpPr>
            <a:spLocks noGrp="1"/>
          </p:cNvSpPr>
          <p:nvPr>
            <p:ph type="body" sz="quarter" idx="20" hasCustomPrompt="1"/>
          </p:nvPr>
        </p:nvSpPr>
        <p:spPr>
          <a:xfrm>
            <a:off x="8813799" y="5892800"/>
            <a:ext cx="2735262" cy="254000"/>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da-DK" dirty="0"/>
              <a:t>Navn</a:t>
            </a:r>
          </a:p>
        </p:txBody>
      </p:sp>
      <p:sp>
        <p:nvSpPr>
          <p:cNvPr id="16" name="Pladsholder til tekst 10">
            <a:extLst>
              <a:ext uri="{FF2B5EF4-FFF2-40B4-BE49-F238E27FC236}">
                <a16:creationId xmlns:a16="http://schemas.microsoft.com/office/drawing/2014/main" id="{DDC3D561-C48F-4F75-915B-D53B3C52BD00}"/>
              </a:ext>
            </a:extLst>
          </p:cNvPr>
          <p:cNvSpPr>
            <a:spLocks noGrp="1"/>
          </p:cNvSpPr>
          <p:nvPr>
            <p:ph type="body" sz="quarter" idx="21" hasCustomPrompt="1"/>
          </p:nvPr>
        </p:nvSpPr>
        <p:spPr>
          <a:xfrm>
            <a:off x="8813799" y="6229350"/>
            <a:ext cx="2735262" cy="254000"/>
          </a:xfrm>
        </p:spPr>
        <p:txBody>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da-DK" dirty="0"/>
              <a:t>Stillingsbetegnelse</a:t>
            </a:r>
          </a:p>
        </p:txBody>
      </p:sp>
    </p:spTree>
    <p:extLst>
      <p:ext uri="{BB962C8B-B14F-4D97-AF65-F5344CB8AC3E}">
        <p14:creationId xmlns:p14="http://schemas.microsoft.com/office/powerpoint/2010/main" val="3677751914"/>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Tekst + Billede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227255-F4A7-4C32-A36A-E9C1B844777E}"/>
              </a:ext>
            </a:extLst>
          </p:cNvPr>
          <p:cNvSpPr>
            <a:spLocks noGrp="1"/>
          </p:cNvSpPr>
          <p:nvPr>
            <p:ph type="title" hasCustomPrompt="1"/>
          </p:nvPr>
        </p:nvSpPr>
        <p:spPr>
          <a:xfrm>
            <a:off x="1271588" y="914400"/>
            <a:ext cx="5103812" cy="1830388"/>
          </a:xfrm>
        </p:spPr>
        <p:txBody>
          <a:bodyPr/>
          <a:lstStyle>
            <a:lvl1pPr>
              <a:defRPr sz="6000"/>
            </a:lvl1pPr>
          </a:lstStyle>
          <a:p>
            <a:r>
              <a:rPr lang="da-DK" dirty="0"/>
              <a:t>Overskrift</a:t>
            </a:r>
          </a:p>
        </p:txBody>
      </p:sp>
      <p:sp>
        <p:nvSpPr>
          <p:cNvPr id="7" name="Pladsholder til tekst 6">
            <a:extLst>
              <a:ext uri="{FF2B5EF4-FFF2-40B4-BE49-F238E27FC236}">
                <a16:creationId xmlns:a16="http://schemas.microsoft.com/office/drawing/2014/main" id="{8563C5C8-48EB-4F02-83DD-8EB4176C5E48}"/>
              </a:ext>
            </a:extLst>
          </p:cNvPr>
          <p:cNvSpPr>
            <a:spLocks noGrp="1"/>
          </p:cNvSpPr>
          <p:nvPr>
            <p:ph type="body" sz="quarter" idx="13"/>
          </p:nvPr>
        </p:nvSpPr>
        <p:spPr>
          <a:xfrm>
            <a:off x="1271588" y="2959100"/>
            <a:ext cx="5103811" cy="2774950"/>
          </a:xfrm>
        </p:spPr>
        <p:txBody>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da-DK"/>
              <a:t>Rediger typografien i masterens</a:t>
            </a:r>
          </a:p>
        </p:txBody>
      </p:sp>
      <p:pic>
        <p:nvPicPr>
          <p:cNvPr id="9" name="Billede" descr="Billede">
            <a:extLst>
              <a:ext uri="{FF2B5EF4-FFF2-40B4-BE49-F238E27FC236}">
                <a16:creationId xmlns:a16="http://schemas.microsoft.com/office/drawing/2014/main" id="{4B52D7F6-31D7-4AB5-A42E-C43E54C24278}"/>
              </a:ext>
            </a:extLst>
          </p:cNvPr>
          <p:cNvPicPr>
            <a:picLocks noChangeAspect="1"/>
          </p:cNvPicPr>
          <p:nvPr userDrawn="1"/>
        </p:nvPicPr>
        <p:blipFill>
          <a:blip r:embed="rId2"/>
          <a:stretch>
            <a:fillRect/>
          </a:stretch>
        </p:blipFill>
        <p:spPr>
          <a:xfrm rot="3587406">
            <a:off x="4580083" y="4956931"/>
            <a:ext cx="2596859" cy="3133592"/>
          </a:xfrm>
          <a:prstGeom prst="rect">
            <a:avLst/>
          </a:prstGeom>
          <a:ln w="12700">
            <a:miter lim="400000"/>
          </a:ln>
        </p:spPr>
      </p:pic>
      <p:sp>
        <p:nvSpPr>
          <p:cNvPr id="11" name="Pladsholder til billede 10">
            <a:extLst>
              <a:ext uri="{FF2B5EF4-FFF2-40B4-BE49-F238E27FC236}">
                <a16:creationId xmlns:a16="http://schemas.microsoft.com/office/drawing/2014/main" id="{2DAD83F0-C05C-4F8E-8B52-200C912644C4}"/>
              </a:ext>
            </a:extLst>
          </p:cNvPr>
          <p:cNvSpPr>
            <a:spLocks noGrp="1"/>
          </p:cNvSpPr>
          <p:nvPr>
            <p:ph type="pic" sz="quarter" idx="14"/>
          </p:nvPr>
        </p:nvSpPr>
        <p:spPr>
          <a:xfrm>
            <a:off x="6946900" y="0"/>
            <a:ext cx="5245100" cy="6858000"/>
          </a:xfrm>
        </p:spPr>
        <p:txBody>
          <a:bodyPr/>
          <a:lstStyle>
            <a:lvl1pPr marL="0" indent="0">
              <a:buNone/>
              <a:defRPr/>
            </a:lvl1pPr>
          </a:lstStyle>
          <a:p>
            <a:r>
              <a:rPr lang="da-DK"/>
              <a:t>Klik på ikonet for at tilføje et billede</a:t>
            </a:r>
            <a:endParaRPr lang="da-DK" dirty="0"/>
          </a:p>
        </p:txBody>
      </p:sp>
    </p:spTree>
    <p:extLst>
      <p:ext uri="{BB962C8B-B14F-4D97-AF65-F5344CB8AC3E}">
        <p14:creationId xmlns:p14="http://schemas.microsoft.com/office/powerpoint/2010/main" val="1689325658"/>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1_Tekst + Billede 1 u. pi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227255-F4A7-4C32-A36A-E9C1B844777E}"/>
              </a:ext>
            </a:extLst>
          </p:cNvPr>
          <p:cNvSpPr>
            <a:spLocks noGrp="1"/>
          </p:cNvSpPr>
          <p:nvPr>
            <p:ph type="title" hasCustomPrompt="1"/>
          </p:nvPr>
        </p:nvSpPr>
        <p:spPr>
          <a:xfrm>
            <a:off x="1271588" y="914400"/>
            <a:ext cx="5103812" cy="1830388"/>
          </a:xfrm>
        </p:spPr>
        <p:txBody>
          <a:bodyPr/>
          <a:lstStyle>
            <a:lvl1pPr>
              <a:defRPr sz="6000"/>
            </a:lvl1pPr>
          </a:lstStyle>
          <a:p>
            <a:r>
              <a:rPr lang="da-DK" dirty="0"/>
              <a:t>Overskrift</a:t>
            </a:r>
          </a:p>
        </p:txBody>
      </p:sp>
      <p:sp>
        <p:nvSpPr>
          <p:cNvPr id="7" name="Pladsholder til tekst 6">
            <a:extLst>
              <a:ext uri="{FF2B5EF4-FFF2-40B4-BE49-F238E27FC236}">
                <a16:creationId xmlns:a16="http://schemas.microsoft.com/office/drawing/2014/main" id="{8563C5C8-48EB-4F02-83DD-8EB4176C5E48}"/>
              </a:ext>
            </a:extLst>
          </p:cNvPr>
          <p:cNvSpPr>
            <a:spLocks noGrp="1"/>
          </p:cNvSpPr>
          <p:nvPr>
            <p:ph type="body" sz="quarter" idx="13"/>
          </p:nvPr>
        </p:nvSpPr>
        <p:spPr>
          <a:xfrm>
            <a:off x="1271588" y="2959100"/>
            <a:ext cx="5103811" cy="2774950"/>
          </a:xfrm>
        </p:spPr>
        <p:txBody>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da-DK"/>
              <a:t>Rediger typografien i masterens</a:t>
            </a:r>
          </a:p>
        </p:txBody>
      </p:sp>
      <p:sp>
        <p:nvSpPr>
          <p:cNvPr id="11" name="Pladsholder til billede 10">
            <a:extLst>
              <a:ext uri="{FF2B5EF4-FFF2-40B4-BE49-F238E27FC236}">
                <a16:creationId xmlns:a16="http://schemas.microsoft.com/office/drawing/2014/main" id="{2DAD83F0-C05C-4F8E-8B52-200C912644C4}"/>
              </a:ext>
            </a:extLst>
          </p:cNvPr>
          <p:cNvSpPr>
            <a:spLocks noGrp="1"/>
          </p:cNvSpPr>
          <p:nvPr>
            <p:ph type="pic" sz="quarter" idx="14"/>
          </p:nvPr>
        </p:nvSpPr>
        <p:spPr>
          <a:xfrm>
            <a:off x="6946900" y="0"/>
            <a:ext cx="5245100" cy="6858000"/>
          </a:xfrm>
        </p:spPr>
        <p:txBody>
          <a:bodyPr/>
          <a:lstStyle>
            <a:lvl1pPr marL="0" indent="0">
              <a:buNone/>
              <a:defRPr/>
            </a:lvl1pPr>
          </a:lstStyle>
          <a:p>
            <a:r>
              <a:rPr lang="da-DK"/>
              <a:t>Klik på ikonet for at tilføje et billede</a:t>
            </a:r>
            <a:endParaRPr lang="da-DK" dirty="0"/>
          </a:p>
        </p:txBody>
      </p:sp>
    </p:spTree>
    <p:extLst>
      <p:ext uri="{BB962C8B-B14F-4D97-AF65-F5344CB8AC3E}">
        <p14:creationId xmlns:p14="http://schemas.microsoft.com/office/powerpoint/2010/main" val="2019716522"/>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Tekst + billede 2">
    <p:bg>
      <p:bgPr>
        <a:solidFill>
          <a:srgbClr val="FFFFFF"/>
        </a:solidFill>
        <a:effectLst/>
      </p:bgPr>
    </p:bg>
    <p:spTree>
      <p:nvGrpSpPr>
        <p:cNvPr id="1" name=""/>
        <p:cNvGrpSpPr/>
        <p:nvPr/>
      </p:nvGrpSpPr>
      <p:grpSpPr>
        <a:xfrm>
          <a:off x="0" y="0"/>
          <a:ext cx="0" cy="0"/>
          <a:chOff x="0" y="0"/>
          <a:chExt cx="0" cy="0"/>
        </a:xfrm>
      </p:grpSpPr>
      <p:sp>
        <p:nvSpPr>
          <p:cNvPr id="4" name="Rektangel">
            <a:extLst>
              <a:ext uri="{FF2B5EF4-FFF2-40B4-BE49-F238E27FC236}">
                <a16:creationId xmlns:a16="http://schemas.microsoft.com/office/drawing/2014/main" id="{F9DE2D71-05F7-4153-86D1-7F322736561B}"/>
              </a:ext>
            </a:extLst>
          </p:cNvPr>
          <p:cNvSpPr/>
          <p:nvPr userDrawn="1"/>
        </p:nvSpPr>
        <p:spPr>
          <a:xfrm>
            <a:off x="0" y="0"/>
            <a:ext cx="5245100" cy="6858000"/>
          </a:xfrm>
          <a:prstGeom prst="rect">
            <a:avLst/>
          </a:prstGeom>
          <a:solidFill>
            <a:srgbClr val="F4F5F0"/>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2" name="Titel 1">
            <a:extLst>
              <a:ext uri="{FF2B5EF4-FFF2-40B4-BE49-F238E27FC236}">
                <a16:creationId xmlns:a16="http://schemas.microsoft.com/office/drawing/2014/main" id="{13227255-F4A7-4C32-A36A-E9C1B844777E}"/>
              </a:ext>
            </a:extLst>
          </p:cNvPr>
          <p:cNvSpPr>
            <a:spLocks noGrp="1"/>
          </p:cNvSpPr>
          <p:nvPr>
            <p:ph type="title" hasCustomPrompt="1"/>
          </p:nvPr>
        </p:nvSpPr>
        <p:spPr>
          <a:xfrm>
            <a:off x="5700713" y="914400"/>
            <a:ext cx="5867400" cy="1830388"/>
          </a:xfrm>
        </p:spPr>
        <p:txBody>
          <a:bodyPr/>
          <a:lstStyle>
            <a:lvl1pPr>
              <a:defRPr sz="3600">
                <a:solidFill>
                  <a:schemeClr val="tx1"/>
                </a:solidFill>
              </a:defRPr>
            </a:lvl1pPr>
          </a:lstStyle>
          <a:p>
            <a:r>
              <a:rPr lang="da-DK" dirty="0"/>
              <a:t>Overskrift</a:t>
            </a:r>
          </a:p>
        </p:txBody>
      </p:sp>
      <p:sp>
        <p:nvSpPr>
          <p:cNvPr id="7" name="Pladsholder til tekst 6">
            <a:extLst>
              <a:ext uri="{FF2B5EF4-FFF2-40B4-BE49-F238E27FC236}">
                <a16:creationId xmlns:a16="http://schemas.microsoft.com/office/drawing/2014/main" id="{8563C5C8-48EB-4F02-83DD-8EB4176C5E48}"/>
              </a:ext>
            </a:extLst>
          </p:cNvPr>
          <p:cNvSpPr>
            <a:spLocks noGrp="1"/>
          </p:cNvSpPr>
          <p:nvPr>
            <p:ph type="body" sz="quarter" idx="13"/>
          </p:nvPr>
        </p:nvSpPr>
        <p:spPr>
          <a:xfrm>
            <a:off x="5700713" y="2959100"/>
            <a:ext cx="5867399" cy="2774950"/>
          </a:xfrm>
        </p:spPr>
        <p:txBody>
          <a:bodyPr/>
          <a:lstStyle>
            <a:lvl1pPr marL="0" indent="0">
              <a:buNone/>
              <a:defRPr sz="16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a:t>Rediger typografien i masterens</a:t>
            </a:r>
          </a:p>
        </p:txBody>
      </p:sp>
      <p:sp>
        <p:nvSpPr>
          <p:cNvPr id="11" name="Pladsholder til billede 10">
            <a:extLst>
              <a:ext uri="{FF2B5EF4-FFF2-40B4-BE49-F238E27FC236}">
                <a16:creationId xmlns:a16="http://schemas.microsoft.com/office/drawing/2014/main" id="{2DAD83F0-C05C-4F8E-8B52-200C912644C4}"/>
              </a:ext>
            </a:extLst>
          </p:cNvPr>
          <p:cNvSpPr>
            <a:spLocks noGrp="1"/>
          </p:cNvSpPr>
          <p:nvPr>
            <p:ph type="pic" sz="quarter" idx="14"/>
          </p:nvPr>
        </p:nvSpPr>
        <p:spPr>
          <a:xfrm>
            <a:off x="0" y="0"/>
            <a:ext cx="5245100" cy="6858000"/>
          </a:xfrm>
        </p:spPr>
        <p:txBody>
          <a:bodyPr/>
          <a:lstStyle>
            <a:lvl1pPr marL="0" indent="0">
              <a:buNone/>
              <a:defRPr>
                <a:solidFill>
                  <a:schemeClr val="tx1"/>
                </a:solidFill>
              </a:defRPr>
            </a:lvl1pPr>
          </a:lstStyle>
          <a:p>
            <a:r>
              <a:rPr lang="da-DK"/>
              <a:t>Klik på ikonet for at tilføje et billede</a:t>
            </a:r>
            <a:endParaRPr lang="da-DK" dirty="0"/>
          </a:p>
        </p:txBody>
      </p:sp>
      <p:pic>
        <p:nvPicPr>
          <p:cNvPr id="3" name="Billede 2">
            <a:extLst>
              <a:ext uri="{FF2B5EF4-FFF2-40B4-BE49-F238E27FC236}">
                <a16:creationId xmlns:a16="http://schemas.microsoft.com/office/drawing/2014/main" id="{B5EF3068-83AC-4B41-BA66-B898FF947FC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6274" y="145931"/>
            <a:ext cx="2189997" cy="224518"/>
          </a:xfrm>
          <a:prstGeom prst="rect">
            <a:avLst/>
          </a:prstGeom>
        </p:spPr>
      </p:pic>
    </p:spTree>
    <p:extLst>
      <p:ext uri="{BB962C8B-B14F-4D97-AF65-F5344CB8AC3E}">
        <p14:creationId xmlns:p14="http://schemas.microsoft.com/office/powerpoint/2010/main" val="3753719983"/>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Tekst + billede 3">
    <p:bg>
      <p:bgPr>
        <a:solidFill>
          <a:srgbClr val="FFFFFF"/>
        </a:solidFill>
        <a:effectLst/>
      </p:bgPr>
    </p:bg>
    <p:spTree>
      <p:nvGrpSpPr>
        <p:cNvPr id="1" name=""/>
        <p:cNvGrpSpPr/>
        <p:nvPr/>
      </p:nvGrpSpPr>
      <p:grpSpPr>
        <a:xfrm>
          <a:off x="0" y="0"/>
          <a:ext cx="0" cy="0"/>
          <a:chOff x="0" y="0"/>
          <a:chExt cx="0" cy="0"/>
        </a:xfrm>
      </p:grpSpPr>
      <p:sp>
        <p:nvSpPr>
          <p:cNvPr id="4" name="Rektangel">
            <a:extLst>
              <a:ext uri="{FF2B5EF4-FFF2-40B4-BE49-F238E27FC236}">
                <a16:creationId xmlns:a16="http://schemas.microsoft.com/office/drawing/2014/main" id="{F9DE2D71-05F7-4153-86D1-7F322736561B}"/>
              </a:ext>
            </a:extLst>
          </p:cNvPr>
          <p:cNvSpPr/>
          <p:nvPr userDrawn="1"/>
        </p:nvSpPr>
        <p:spPr>
          <a:xfrm>
            <a:off x="3784600" y="0"/>
            <a:ext cx="8407399" cy="6858000"/>
          </a:xfrm>
          <a:prstGeom prst="rect">
            <a:avLst/>
          </a:prstGeom>
          <a:solidFill>
            <a:srgbClr val="F4F5F0"/>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2" name="Titel 1">
            <a:extLst>
              <a:ext uri="{FF2B5EF4-FFF2-40B4-BE49-F238E27FC236}">
                <a16:creationId xmlns:a16="http://schemas.microsoft.com/office/drawing/2014/main" id="{13227255-F4A7-4C32-A36A-E9C1B844777E}"/>
              </a:ext>
            </a:extLst>
          </p:cNvPr>
          <p:cNvSpPr>
            <a:spLocks noGrp="1"/>
          </p:cNvSpPr>
          <p:nvPr>
            <p:ph type="title" hasCustomPrompt="1"/>
          </p:nvPr>
        </p:nvSpPr>
        <p:spPr>
          <a:xfrm>
            <a:off x="1281113" y="914400"/>
            <a:ext cx="5056188" cy="1830388"/>
          </a:xfrm>
        </p:spPr>
        <p:txBody>
          <a:bodyPr/>
          <a:lstStyle>
            <a:lvl1pPr>
              <a:defRPr sz="3600">
                <a:solidFill>
                  <a:schemeClr val="tx1"/>
                </a:solidFill>
              </a:defRPr>
            </a:lvl1pPr>
          </a:lstStyle>
          <a:p>
            <a:r>
              <a:rPr lang="da-DK" dirty="0"/>
              <a:t>Overskrift</a:t>
            </a:r>
          </a:p>
        </p:txBody>
      </p:sp>
      <p:sp>
        <p:nvSpPr>
          <p:cNvPr id="7" name="Pladsholder til tekst 6">
            <a:extLst>
              <a:ext uri="{FF2B5EF4-FFF2-40B4-BE49-F238E27FC236}">
                <a16:creationId xmlns:a16="http://schemas.microsoft.com/office/drawing/2014/main" id="{8563C5C8-48EB-4F02-83DD-8EB4176C5E48}"/>
              </a:ext>
            </a:extLst>
          </p:cNvPr>
          <p:cNvSpPr>
            <a:spLocks noGrp="1"/>
          </p:cNvSpPr>
          <p:nvPr>
            <p:ph type="body" sz="quarter" idx="13"/>
          </p:nvPr>
        </p:nvSpPr>
        <p:spPr>
          <a:xfrm>
            <a:off x="1281113" y="2959100"/>
            <a:ext cx="5056187" cy="2774950"/>
          </a:xfrm>
        </p:spPr>
        <p:txBody>
          <a:bodyPr/>
          <a:lstStyle>
            <a:lvl1pPr marL="0" indent="0">
              <a:buNone/>
              <a:defRPr sz="16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a:t>Rediger typografien i masterens</a:t>
            </a:r>
          </a:p>
        </p:txBody>
      </p:sp>
      <p:sp>
        <p:nvSpPr>
          <p:cNvPr id="11" name="Pladsholder til billede 10">
            <a:extLst>
              <a:ext uri="{FF2B5EF4-FFF2-40B4-BE49-F238E27FC236}">
                <a16:creationId xmlns:a16="http://schemas.microsoft.com/office/drawing/2014/main" id="{2DAD83F0-C05C-4F8E-8B52-200C912644C4}"/>
              </a:ext>
            </a:extLst>
          </p:cNvPr>
          <p:cNvSpPr>
            <a:spLocks noGrp="1"/>
          </p:cNvSpPr>
          <p:nvPr>
            <p:ph type="pic" sz="quarter" idx="14"/>
          </p:nvPr>
        </p:nvSpPr>
        <p:spPr>
          <a:xfrm>
            <a:off x="6946900" y="0"/>
            <a:ext cx="5245100" cy="6858000"/>
          </a:xfrm>
        </p:spPr>
        <p:txBody>
          <a:bodyPr/>
          <a:lstStyle>
            <a:lvl1pPr marL="0" indent="0">
              <a:buNone/>
              <a:defRPr>
                <a:solidFill>
                  <a:schemeClr val="tx1"/>
                </a:solidFill>
              </a:defRPr>
            </a:lvl1pPr>
          </a:lstStyle>
          <a:p>
            <a:r>
              <a:rPr lang="da-DK"/>
              <a:t>Klik på ikonet for at tilføje et billede</a:t>
            </a:r>
            <a:endParaRPr lang="da-DK" dirty="0"/>
          </a:p>
        </p:txBody>
      </p:sp>
      <p:pic>
        <p:nvPicPr>
          <p:cNvPr id="3" name="Billede 2">
            <a:extLst>
              <a:ext uri="{FF2B5EF4-FFF2-40B4-BE49-F238E27FC236}">
                <a16:creationId xmlns:a16="http://schemas.microsoft.com/office/drawing/2014/main" id="{B5EF3068-83AC-4B41-BA66-B898FF947FC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6274" y="145931"/>
            <a:ext cx="2189997" cy="224518"/>
          </a:xfrm>
          <a:prstGeom prst="rect">
            <a:avLst/>
          </a:prstGeom>
        </p:spPr>
      </p:pic>
      <p:pic>
        <p:nvPicPr>
          <p:cNvPr id="6" name="Billede" descr="Billede">
            <a:extLst>
              <a:ext uri="{FF2B5EF4-FFF2-40B4-BE49-F238E27FC236}">
                <a16:creationId xmlns:a16="http://schemas.microsoft.com/office/drawing/2014/main" id="{6473FE00-1A89-4669-9DFB-142FEBAC90C2}"/>
              </a:ext>
            </a:extLst>
          </p:cNvPr>
          <p:cNvPicPr>
            <a:picLocks noChangeAspect="1"/>
          </p:cNvPicPr>
          <p:nvPr userDrawn="1"/>
        </p:nvPicPr>
        <p:blipFill>
          <a:blip r:embed="rId3"/>
          <a:stretch>
            <a:fillRect/>
          </a:stretch>
        </p:blipFill>
        <p:spPr>
          <a:xfrm rot="10078607">
            <a:off x="-208770" y="4724069"/>
            <a:ext cx="2668365" cy="2581609"/>
          </a:xfrm>
          <a:prstGeom prst="rect">
            <a:avLst/>
          </a:prstGeom>
          <a:ln w="12700">
            <a:miter lim="400000"/>
          </a:ln>
        </p:spPr>
      </p:pic>
    </p:spTree>
    <p:extLst>
      <p:ext uri="{BB962C8B-B14F-4D97-AF65-F5344CB8AC3E}">
        <p14:creationId xmlns:p14="http://schemas.microsoft.com/office/powerpoint/2010/main" val="3254948503"/>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1_Tekst + billede 3 u. pil">
    <p:bg>
      <p:bgPr>
        <a:solidFill>
          <a:srgbClr val="FFFFFF"/>
        </a:solidFill>
        <a:effectLst/>
      </p:bgPr>
    </p:bg>
    <p:spTree>
      <p:nvGrpSpPr>
        <p:cNvPr id="1" name=""/>
        <p:cNvGrpSpPr/>
        <p:nvPr/>
      </p:nvGrpSpPr>
      <p:grpSpPr>
        <a:xfrm>
          <a:off x="0" y="0"/>
          <a:ext cx="0" cy="0"/>
          <a:chOff x="0" y="0"/>
          <a:chExt cx="0" cy="0"/>
        </a:xfrm>
      </p:grpSpPr>
      <p:sp>
        <p:nvSpPr>
          <p:cNvPr id="4" name="Rektangel">
            <a:extLst>
              <a:ext uri="{FF2B5EF4-FFF2-40B4-BE49-F238E27FC236}">
                <a16:creationId xmlns:a16="http://schemas.microsoft.com/office/drawing/2014/main" id="{F9DE2D71-05F7-4153-86D1-7F322736561B}"/>
              </a:ext>
            </a:extLst>
          </p:cNvPr>
          <p:cNvSpPr/>
          <p:nvPr userDrawn="1"/>
        </p:nvSpPr>
        <p:spPr>
          <a:xfrm>
            <a:off x="3784600" y="0"/>
            <a:ext cx="8407399" cy="6858000"/>
          </a:xfrm>
          <a:prstGeom prst="rect">
            <a:avLst/>
          </a:prstGeom>
          <a:solidFill>
            <a:srgbClr val="F4F5F0"/>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2" name="Titel 1">
            <a:extLst>
              <a:ext uri="{FF2B5EF4-FFF2-40B4-BE49-F238E27FC236}">
                <a16:creationId xmlns:a16="http://schemas.microsoft.com/office/drawing/2014/main" id="{13227255-F4A7-4C32-A36A-E9C1B844777E}"/>
              </a:ext>
            </a:extLst>
          </p:cNvPr>
          <p:cNvSpPr>
            <a:spLocks noGrp="1"/>
          </p:cNvSpPr>
          <p:nvPr>
            <p:ph type="title" hasCustomPrompt="1"/>
          </p:nvPr>
        </p:nvSpPr>
        <p:spPr>
          <a:xfrm>
            <a:off x="1281113" y="914400"/>
            <a:ext cx="5056188" cy="1830388"/>
          </a:xfrm>
        </p:spPr>
        <p:txBody>
          <a:bodyPr/>
          <a:lstStyle>
            <a:lvl1pPr>
              <a:defRPr sz="3600">
                <a:solidFill>
                  <a:schemeClr val="tx1"/>
                </a:solidFill>
              </a:defRPr>
            </a:lvl1pPr>
          </a:lstStyle>
          <a:p>
            <a:r>
              <a:rPr lang="da-DK" dirty="0"/>
              <a:t>Overskrift</a:t>
            </a:r>
          </a:p>
        </p:txBody>
      </p:sp>
      <p:sp>
        <p:nvSpPr>
          <p:cNvPr id="7" name="Pladsholder til tekst 6">
            <a:extLst>
              <a:ext uri="{FF2B5EF4-FFF2-40B4-BE49-F238E27FC236}">
                <a16:creationId xmlns:a16="http://schemas.microsoft.com/office/drawing/2014/main" id="{8563C5C8-48EB-4F02-83DD-8EB4176C5E48}"/>
              </a:ext>
            </a:extLst>
          </p:cNvPr>
          <p:cNvSpPr>
            <a:spLocks noGrp="1"/>
          </p:cNvSpPr>
          <p:nvPr>
            <p:ph type="body" sz="quarter" idx="13"/>
          </p:nvPr>
        </p:nvSpPr>
        <p:spPr>
          <a:xfrm>
            <a:off x="1281113" y="2959100"/>
            <a:ext cx="5056187" cy="2774950"/>
          </a:xfrm>
        </p:spPr>
        <p:txBody>
          <a:bodyPr/>
          <a:lstStyle>
            <a:lvl1pPr marL="0" indent="0">
              <a:buNone/>
              <a:defRPr sz="16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a:t>Rediger typografien i masterens</a:t>
            </a:r>
          </a:p>
        </p:txBody>
      </p:sp>
      <p:sp>
        <p:nvSpPr>
          <p:cNvPr id="11" name="Pladsholder til billede 10">
            <a:extLst>
              <a:ext uri="{FF2B5EF4-FFF2-40B4-BE49-F238E27FC236}">
                <a16:creationId xmlns:a16="http://schemas.microsoft.com/office/drawing/2014/main" id="{2DAD83F0-C05C-4F8E-8B52-200C912644C4}"/>
              </a:ext>
            </a:extLst>
          </p:cNvPr>
          <p:cNvSpPr>
            <a:spLocks noGrp="1"/>
          </p:cNvSpPr>
          <p:nvPr>
            <p:ph type="pic" sz="quarter" idx="14"/>
          </p:nvPr>
        </p:nvSpPr>
        <p:spPr>
          <a:xfrm>
            <a:off x="6946900" y="0"/>
            <a:ext cx="5245100" cy="6858000"/>
          </a:xfrm>
        </p:spPr>
        <p:txBody>
          <a:bodyPr/>
          <a:lstStyle>
            <a:lvl1pPr marL="0" indent="0">
              <a:buNone/>
              <a:defRPr>
                <a:solidFill>
                  <a:schemeClr val="tx1"/>
                </a:solidFill>
              </a:defRPr>
            </a:lvl1pPr>
          </a:lstStyle>
          <a:p>
            <a:r>
              <a:rPr lang="da-DK"/>
              <a:t>Klik på ikonet for at tilføje et billede</a:t>
            </a:r>
            <a:endParaRPr lang="da-DK" dirty="0"/>
          </a:p>
        </p:txBody>
      </p:sp>
      <p:pic>
        <p:nvPicPr>
          <p:cNvPr id="3" name="Billede 2">
            <a:extLst>
              <a:ext uri="{FF2B5EF4-FFF2-40B4-BE49-F238E27FC236}">
                <a16:creationId xmlns:a16="http://schemas.microsoft.com/office/drawing/2014/main" id="{B5EF3068-83AC-4B41-BA66-B898FF947FC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6274" y="145931"/>
            <a:ext cx="2189997" cy="224518"/>
          </a:xfrm>
          <a:prstGeom prst="rect">
            <a:avLst/>
          </a:prstGeom>
        </p:spPr>
      </p:pic>
    </p:spTree>
    <p:extLst>
      <p:ext uri="{BB962C8B-B14F-4D97-AF65-F5344CB8AC3E}">
        <p14:creationId xmlns:p14="http://schemas.microsoft.com/office/powerpoint/2010/main" val="2570057676"/>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Tekst + billede 4">
    <p:bg>
      <p:bgPr>
        <a:solidFill>
          <a:srgbClr val="FFFFFF"/>
        </a:solidFill>
        <a:effectLst/>
      </p:bgPr>
    </p:bg>
    <p:spTree>
      <p:nvGrpSpPr>
        <p:cNvPr id="1" name=""/>
        <p:cNvGrpSpPr/>
        <p:nvPr/>
      </p:nvGrpSpPr>
      <p:grpSpPr>
        <a:xfrm>
          <a:off x="0" y="0"/>
          <a:ext cx="0" cy="0"/>
          <a:chOff x="0" y="0"/>
          <a:chExt cx="0" cy="0"/>
        </a:xfrm>
      </p:grpSpPr>
      <p:sp>
        <p:nvSpPr>
          <p:cNvPr id="5" name="Rektangel">
            <a:extLst>
              <a:ext uri="{FF2B5EF4-FFF2-40B4-BE49-F238E27FC236}">
                <a16:creationId xmlns:a16="http://schemas.microsoft.com/office/drawing/2014/main" id="{883B58B9-7BF1-4E70-908D-1346D1E28E65}"/>
              </a:ext>
            </a:extLst>
          </p:cNvPr>
          <p:cNvSpPr/>
          <p:nvPr userDrawn="1"/>
        </p:nvSpPr>
        <p:spPr>
          <a:xfrm>
            <a:off x="3784600" y="0"/>
            <a:ext cx="8407399" cy="6858000"/>
          </a:xfrm>
          <a:prstGeom prst="rect">
            <a:avLst/>
          </a:prstGeom>
          <a:solidFill>
            <a:srgbClr val="F4F5F0"/>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2" name="Titel 1">
            <a:extLst>
              <a:ext uri="{FF2B5EF4-FFF2-40B4-BE49-F238E27FC236}">
                <a16:creationId xmlns:a16="http://schemas.microsoft.com/office/drawing/2014/main" id="{13227255-F4A7-4C32-A36A-E9C1B844777E}"/>
              </a:ext>
            </a:extLst>
          </p:cNvPr>
          <p:cNvSpPr>
            <a:spLocks noGrp="1"/>
          </p:cNvSpPr>
          <p:nvPr>
            <p:ph type="title" hasCustomPrompt="1"/>
          </p:nvPr>
        </p:nvSpPr>
        <p:spPr>
          <a:xfrm>
            <a:off x="5700713" y="914400"/>
            <a:ext cx="5867400" cy="1830388"/>
          </a:xfrm>
        </p:spPr>
        <p:txBody>
          <a:bodyPr/>
          <a:lstStyle>
            <a:lvl1pPr>
              <a:defRPr sz="3600">
                <a:solidFill>
                  <a:schemeClr val="tx1"/>
                </a:solidFill>
              </a:defRPr>
            </a:lvl1pPr>
          </a:lstStyle>
          <a:p>
            <a:r>
              <a:rPr lang="da-DK" dirty="0"/>
              <a:t>Overskrift</a:t>
            </a:r>
          </a:p>
        </p:txBody>
      </p:sp>
      <p:sp>
        <p:nvSpPr>
          <p:cNvPr id="7" name="Pladsholder til tekst 6">
            <a:extLst>
              <a:ext uri="{FF2B5EF4-FFF2-40B4-BE49-F238E27FC236}">
                <a16:creationId xmlns:a16="http://schemas.microsoft.com/office/drawing/2014/main" id="{8563C5C8-48EB-4F02-83DD-8EB4176C5E48}"/>
              </a:ext>
            </a:extLst>
          </p:cNvPr>
          <p:cNvSpPr>
            <a:spLocks noGrp="1"/>
          </p:cNvSpPr>
          <p:nvPr>
            <p:ph type="body" sz="quarter" idx="13"/>
          </p:nvPr>
        </p:nvSpPr>
        <p:spPr>
          <a:xfrm>
            <a:off x="5700713" y="2959100"/>
            <a:ext cx="5867399" cy="2774950"/>
          </a:xfrm>
        </p:spPr>
        <p:txBody>
          <a:bodyPr/>
          <a:lstStyle>
            <a:lvl1pPr marL="0" indent="0">
              <a:buNone/>
              <a:defRPr sz="16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a:t>Rediger typografien i masterens</a:t>
            </a:r>
          </a:p>
        </p:txBody>
      </p:sp>
      <p:sp>
        <p:nvSpPr>
          <p:cNvPr id="11" name="Pladsholder til billede 10">
            <a:extLst>
              <a:ext uri="{FF2B5EF4-FFF2-40B4-BE49-F238E27FC236}">
                <a16:creationId xmlns:a16="http://schemas.microsoft.com/office/drawing/2014/main" id="{2DAD83F0-C05C-4F8E-8B52-200C912644C4}"/>
              </a:ext>
            </a:extLst>
          </p:cNvPr>
          <p:cNvSpPr>
            <a:spLocks noGrp="1"/>
          </p:cNvSpPr>
          <p:nvPr>
            <p:ph type="pic" sz="quarter" idx="14"/>
          </p:nvPr>
        </p:nvSpPr>
        <p:spPr>
          <a:xfrm>
            <a:off x="0" y="0"/>
            <a:ext cx="5245100" cy="6858000"/>
          </a:xfrm>
        </p:spPr>
        <p:txBody>
          <a:bodyPr/>
          <a:lstStyle>
            <a:lvl1pPr marL="0" indent="0">
              <a:buNone/>
              <a:defRPr>
                <a:solidFill>
                  <a:schemeClr val="tx1"/>
                </a:solidFill>
              </a:defRPr>
            </a:lvl1pPr>
          </a:lstStyle>
          <a:p>
            <a:r>
              <a:rPr lang="da-DK"/>
              <a:t>Klik på ikonet for at tilføje et billede</a:t>
            </a:r>
            <a:endParaRPr lang="da-DK" dirty="0"/>
          </a:p>
        </p:txBody>
      </p:sp>
      <p:pic>
        <p:nvPicPr>
          <p:cNvPr id="6" name="Billede" descr="Billede">
            <a:extLst>
              <a:ext uri="{FF2B5EF4-FFF2-40B4-BE49-F238E27FC236}">
                <a16:creationId xmlns:a16="http://schemas.microsoft.com/office/drawing/2014/main" id="{1CB206B5-4C10-432B-8F88-54F1FD3B9D19}"/>
              </a:ext>
            </a:extLst>
          </p:cNvPr>
          <p:cNvPicPr>
            <a:picLocks noChangeAspect="1"/>
          </p:cNvPicPr>
          <p:nvPr userDrawn="1"/>
        </p:nvPicPr>
        <p:blipFill>
          <a:blip r:embed="rId2"/>
          <a:stretch>
            <a:fillRect/>
          </a:stretch>
        </p:blipFill>
        <p:spPr>
          <a:xfrm rot="10506863" flipH="1">
            <a:off x="10354714" y="4372548"/>
            <a:ext cx="2603912" cy="3142103"/>
          </a:xfrm>
          <a:prstGeom prst="rect">
            <a:avLst/>
          </a:prstGeom>
          <a:ln w="12700">
            <a:miter lim="400000"/>
          </a:ln>
        </p:spPr>
      </p:pic>
      <p:pic>
        <p:nvPicPr>
          <p:cNvPr id="3" name="Billede 2">
            <a:extLst>
              <a:ext uri="{FF2B5EF4-FFF2-40B4-BE49-F238E27FC236}">
                <a16:creationId xmlns:a16="http://schemas.microsoft.com/office/drawing/2014/main" id="{B5EF3068-83AC-4B41-BA66-B898FF947FC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66274" y="145931"/>
            <a:ext cx="2189997" cy="224518"/>
          </a:xfrm>
          <a:prstGeom prst="rect">
            <a:avLst/>
          </a:prstGeom>
        </p:spPr>
      </p:pic>
      <p:pic>
        <p:nvPicPr>
          <p:cNvPr id="8" name="Billede 7" descr="Et billede, der indeholder tekst&#10;&#10;Automatisk genereret beskrivelse">
            <a:extLst>
              <a:ext uri="{FF2B5EF4-FFF2-40B4-BE49-F238E27FC236}">
                <a16:creationId xmlns:a16="http://schemas.microsoft.com/office/drawing/2014/main" id="{D04051C5-CF81-48D7-A8E0-A2A37C70524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326362" y="0"/>
            <a:ext cx="2807705" cy="1584000"/>
          </a:xfrm>
          <a:prstGeom prst="rect">
            <a:avLst/>
          </a:prstGeom>
        </p:spPr>
      </p:pic>
    </p:spTree>
    <p:extLst>
      <p:ext uri="{BB962C8B-B14F-4D97-AF65-F5344CB8AC3E}">
        <p14:creationId xmlns:p14="http://schemas.microsoft.com/office/powerpoint/2010/main" val="4052340696"/>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1_Tekst + billede 4 u. pil">
    <p:bg>
      <p:bgPr>
        <a:solidFill>
          <a:srgbClr val="FFFFFF"/>
        </a:solidFill>
        <a:effectLst/>
      </p:bgPr>
    </p:bg>
    <p:spTree>
      <p:nvGrpSpPr>
        <p:cNvPr id="1" name=""/>
        <p:cNvGrpSpPr/>
        <p:nvPr/>
      </p:nvGrpSpPr>
      <p:grpSpPr>
        <a:xfrm>
          <a:off x="0" y="0"/>
          <a:ext cx="0" cy="0"/>
          <a:chOff x="0" y="0"/>
          <a:chExt cx="0" cy="0"/>
        </a:xfrm>
      </p:grpSpPr>
      <p:sp>
        <p:nvSpPr>
          <p:cNvPr id="5" name="Rektangel">
            <a:extLst>
              <a:ext uri="{FF2B5EF4-FFF2-40B4-BE49-F238E27FC236}">
                <a16:creationId xmlns:a16="http://schemas.microsoft.com/office/drawing/2014/main" id="{883B58B9-7BF1-4E70-908D-1346D1E28E65}"/>
              </a:ext>
            </a:extLst>
          </p:cNvPr>
          <p:cNvSpPr/>
          <p:nvPr userDrawn="1"/>
        </p:nvSpPr>
        <p:spPr>
          <a:xfrm>
            <a:off x="3784600" y="0"/>
            <a:ext cx="8407399" cy="6858000"/>
          </a:xfrm>
          <a:prstGeom prst="rect">
            <a:avLst/>
          </a:prstGeom>
          <a:solidFill>
            <a:srgbClr val="F4F5F0"/>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a:p>
        </p:txBody>
      </p:sp>
      <p:sp>
        <p:nvSpPr>
          <p:cNvPr id="2" name="Titel 1">
            <a:extLst>
              <a:ext uri="{FF2B5EF4-FFF2-40B4-BE49-F238E27FC236}">
                <a16:creationId xmlns:a16="http://schemas.microsoft.com/office/drawing/2014/main" id="{13227255-F4A7-4C32-A36A-E9C1B844777E}"/>
              </a:ext>
            </a:extLst>
          </p:cNvPr>
          <p:cNvSpPr>
            <a:spLocks noGrp="1"/>
          </p:cNvSpPr>
          <p:nvPr>
            <p:ph type="title" hasCustomPrompt="1"/>
          </p:nvPr>
        </p:nvSpPr>
        <p:spPr>
          <a:xfrm>
            <a:off x="5700713" y="914400"/>
            <a:ext cx="5867400" cy="1830388"/>
          </a:xfrm>
        </p:spPr>
        <p:txBody>
          <a:bodyPr/>
          <a:lstStyle>
            <a:lvl1pPr>
              <a:defRPr sz="3600">
                <a:solidFill>
                  <a:schemeClr val="tx1"/>
                </a:solidFill>
              </a:defRPr>
            </a:lvl1pPr>
          </a:lstStyle>
          <a:p>
            <a:r>
              <a:rPr lang="da-DK" dirty="0"/>
              <a:t>Overskrift</a:t>
            </a:r>
          </a:p>
        </p:txBody>
      </p:sp>
      <p:sp>
        <p:nvSpPr>
          <p:cNvPr id="7" name="Pladsholder til tekst 6">
            <a:extLst>
              <a:ext uri="{FF2B5EF4-FFF2-40B4-BE49-F238E27FC236}">
                <a16:creationId xmlns:a16="http://schemas.microsoft.com/office/drawing/2014/main" id="{8563C5C8-48EB-4F02-83DD-8EB4176C5E48}"/>
              </a:ext>
            </a:extLst>
          </p:cNvPr>
          <p:cNvSpPr>
            <a:spLocks noGrp="1"/>
          </p:cNvSpPr>
          <p:nvPr>
            <p:ph type="body" sz="quarter" idx="13"/>
          </p:nvPr>
        </p:nvSpPr>
        <p:spPr>
          <a:xfrm>
            <a:off x="5700713" y="2959100"/>
            <a:ext cx="5867399" cy="2774950"/>
          </a:xfrm>
        </p:spPr>
        <p:txBody>
          <a:bodyPr/>
          <a:lstStyle>
            <a:lvl1pPr marL="0" indent="0">
              <a:buNone/>
              <a:defRPr sz="16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a:t>Rediger typografien i masterens</a:t>
            </a:r>
          </a:p>
        </p:txBody>
      </p:sp>
      <p:sp>
        <p:nvSpPr>
          <p:cNvPr id="11" name="Pladsholder til billede 10">
            <a:extLst>
              <a:ext uri="{FF2B5EF4-FFF2-40B4-BE49-F238E27FC236}">
                <a16:creationId xmlns:a16="http://schemas.microsoft.com/office/drawing/2014/main" id="{2DAD83F0-C05C-4F8E-8B52-200C912644C4}"/>
              </a:ext>
            </a:extLst>
          </p:cNvPr>
          <p:cNvSpPr>
            <a:spLocks noGrp="1"/>
          </p:cNvSpPr>
          <p:nvPr>
            <p:ph type="pic" sz="quarter" idx="14"/>
          </p:nvPr>
        </p:nvSpPr>
        <p:spPr>
          <a:xfrm>
            <a:off x="0" y="0"/>
            <a:ext cx="5245100" cy="6858000"/>
          </a:xfrm>
        </p:spPr>
        <p:txBody>
          <a:bodyPr/>
          <a:lstStyle>
            <a:lvl1pPr marL="0" indent="0">
              <a:buNone/>
              <a:defRPr>
                <a:solidFill>
                  <a:schemeClr val="tx1"/>
                </a:solidFill>
              </a:defRPr>
            </a:lvl1pPr>
          </a:lstStyle>
          <a:p>
            <a:r>
              <a:rPr lang="da-DK"/>
              <a:t>Klik på ikonet for at tilføje et billede</a:t>
            </a:r>
            <a:endParaRPr lang="da-DK" dirty="0"/>
          </a:p>
        </p:txBody>
      </p:sp>
      <p:pic>
        <p:nvPicPr>
          <p:cNvPr id="3" name="Billede 2">
            <a:extLst>
              <a:ext uri="{FF2B5EF4-FFF2-40B4-BE49-F238E27FC236}">
                <a16:creationId xmlns:a16="http://schemas.microsoft.com/office/drawing/2014/main" id="{B5EF3068-83AC-4B41-BA66-B898FF947FC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6274" y="145931"/>
            <a:ext cx="2189997" cy="224518"/>
          </a:xfrm>
          <a:prstGeom prst="rect">
            <a:avLst/>
          </a:prstGeom>
        </p:spPr>
      </p:pic>
      <p:pic>
        <p:nvPicPr>
          <p:cNvPr id="8" name="Billede 7" descr="Et billede, der indeholder tekst&#10;&#10;Automatisk genereret beskrivelse">
            <a:extLst>
              <a:ext uri="{FF2B5EF4-FFF2-40B4-BE49-F238E27FC236}">
                <a16:creationId xmlns:a16="http://schemas.microsoft.com/office/drawing/2014/main" id="{D04051C5-CF81-48D7-A8E0-A2A37C70524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326362" y="0"/>
            <a:ext cx="2807705" cy="1584000"/>
          </a:xfrm>
          <a:prstGeom prst="rect">
            <a:avLst/>
          </a:prstGeom>
        </p:spPr>
      </p:pic>
    </p:spTree>
    <p:extLst>
      <p:ext uri="{BB962C8B-B14F-4D97-AF65-F5344CB8AC3E}">
        <p14:creationId xmlns:p14="http://schemas.microsoft.com/office/powerpoint/2010/main" val="3308844799"/>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Billede + tekst">
    <p:bg>
      <p:bgPr>
        <a:solidFill>
          <a:schemeClr val="accent4"/>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8595360" y="2833551"/>
            <a:ext cx="3234008" cy="1190897"/>
          </a:xfrm>
        </p:spPr>
        <p:txBody>
          <a:bodyPr/>
          <a:lstStyle/>
          <a:p>
            <a:r>
              <a:rPr lang="da-DK"/>
              <a:t>Klik for at redigere i master</a:t>
            </a:r>
            <a:endParaRPr lang="da-DK" dirty="0"/>
          </a:p>
        </p:txBody>
      </p:sp>
      <p:sp>
        <p:nvSpPr>
          <p:cNvPr id="7" name="Pladsholder til billede 6"/>
          <p:cNvSpPr>
            <a:spLocks noGrp="1"/>
          </p:cNvSpPr>
          <p:nvPr>
            <p:ph type="pic" sz="quarter" idx="10"/>
          </p:nvPr>
        </p:nvSpPr>
        <p:spPr>
          <a:xfrm>
            <a:off x="0" y="0"/>
            <a:ext cx="8247017" cy="6858000"/>
          </a:xfrm>
        </p:spPr>
        <p:txBody>
          <a:bodyPr/>
          <a:lstStyle/>
          <a:p>
            <a:r>
              <a:rPr lang="da-DK"/>
              <a:t>Klik på ikonet for at tilføje et billede</a:t>
            </a:r>
          </a:p>
        </p:txBody>
      </p:sp>
    </p:spTree>
    <p:extLst>
      <p:ext uri="{BB962C8B-B14F-4D97-AF65-F5344CB8AC3E}">
        <p14:creationId xmlns:p14="http://schemas.microsoft.com/office/powerpoint/2010/main" val="993355996"/>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Billede + farvet tekstfelt">
    <p:spTree>
      <p:nvGrpSpPr>
        <p:cNvPr id="1" name=""/>
        <p:cNvGrpSpPr/>
        <p:nvPr/>
      </p:nvGrpSpPr>
      <p:grpSpPr>
        <a:xfrm>
          <a:off x="0" y="0"/>
          <a:ext cx="0" cy="0"/>
          <a:chOff x="0" y="0"/>
          <a:chExt cx="0" cy="0"/>
        </a:xfrm>
      </p:grpSpPr>
      <p:sp>
        <p:nvSpPr>
          <p:cNvPr id="7" name="Pladsholder til billede 6"/>
          <p:cNvSpPr>
            <a:spLocks noGrp="1"/>
          </p:cNvSpPr>
          <p:nvPr>
            <p:ph type="pic" sz="quarter" idx="10"/>
          </p:nvPr>
        </p:nvSpPr>
        <p:spPr>
          <a:xfrm>
            <a:off x="0" y="0"/>
            <a:ext cx="8220710" cy="6858000"/>
          </a:xfrm>
        </p:spPr>
        <p:txBody>
          <a:bodyPr/>
          <a:lstStyle/>
          <a:p>
            <a:r>
              <a:rPr lang="da-DK"/>
              <a:t>Klik på ikonet for at tilføje et billede</a:t>
            </a:r>
          </a:p>
        </p:txBody>
      </p:sp>
      <p:sp>
        <p:nvSpPr>
          <p:cNvPr id="10" name="Pladsholder til tekst 9"/>
          <p:cNvSpPr>
            <a:spLocks noGrp="1"/>
          </p:cNvSpPr>
          <p:nvPr>
            <p:ph type="body" sz="quarter" idx="11" hasCustomPrompt="1"/>
          </p:nvPr>
        </p:nvSpPr>
        <p:spPr>
          <a:xfrm>
            <a:off x="7476887" y="1683000"/>
            <a:ext cx="3519104" cy="3492000"/>
          </a:xfrm>
          <a:prstGeom prst="ellipse">
            <a:avLst/>
          </a:prstGeom>
          <a:solidFill>
            <a:schemeClr val="accent1"/>
          </a:solidFill>
        </p:spPr>
        <p:txBody>
          <a:bodyPr anchor="ctr" anchorCtr="1"/>
          <a:lstStyle>
            <a:lvl1pPr marL="0" indent="0" algn="ctr">
              <a:buNone/>
              <a:defRPr sz="3200" baseline="0"/>
            </a:lvl1pPr>
          </a:lstStyle>
          <a:p>
            <a:pPr lvl="0"/>
            <a:r>
              <a:rPr lang="da-DK" dirty="0"/>
              <a:t>Rediger tekst</a:t>
            </a:r>
          </a:p>
        </p:txBody>
      </p:sp>
      <p:pic>
        <p:nvPicPr>
          <p:cNvPr id="19" name="Billede 18"/>
          <p:cNvPicPr>
            <a:picLocks noChangeAspect="1"/>
          </p:cNvPicPr>
          <p:nvPr userDrawn="1"/>
        </p:nvPicPr>
        <p:blipFill>
          <a:blip r:embed="rId2"/>
          <a:stretch>
            <a:fillRect/>
          </a:stretch>
        </p:blipFill>
        <p:spPr>
          <a:xfrm>
            <a:off x="12298444" y="406155"/>
            <a:ext cx="3826226" cy="2161309"/>
          </a:xfrm>
          <a:prstGeom prst="rect">
            <a:avLst/>
          </a:prstGeom>
        </p:spPr>
      </p:pic>
      <p:sp>
        <p:nvSpPr>
          <p:cNvPr id="20" name="Tekstfelt 19"/>
          <p:cNvSpPr txBox="1"/>
          <p:nvPr userDrawn="1"/>
        </p:nvSpPr>
        <p:spPr>
          <a:xfrm>
            <a:off x="12298444" y="0"/>
            <a:ext cx="2824812" cy="307777"/>
          </a:xfrm>
          <a:prstGeom prst="rect">
            <a:avLst/>
          </a:prstGeom>
          <a:noFill/>
        </p:spPr>
        <p:txBody>
          <a:bodyPr wrap="none" rtlCol="0">
            <a:spAutoFit/>
          </a:bodyPr>
          <a:lstStyle/>
          <a:p>
            <a:r>
              <a:rPr lang="da-DK" sz="1400" b="1" dirty="0"/>
              <a:t>Inspiration til slide</a:t>
            </a:r>
            <a:r>
              <a:rPr lang="da-DK" sz="1400" b="1" baseline="0" dirty="0"/>
              <a:t>-opbygning:</a:t>
            </a:r>
          </a:p>
        </p:txBody>
      </p:sp>
    </p:spTree>
    <p:extLst>
      <p:ext uri="{BB962C8B-B14F-4D97-AF65-F5344CB8AC3E}">
        <p14:creationId xmlns:p14="http://schemas.microsoft.com/office/powerpoint/2010/main" val="1721247350"/>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D292CDF5-DB7A-479A-8D2E-A03E72DBCF05}" type="datetimeFigureOut">
              <a:rPr lang="da-DK" smtClean="0"/>
              <a:t>26-02-2025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3B90B189-BC6D-4F30-B9E8-D2A3D9D089E4}" type="slidenum">
              <a:rPr lang="da-DK" smtClean="0"/>
              <a:t>‹nr.›</a:t>
            </a:fld>
            <a:endParaRPr lang="da-DK"/>
          </a:p>
        </p:txBody>
      </p:sp>
    </p:spTree>
    <p:extLst>
      <p:ext uri="{BB962C8B-B14F-4D97-AF65-F5344CB8AC3E}">
        <p14:creationId xmlns:p14="http://schemas.microsoft.com/office/powerpoint/2010/main" val="3358649535"/>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x">
  <p:cSld name="Master (1)">
    <p:spTree>
      <p:nvGrpSpPr>
        <p:cNvPr id="1" name=""/>
        <p:cNvGrpSpPr/>
        <p:nvPr/>
      </p:nvGrpSpPr>
      <p:grpSpPr>
        <a:xfrm>
          <a:off x="0" y="0"/>
          <a:ext cx="0" cy="0"/>
          <a:chOff x="0" y="0"/>
          <a:chExt cx="0" cy="0"/>
        </a:xfrm>
      </p:grpSpPr>
      <p:sp>
        <p:nvSpPr>
          <p:cNvPr id="19"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pic>
        <p:nvPicPr>
          <p:cNvPr id="4" name="Studievalg-Danmark-Logo-White.png" descr="Studievalg-Danmark-Logo-White.png"/>
          <p:cNvPicPr>
            <a:picLocks noChangeAspect="1"/>
          </p:cNvPicPr>
          <p:nvPr userDrawn="1"/>
        </p:nvPicPr>
        <p:blipFill>
          <a:blip r:embed="rId2"/>
          <a:stretch>
            <a:fillRect/>
          </a:stretch>
        </p:blipFill>
        <p:spPr>
          <a:xfrm>
            <a:off x="9319846" y="180505"/>
            <a:ext cx="2462117" cy="252417"/>
          </a:xfrm>
          <a:prstGeom prst="rect">
            <a:avLst/>
          </a:prstGeom>
          <a:ln w="12700">
            <a:miter lim="400000"/>
          </a:ln>
        </p:spPr>
      </p:pic>
      <p:pic>
        <p:nvPicPr>
          <p:cNvPr id="2" name="Billed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19846" y="180505"/>
            <a:ext cx="2458059" cy="252000"/>
          </a:xfrm>
          <a:prstGeom prst="rect">
            <a:avLst/>
          </a:prstGeom>
        </p:spPr>
      </p:pic>
    </p:spTree>
    <p:extLst>
      <p:ext uri="{BB962C8B-B14F-4D97-AF65-F5344CB8AC3E}">
        <p14:creationId xmlns:p14="http://schemas.microsoft.com/office/powerpoint/2010/main" val="158853947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40.xml><?xml version="1.0" encoding="utf-8"?>
<p:sldLayout xmlns:a="http://schemas.openxmlformats.org/drawingml/2006/main" xmlns:r="http://schemas.openxmlformats.org/officeDocument/2006/relationships" xmlns:p="http://schemas.openxmlformats.org/presentationml/2006/main" type="tx">
  <p:cSld name="Master (6)">
    <p:spTree>
      <p:nvGrpSpPr>
        <p:cNvPr id="1" name=""/>
        <p:cNvGrpSpPr/>
        <p:nvPr/>
      </p:nvGrpSpPr>
      <p:grpSpPr>
        <a:xfrm>
          <a:off x="0" y="0"/>
          <a:ext cx="0" cy="0"/>
          <a:chOff x="0" y="0"/>
          <a:chExt cx="0" cy="0"/>
        </a:xfrm>
      </p:grpSpPr>
      <p:sp>
        <p:nvSpPr>
          <p:cNvPr id="62" name="Rektangel"/>
          <p:cNvSpPr/>
          <p:nvPr/>
        </p:nvSpPr>
        <p:spPr>
          <a:xfrm>
            <a:off x="-6490" y="0"/>
            <a:ext cx="12204979" cy="6858000"/>
          </a:xfrm>
          <a:prstGeom prst="roundRect">
            <a:avLst>
              <a:gd name="adj" fmla="val 0"/>
            </a:avLst>
          </a:prstGeom>
          <a:solidFill>
            <a:srgbClr val="293738"/>
          </a:solidFill>
          <a:ln w="12700">
            <a:miter lim="400000"/>
          </a:ln>
        </p:spPr>
        <p:txBody>
          <a:bodyPr lIns="25400" tIns="25400" rIns="25400" bIns="25400" anchor="ctr"/>
          <a:lstStyle/>
          <a:p>
            <a:pPr defTabSz="292100">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sz="2000"/>
          </a:p>
        </p:txBody>
      </p:sp>
      <p:sp>
        <p:nvSpPr>
          <p:cNvPr id="63" name="jeremy-yap-eCEj-BR91xQ-unsplash.jpg"/>
          <p:cNvSpPr>
            <a:spLocks noGrp="1"/>
          </p:cNvSpPr>
          <p:nvPr>
            <p:ph type="pic" idx="13"/>
          </p:nvPr>
        </p:nvSpPr>
        <p:spPr>
          <a:xfrm>
            <a:off x="-8930" y="-641002"/>
            <a:ext cx="12209892" cy="8139928"/>
          </a:xfrm>
          <a:prstGeom prst="rect">
            <a:avLst/>
          </a:prstGeom>
        </p:spPr>
        <p:txBody>
          <a:bodyPr lIns="91439" tIns="45719" rIns="91439" bIns="45719" anchor="t"/>
          <a:lstStyle/>
          <a:p>
            <a:endParaRPr/>
          </a:p>
        </p:txBody>
      </p:sp>
      <p:sp>
        <p:nvSpPr>
          <p:cNvPr id="65"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pic>
        <p:nvPicPr>
          <p:cNvPr id="6" name="Studievalg-Danmark-Logo-White.png" descr="Studievalg-Danmark-Logo-White.png"/>
          <p:cNvPicPr>
            <a:picLocks noChangeAspect="1"/>
          </p:cNvPicPr>
          <p:nvPr userDrawn="1"/>
        </p:nvPicPr>
        <p:blipFill>
          <a:blip r:embed="rId2"/>
          <a:stretch>
            <a:fillRect/>
          </a:stretch>
        </p:blipFill>
        <p:spPr>
          <a:xfrm>
            <a:off x="9319846" y="180505"/>
            <a:ext cx="2462117" cy="252417"/>
          </a:xfrm>
          <a:prstGeom prst="rect">
            <a:avLst/>
          </a:prstGeom>
          <a:ln w="12700">
            <a:miter lim="400000"/>
          </a:ln>
        </p:spPr>
      </p:pic>
    </p:spTree>
    <p:extLst>
      <p:ext uri="{BB962C8B-B14F-4D97-AF65-F5344CB8AC3E}">
        <p14:creationId xmlns:p14="http://schemas.microsoft.com/office/powerpoint/2010/main" val="74322473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41.xml><?xml version="1.0" encoding="utf-8"?>
<p:sldLayout xmlns:a="http://schemas.openxmlformats.org/drawingml/2006/main" xmlns:r="http://schemas.openxmlformats.org/officeDocument/2006/relationships" xmlns:p="http://schemas.openxmlformats.org/presentationml/2006/main" userDrawn="1">
  <p:cSld name="21_Brugerdefineret layout">
    <p:bg>
      <p:bgRef idx="1002">
        <a:schemeClr val="bg1"/>
      </p:bgRef>
    </p:bg>
    <p:spTree>
      <p:nvGrpSpPr>
        <p:cNvPr id="1" name=""/>
        <p:cNvGrpSpPr/>
        <p:nvPr/>
      </p:nvGrpSpPr>
      <p:grpSpPr>
        <a:xfrm>
          <a:off x="0" y="0"/>
          <a:ext cx="0" cy="0"/>
          <a:chOff x="0" y="0"/>
          <a:chExt cx="0" cy="0"/>
        </a:xfrm>
      </p:grpSpPr>
      <p:sp>
        <p:nvSpPr>
          <p:cNvPr id="8" name="Pladsholder til tekst 7"/>
          <p:cNvSpPr>
            <a:spLocks noGrp="1"/>
          </p:cNvSpPr>
          <p:nvPr>
            <p:ph type="body" sz="quarter" idx="10" hasCustomPrompt="1"/>
          </p:nvPr>
        </p:nvSpPr>
        <p:spPr>
          <a:xfrm>
            <a:off x="1174190" y="1111531"/>
            <a:ext cx="7054850" cy="4572093"/>
          </a:xfrm>
        </p:spPr>
        <p:txBody>
          <a:bodyPr/>
          <a:lstStyle>
            <a:lvl1pPr marL="0" indent="0" algn="l" defTabSz="457200">
              <a:lnSpc>
                <a:spcPct val="110000"/>
              </a:lnSpc>
              <a:buNone/>
              <a:tabLst>
                <a:tab pos="139700" algn="l"/>
                <a:tab pos="457200" algn="l"/>
              </a:tabLst>
              <a:defRPr lang="da-DK" sz="3000" b="1">
                <a:solidFill>
                  <a:srgbClr val="FFFFFF"/>
                </a:solidFill>
                <a:latin typeface="Helvetica Neue"/>
                <a:ea typeface="Helvetica Neue"/>
                <a:cs typeface="Helvetica Neue"/>
                <a:sym typeface="Helvetica Neue"/>
              </a:defRPr>
            </a:lvl1pPr>
            <a:lvl5pPr>
              <a:defRPr/>
            </a:lvl5pPr>
          </a:lstStyle>
          <a:p>
            <a:pPr algn="l" defTabSz="457200">
              <a:lnSpc>
                <a:spcPct val="90000"/>
              </a:lnSpc>
              <a:tabLst>
                <a:tab pos="139700" algn="l"/>
                <a:tab pos="457200" algn="l"/>
              </a:tabLst>
              <a:defRPr sz="6600" b="1">
                <a:solidFill>
                  <a:srgbClr val="FFFFFF"/>
                </a:solidFill>
                <a:latin typeface="Helvetica Neue"/>
                <a:ea typeface="Helvetica Neue"/>
                <a:cs typeface="Helvetica Neue"/>
                <a:sym typeface="Helvetica Neue"/>
              </a:defRPr>
            </a:pPr>
            <a:r>
              <a:rPr lang="da-DK" sz="3200" dirty="0">
                <a:latin typeface="+mj-lt"/>
              </a:rPr>
              <a:t>Hvad kan du bruge din </a:t>
            </a:r>
            <a:r>
              <a:rPr lang="da-DK" sz="3200" dirty="0">
                <a:solidFill>
                  <a:srgbClr val="FFAF38"/>
                </a:solidFill>
                <a:latin typeface="+mj-lt"/>
              </a:rPr>
              <a:t>studievejleder</a:t>
            </a:r>
            <a:r>
              <a:rPr lang="da-DK" sz="3200" dirty="0">
                <a:latin typeface="+mj-lt"/>
              </a:rPr>
              <a:t> til?</a:t>
            </a:r>
          </a:p>
          <a:p>
            <a:pPr algn="l" defTabSz="457200">
              <a:lnSpc>
                <a:spcPct val="80000"/>
              </a:lnSpc>
              <a:tabLst>
                <a:tab pos="139700" algn="l"/>
                <a:tab pos="457200" algn="l"/>
              </a:tabLst>
              <a:defRPr sz="4800">
                <a:solidFill>
                  <a:srgbClr val="FFFFFF"/>
                </a:solidFill>
                <a:latin typeface="Raleway"/>
                <a:ea typeface="Raleway"/>
                <a:cs typeface="Raleway"/>
                <a:sym typeface="Raleway"/>
              </a:defRPr>
            </a:pPr>
            <a:endParaRPr lang="da-DK" sz="2800" dirty="0">
              <a:latin typeface="+mn-lt"/>
            </a:endParaRPr>
          </a:p>
          <a:p>
            <a:pPr algn="l" defTabSz="457200">
              <a:lnSpc>
                <a:spcPct val="110000"/>
              </a:lnSpc>
              <a:tabLst>
                <a:tab pos="139700" algn="l"/>
                <a:tab pos="457200" algn="l"/>
              </a:tabLst>
              <a:defRPr sz="3000">
                <a:solidFill>
                  <a:srgbClr val="FFFFFF"/>
                </a:solidFill>
                <a:latin typeface="Helvetica Neue"/>
                <a:ea typeface="Helvetica Neue"/>
                <a:cs typeface="Helvetica Neue"/>
                <a:sym typeface="Helvetica Neue"/>
              </a:defRPr>
            </a:pPr>
            <a:r>
              <a:rPr lang="da-DK" sz="1600" dirty="0" err="1">
                <a:latin typeface="+mn-lt"/>
              </a:rPr>
              <a:t>Lorem</a:t>
            </a:r>
            <a:r>
              <a:rPr lang="da-DK" sz="1600" dirty="0">
                <a:latin typeface="+mn-lt"/>
              </a:rPr>
              <a:t> </a:t>
            </a:r>
            <a:r>
              <a:rPr lang="da-DK" sz="1600" dirty="0" err="1">
                <a:latin typeface="+mn-lt"/>
              </a:rPr>
              <a:t>ipsum</a:t>
            </a:r>
            <a:r>
              <a:rPr lang="da-DK" sz="1600" dirty="0">
                <a:latin typeface="+mn-lt"/>
              </a:rPr>
              <a:t> </a:t>
            </a:r>
            <a:r>
              <a:rPr lang="da-DK" sz="1600" dirty="0" err="1">
                <a:latin typeface="+mn-lt"/>
              </a:rPr>
              <a:t>dolor</a:t>
            </a:r>
            <a:r>
              <a:rPr lang="da-DK" sz="1600" dirty="0">
                <a:latin typeface="+mn-lt"/>
              </a:rPr>
              <a:t> sit </a:t>
            </a:r>
            <a:r>
              <a:rPr lang="da-DK" sz="1600" dirty="0" err="1">
                <a:latin typeface="+mn-lt"/>
              </a:rPr>
              <a:t>amet</a:t>
            </a:r>
            <a:r>
              <a:rPr lang="da-DK" sz="1600" dirty="0">
                <a:latin typeface="+mn-lt"/>
              </a:rPr>
              <a:t>, </a:t>
            </a:r>
            <a:r>
              <a:rPr lang="da-DK" sz="1600" dirty="0" err="1">
                <a:latin typeface="+mn-lt"/>
              </a:rPr>
              <a:t>consectetur</a:t>
            </a:r>
            <a:r>
              <a:rPr lang="da-DK" sz="1600" dirty="0">
                <a:latin typeface="+mn-lt"/>
              </a:rPr>
              <a:t> </a:t>
            </a:r>
            <a:r>
              <a:rPr lang="da-DK" sz="1600" dirty="0" err="1">
                <a:latin typeface="+mn-lt"/>
              </a:rPr>
              <a:t>adipiscing</a:t>
            </a:r>
            <a:r>
              <a:rPr lang="da-DK" sz="1600" dirty="0">
                <a:latin typeface="+mn-lt"/>
              </a:rPr>
              <a:t> </a:t>
            </a:r>
            <a:r>
              <a:rPr lang="da-DK" sz="1600" dirty="0" err="1">
                <a:latin typeface="+mn-lt"/>
              </a:rPr>
              <a:t>elit</a:t>
            </a:r>
            <a:r>
              <a:rPr lang="da-DK" sz="1600" dirty="0">
                <a:latin typeface="+mn-lt"/>
              </a:rPr>
              <a:t>. </a:t>
            </a:r>
            <a:r>
              <a:rPr lang="da-DK" sz="1600" dirty="0" err="1">
                <a:latin typeface="+mn-lt"/>
              </a:rPr>
              <a:t>Fusce</a:t>
            </a:r>
            <a:r>
              <a:rPr lang="da-DK" sz="1600" dirty="0">
                <a:latin typeface="+mn-lt"/>
              </a:rPr>
              <a:t> </a:t>
            </a:r>
            <a:r>
              <a:rPr lang="da-DK" sz="1600" dirty="0" err="1">
                <a:latin typeface="+mn-lt"/>
              </a:rPr>
              <a:t>dignissim</a:t>
            </a:r>
            <a:r>
              <a:rPr lang="da-DK" sz="1600" dirty="0">
                <a:latin typeface="+mn-lt"/>
              </a:rPr>
              <a:t> </a:t>
            </a:r>
            <a:r>
              <a:rPr lang="da-DK" sz="1600" dirty="0" err="1">
                <a:latin typeface="+mn-lt"/>
              </a:rPr>
              <a:t>pulvinar</a:t>
            </a:r>
            <a:r>
              <a:rPr lang="da-DK" sz="1600" dirty="0">
                <a:latin typeface="+mn-lt"/>
              </a:rPr>
              <a:t> </a:t>
            </a:r>
            <a:r>
              <a:rPr lang="da-DK" sz="1600" dirty="0" err="1">
                <a:latin typeface="+mn-lt"/>
              </a:rPr>
              <a:t>sem</a:t>
            </a:r>
            <a:r>
              <a:rPr lang="da-DK" sz="1600" dirty="0">
                <a:latin typeface="+mn-lt"/>
              </a:rPr>
              <a:t>, nec </a:t>
            </a:r>
            <a:r>
              <a:rPr lang="da-DK" sz="1600" dirty="0" err="1">
                <a:latin typeface="+mn-lt"/>
              </a:rPr>
              <a:t>blandit</a:t>
            </a:r>
            <a:r>
              <a:rPr lang="da-DK" sz="1600" dirty="0">
                <a:latin typeface="+mn-lt"/>
              </a:rPr>
              <a:t> </a:t>
            </a:r>
            <a:r>
              <a:rPr lang="da-DK" sz="1600" dirty="0" err="1">
                <a:latin typeface="+mn-lt"/>
              </a:rPr>
              <a:t>nulla</a:t>
            </a:r>
            <a:r>
              <a:rPr lang="da-DK" sz="1600" dirty="0">
                <a:latin typeface="+mn-lt"/>
              </a:rPr>
              <a:t> dictum et. </a:t>
            </a:r>
            <a:r>
              <a:rPr lang="da-DK" sz="1600" dirty="0" err="1">
                <a:latin typeface="+mn-lt"/>
              </a:rPr>
              <a:t>Donec</a:t>
            </a:r>
            <a:r>
              <a:rPr lang="da-DK" sz="1600" dirty="0">
                <a:latin typeface="+mn-lt"/>
              </a:rPr>
              <a:t> </a:t>
            </a:r>
            <a:r>
              <a:rPr lang="da-DK" sz="1600" dirty="0" err="1">
                <a:latin typeface="+mn-lt"/>
              </a:rPr>
              <a:t>augue</a:t>
            </a:r>
            <a:r>
              <a:rPr lang="da-DK" sz="1600" dirty="0">
                <a:latin typeface="+mn-lt"/>
              </a:rPr>
              <a:t> </a:t>
            </a:r>
            <a:r>
              <a:rPr lang="da-DK" sz="1600" dirty="0" err="1">
                <a:latin typeface="+mn-lt"/>
              </a:rPr>
              <a:t>erat</a:t>
            </a:r>
            <a:r>
              <a:rPr lang="da-DK" sz="1600" dirty="0">
                <a:latin typeface="+mn-lt"/>
              </a:rPr>
              <a:t>, </a:t>
            </a:r>
            <a:r>
              <a:rPr lang="da-DK" sz="1600" dirty="0" err="1">
                <a:latin typeface="+mn-lt"/>
              </a:rPr>
              <a:t>hendrerit</a:t>
            </a:r>
            <a:r>
              <a:rPr lang="da-DK" sz="1600" dirty="0">
                <a:latin typeface="+mn-lt"/>
              </a:rPr>
              <a:t> in </a:t>
            </a:r>
            <a:r>
              <a:rPr lang="da-DK" sz="1600" dirty="0" err="1">
                <a:latin typeface="+mn-lt"/>
              </a:rPr>
              <a:t>nisl</a:t>
            </a:r>
            <a:r>
              <a:rPr lang="da-DK" sz="1600" dirty="0">
                <a:latin typeface="+mn-lt"/>
              </a:rPr>
              <a:t> in, </a:t>
            </a:r>
            <a:r>
              <a:rPr lang="da-DK" sz="1600" dirty="0" err="1">
                <a:latin typeface="+mn-lt"/>
              </a:rPr>
              <a:t>tempor</a:t>
            </a:r>
            <a:r>
              <a:rPr lang="da-DK" sz="1600" dirty="0">
                <a:latin typeface="+mn-lt"/>
              </a:rPr>
              <a:t> </a:t>
            </a:r>
            <a:r>
              <a:rPr lang="da-DK" sz="1600" dirty="0" err="1">
                <a:latin typeface="+mn-lt"/>
              </a:rPr>
              <a:t>lacinia</a:t>
            </a:r>
            <a:r>
              <a:rPr lang="da-DK" sz="1600" dirty="0">
                <a:latin typeface="+mn-lt"/>
              </a:rPr>
              <a:t> </a:t>
            </a:r>
            <a:r>
              <a:rPr lang="da-DK" sz="1600" dirty="0" err="1">
                <a:latin typeface="+mn-lt"/>
              </a:rPr>
              <a:t>orci</a:t>
            </a:r>
            <a:r>
              <a:rPr lang="da-DK" sz="1600" dirty="0">
                <a:latin typeface="+mn-lt"/>
              </a:rPr>
              <a:t>. </a:t>
            </a:r>
            <a:r>
              <a:rPr lang="da-DK" sz="1600" dirty="0" err="1">
                <a:latin typeface="+mn-lt"/>
              </a:rPr>
              <a:t>Maecenas</a:t>
            </a:r>
            <a:r>
              <a:rPr lang="da-DK" sz="1600" dirty="0">
                <a:latin typeface="+mn-lt"/>
              </a:rPr>
              <a:t> </a:t>
            </a:r>
            <a:r>
              <a:rPr lang="da-DK" sz="1600" dirty="0" err="1">
                <a:latin typeface="+mn-lt"/>
              </a:rPr>
              <a:t>luctus</a:t>
            </a:r>
            <a:r>
              <a:rPr lang="da-DK" sz="1600" dirty="0">
                <a:latin typeface="+mn-lt"/>
              </a:rPr>
              <a:t> </a:t>
            </a:r>
            <a:r>
              <a:rPr lang="da-DK" sz="1600" dirty="0" err="1">
                <a:latin typeface="+mn-lt"/>
              </a:rPr>
              <a:t>laoreet</a:t>
            </a:r>
            <a:r>
              <a:rPr lang="da-DK" sz="1600" dirty="0">
                <a:latin typeface="+mn-lt"/>
              </a:rPr>
              <a:t> </a:t>
            </a:r>
            <a:r>
              <a:rPr lang="da-DK" sz="1600" dirty="0" err="1">
                <a:latin typeface="+mn-lt"/>
              </a:rPr>
              <a:t>nulla</a:t>
            </a:r>
            <a:r>
              <a:rPr lang="da-DK" sz="1600" dirty="0">
                <a:latin typeface="+mn-lt"/>
              </a:rPr>
              <a:t> eget sodales. </a:t>
            </a:r>
            <a:r>
              <a:rPr lang="da-DK" sz="1600" dirty="0" err="1">
                <a:latin typeface="+mn-lt"/>
              </a:rPr>
              <a:t>Quisque</a:t>
            </a:r>
            <a:r>
              <a:rPr lang="da-DK" sz="1600" dirty="0">
                <a:latin typeface="+mn-lt"/>
              </a:rPr>
              <a:t> </a:t>
            </a:r>
            <a:r>
              <a:rPr lang="da-DK" sz="1600" dirty="0" err="1">
                <a:latin typeface="+mn-lt"/>
              </a:rPr>
              <a:t>fringilla</a:t>
            </a:r>
            <a:r>
              <a:rPr lang="da-DK" sz="1600" dirty="0">
                <a:latin typeface="+mn-lt"/>
              </a:rPr>
              <a:t> </a:t>
            </a:r>
            <a:r>
              <a:rPr lang="da-DK" sz="1600" dirty="0" err="1">
                <a:latin typeface="+mn-lt"/>
              </a:rPr>
              <a:t>venenatis</a:t>
            </a:r>
            <a:r>
              <a:rPr lang="da-DK" sz="1600" dirty="0">
                <a:latin typeface="+mn-lt"/>
              </a:rPr>
              <a:t> </a:t>
            </a:r>
            <a:r>
              <a:rPr lang="da-DK" sz="1600" dirty="0" err="1">
                <a:latin typeface="+mn-lt"/>
              </a:rPr>
              <a:t>turpis</a:t>
            </a:r>
            <a:r>
              <a:rPr lang="da-DK" sz="1600" dirty="0">
                <a:latin typeface="+mn-lt"/>
              </a:rPr>
              <a:t> ac </a:t>
            </a:r>
            <a:r>
              <a:rPr lang="da-DK" sz="1600" dirty="0" err="1">
                <a:latin typeface="+mn-lt"/>
              </a:rPr>
              <a:t>tempor</a:t>
            </a:r>
            <a:r>
              <a:rPr lang="da-DK" sz="1600" dirty="0">
                <a:latin typeface="+mn-lt"/>
              </a:rPr>
              <a:t>. </a:t>
            </a:r>
          </a:p>
          <a:p>
            <a:pPr algn="l" defTabSz="457200">
              <a:lnSpc>
                <a:spcPct val="110000"/>
              </a:lnSpc>
              <a:tabLst>
                <a:tab pos="139700" algn="l"/>
                <a:tab pos="457200" algn="l"/>
              </a:tabLst>
              <a:defRPr sz="3000">
                <a:solidFill>
                  <a:srgbClr val="FFFFFF"/>
                </a:solidFill>
                <a:latin typeface="Helvetica Neue"/>
                <a:ea typeface="Helvetica Neue"/>
                <a:cs typeface="Helvetica Neue"/>
                <a:sym typeface="Helvetica Neue"/>
              </a:defRPr>
            </a:pPr>
            <a:endParaRPr lang="da-DK" sz="1600" dirty="0">
              <a:latin typeface="+mn-lt"/>
            </a:endParaRPr>
          </a:p>
          <a:p>
            <a:pPr algn="l" defTabSz="457200">
              <a:lnSpc>
                <a:spcPct val="110000"/>
              </a:lnSpc>
              <a:tabLst>
                <a:tab pos="139700" algn="l"/>
                <a:tab pos="457200" algn="l"/>
              </a:tabLst>
              <a:defRPr sz="3000">
                <a:solidFill>
                  <a:srgbClr val="FFFFFF"/>
                </a:solidFill>
                <a:latin typeface="Helvetica Neue"/>
                <a:ea typeface="Helvetica Neue"/>
                <a:cs typeface="Helvetica Neue"/>
                <a:sym typeface="Helvetica Neue"/>
              </a:defRPr>
            </a:pPr>
            <a:r>
              <a:rPr lang="da-DK" sz="1600" dirty="0" err="1">
                <a:latin typeface="+mn-lt"/>
              </a:rPr>
              <a:t>Duis</a:t>
            </a:r>
            <a:r>
              <a:rPr lang="da-DK" sz="1600" dirty="0">
                <a:latin typeface="+mn-lt"/>
              </a:rPr>
              <a:t> </a:t>
            </a:r>
            <a:r>
              <a:rPr lang="da-DK" sz="1600" dirty="0" err="1">
                <a:latin typeface="+mn-lt"/>
              </a:rPr>
              <a:t>pellentesque</a:t>
            </a:r>
            <a:r>
              <a:rPr lang="da-DK" sz="1600" dirty="0">
                <a:latin typeface="+mn-lt"/>
              </a:rPr>
              <a:t> </a:t>
            </a:r>
            <a:r>
              <a:rPr lang="da-DK" sz="1600" dirty="0" err="1">
                <a:latin typeface="+mn-lt"/>
              </a:rPr>
              <a:t>consectetur</a:t>
            </a:r>
            <a:r>
              <a:rPr lang="da-DK" sz="1600" dirty="0">
                <a:latin typeface="+mn-lt"/>
              </a:rPr>
              <a:t> </a:t>
            </a:r>
            <a:r>
              <a:rPr lang="da-DK" sz="1600" dirty="0" err="1">
                <a:latin typeface="+mn-lt"/>
              </a:rPr>
              <a:t>vestibulum</a:t>
            </a:r>
            <a:r>
              <a:rPr lang="da-DK" sz="1600" dirty="0">
                <a:latin typeface="+mn-lt"/>
              </a:rPr>
              <a:t>. </a:t>
            </a:r>
            <a:r>
              <a:rPr lang="da-DK" sz="1600" dirty="0" err="1">
                <a:latin typeface="+mn-lt"/>
              </a:rPr>
              <a:t>Proin</a:t>
            </a:r>
            <a:r>
              <a:rPr lang="da-DK" sz="1600" dirty="0">
                <a:latin typeface="+mn-lt"/>
              </a:rPr>
              <a:t> </a:t>
            </a:r>
            <a:r>
              <a:rPr lang="da-DK" sz="1600" dirty="0" err="1">
                <a:latin typeface="+mn-lt"/>
              </a:rPr>
              <a:t>ullamcorper</a:t>
            </a:r>
            <a:r>
              <a:rPr lang="da-DK" sz="1600" dirty="0">
                <a:latin typeface="+mn-lt"/>
              </a:rPr>
              <a:t> </a:t>
            </a:r>
            <a:r>
              <a:rPr lang="da-DK" sz="1600" dirty="0" err="1">
                <a:latin typeface="+mn-lt"/>
              </a:rPr>
              <a:t>nibh</a:t>
            </a:r>
            <a:r>
              <a:rPr lang="da-DK" sz="1600" dirty="0">
                <a:latin typeface="+mn-lt"/>
              </a:rPr>
              <a:t> vel </a:t>
            </a:r>
            <a:r>
              <a:rPr lang="da-DK" sz="1600" dirty="0" err="1">
                <a:latin typeface="+mn-lt"/>
              </a:rPr>
              <a:t>sapien</a:t>
            </a:r>
            <a:r>
              <a:rPr lang="da-DK" sz="1600" dirty="0">
                <a:latin typeface="+mn-lt"/>
              </a:rPr>
              <a:t> dictum, et </a:t>
            </a:r>
            <a:r>
              <a:rPr lang="da-DK" sz="1600" dirty="0" err="1">
                <a:latin typeface="+mn-lt"/>
              </a:rPr>
              <a:t>porta</a:t>
            </a:r>
            <a:r>
              <a:rPr lang="da-DK" sz="1600" dirty="0">
                <a:latin typeface="+mn-lt"/>
              </a:rPr>
              <a:t> </a:t>
            </a:r>
            <a:r>
              <a:rPr lang="da-DK" sz="1600" dirty="0" err="1">
                <a:latin typeface="+mn-lt"/>
              </a:rPr>
              <a:t>nibh</a:t>
            </a:r>
            <a:r>
              <a:rPr lang="da-DK" sz="1600" dirty="0">
                <a:latin typeface="+mn-lt"/>
              </a:rPr>
              <a:t> </a:t>
            </a:r>
            <a:r>
              <a:rPr lang="da-DK" sz="1600" dirty="0" err="1">
                <a:latin typeface="+mn-lt"/>
              </a:rPr>
              <a:t>accumsan</a:t>
            </a:r>
            <a:r>
              <a:rPr lang="da-DK" sz="1600" dirty="0">
                <a:latin typeface="+mn-lt"/>
              </a:rPr>
              <a:t>. </a:t>
            </a:r>
            <a:r>
              <a:rPr lang="da-DK" sz="1600" dirty="0" err="1">
                <a:latin typeface="+mn-lt"/>
              </a:rPr>
              <a:t>Duis</a:t>
            </a:r>
            <a:r>
              <a:rPr lang="da-DK" sz="1600" dirty="0">
                <a:latin typeface="+mn-lt"/>
              </a:rPr>
              <a:t> </a:t>
            </a:r>
            <a:r>
              <a:rPr lang="da-DK" sz="1600" dirty="0" err="1">
                <a:latin typeface="+mn-lt"/>
              </a:rPr>
              <a:t>convallis</a:t>
            </a:r>
            <a:r>
              <a:rPr lang="da-DK" sz="1600" dirty="0">
                <a:latin typeface="+mn-lt"/>
              </a:rPr>
              <a:t> placerat tempus. </a:t>
            </a:r>
            <a:r>
              <a:rPr lang="da-DK" sz="1600" dirty="0" err="1">
                <a:latin typeface="+mn-lt"/>
              </a:rPr>
              <a:t>Vestibulum</a:t>
            </a:r>
            <a:r>
              <a:rPr lang="da-DK" sz="1600" dirty="0">
                <a:latin typeface="+mn-lt"/>
              </a:rPr>
              <a:t> </a:t>
            </a:r>
            <a:r>
              <a:rPr lang="da-DK" sz="1600" dirty="0" err="1">
                <a:latin typeface="+mn-lt"/>
              </a:rPr>
              <a:t>viverra</a:t>
            </a:r>
            <a:r>
              <a:rPr lang="da-DK" sz="1600" dirty="0">
                <a:latin typeface="+mn-lt"/>
              </a:rPr>
              <a:t> </a:t>
            </a:r>
            <a:r>
              <a:rPr lang="da-DK" sz="1600" dirty="0" err="1">
                <a:latin typeface="+mn-lt"/>
              </a:rPr>
              <a:t>quam</a:t>
            </a:r>
            <a:r>
              <a:rPr lang="da-DK" sz="1600" dirty="0">
                <a:latin typeface="+mn-lt"/>
              </a:rPr>
              <a:t> </a:t>
            </a:r>
            <a:r>
              <a:rPr lang="da-DK" sz="1600" dirty="0" err="1">
                <a:latin typeface="+mn-lt"/>
              </a:rPr>
              <a:t>congue</a:t>
            </a:r>
            <a:r>
              <a:rPr lang="da-DK" sz="1600" dirty="0">
                <a:latin typeface="+mn-lt"/>
              </a:rPr>
              <a:t> </a:t>
            </a:r>
            <a:r>
              <a:rPr lang="da-DK" sz="1600" dirty="0" err="1">
                <a:latin typeface="+mn-lt"/>
              </a:rPr>
              <a:t>pulvinar</a:t>
            </a:r>
            <a:r>
              <a:rPr lang="da-DK" sz="1600" dirty="0">
                <a:latin typeface="+mn-lt"/>
              </a:rPr>
              <a:t> </a:t>
            </a:r>
            <a:r>
              <a:rPr lang="da-DK" sz="1600" dirty="0" err="1">
                <a:latin typeface="+mn-lt"/>
              </a:rPr>
              <a:t>consectetur</a:t>
            </a:r>
            <a:r>
              <a:rPr lang="da-DK" sz="1600" dirty="0">
                <a:latin typeface="+mn-lt"/>
              </a:rPr>
              <a:t>. </a:t>
            </a:r>
            <a:r>
              <a:rPr lang="da-DK" sz="1600" dirty="0" err="1">
                <a:latin typeface="+mn-lt"/>
              </a:rPr>
              <a:t>Nulla</a:t>
            </a:r>
            <a:r>
              <a:rPr lang="da-DK" sz="1600" dirty="0">
                <a:latin typeface="+mn-lt"/>
              </a:rPr>
              <a:t> dictum ex a </a:t>
            </a:r>
            <a:r>
              <a:rPr lang="da-DK" sz="1600" dirty="0" err="1">
                <a:latin typeface="+mn-lt"/>
              </a:rPr>
              <a:t>magna</a:t>
            </a:r>
            <a:r>
              <a:rPr lang="da-DK" sz="1600" dirty="0">
                <a:latin typeface="+mn-lt"/>
              </a:rPr>
              <a:t> </a:t>
            </a:r>
            <a:r>
              <a:rPr lang="da-DK" sz="1600" dirty="0" err="1">
                <a:latin typeface="+mn-lt"/>
              </a:rPr>
              <a:t>lobortis</a:t>
            </a:r>
            <a:r>
              <a:rPr lang="da-DK" sz="1600" dirty="0">
                <a:latin typeface="+mn-lt"/>
              </a:rPr>
              <a:t>, </a:t>
            </a:r>
            <a:r>
              <a:rPr lang="da-DK" sz="1600" dirty="0" err="1">
                <a:latin typeface="+mn-lt"/>
              </a:rPr>
              <a:t>mollis</a:t>
            </a:r>
            <a:r>
              <a:rPr lang="da-DK" sz="1600" dirty="0">
                <a:latin typeface="+mn-lt"/>
              </a:rPr>
              <a:t> </a:t>
            </a:r>
            <a:r>
              <a:rPr lang="da-DK" sz="1600" dirty="0" err="1">
                <a:latin typeface="+mn-lt"/>
              </a:rPr>
              <a:t>viverra</a:t>
            </a:r>
            <a:r>
              <a:rPr lang="da-DK" sz="1600" dirty="0">
                <a:latin typeface="+mn-lt"/>
              </a:rPr>
              <a:t> </a:t>
            </a:r>
            <a:r>
              <a:rPr lang="da-DK" sz="1600" dirty="0" err="1">
                <a:latin typeface="+mn-lt"/>
              </a:rPr>
              <a:t>tortor</a:t>
            </a:r>
            <a:r>
              <a:rPr lang="da-DK" sz="1600" dirty="0">
                <a:latin typeface="+mn-lt"/>
              </a:rPr>
              <a:t> </a:t>
            </a:r>
            <a:r>
              <a:rPr lang="da-DK" sz="1600" dirty="0" err="1">
                <a:latin typeface="+mn-lt"/>
              </a:rPr>
              <a:t>facilisis</a:t>
            </a:r>
            <a:r>
              <a:rPr lang="da-DK" sz="1600" dirty="0">
                <a:latin typeface="+mn-lt"/>
              </a:rPr>
              <a:t>.</a:t>
            </a:r>
          </a:p>
          <a:p>
            <a:pPr lvl="4"/>
            <a:endParaRPr lang="da-DK" dirty="0"/>
          </a:p>
        </p:txBody>
      </p:sp>
      <p:pic>
        <p:nvPicPr>
          <p:cNvPr id="4" name="Billede" descr="Billede"/>
          <p:cNvPicPr>
            <a:picLocks noChangeAspect="1"/>
          </p:cNvPicPr>
          <p:nvPr userDrawn="1"/>
        </p:nvPicPr>
        <p:blipFill>
          <a:blip r:embed="rId2"/>
          <a:stretch>
            <a:fillRect/>
          </a:stretch>
        </p:blipFill>
        <p:spPr>
          <a:xfrm rot="9988676" flipH="1">
            <a:off x="9434781" y="-519074"/>
            <a:ext cx="2476303" cy="3818171"/>
          </a:xfrm>
          <a:prstGeom prst="rect">
            <a:avLst/>
          </a:prstGeom>
          <a:ln w="12700">
            <a:miter lim="400000"/>
          </a:ln>
        </p:spPr>
      </p:pic>
    </p:spTree>
    <p:extLst>
      <p:ext uri="{BB962C8B-B14F-4D97-AF65-F5344CB8AC3E}">
        <p14:creationId xmlns:p14="http://schemas.microsoft.com/office/powerpoint/2010/main" val="2701889691"/>
      </p:ext>
    </p:extLst>
  </p:cSld>
  <p:clrMapOvr>
    <a:overrideClrMapping bg1="dk1" tx1="lt1" bg2="dk2" tx2="lt2" accent1="accent1" accent2="accent2" accent3="accent3" accent4="accent4" accent5="accent5" accent6="accent6" hlink="hlink" folHlink="folHlink"/>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userDrawn="1">
  <p:cSld name="6_Brugerdefineret layout">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6544236"/>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userDrawn="1">
  <p:cSld name="7_Brugerdefineret layout">
    <p:bg>
      <p:bgPr>
        <a:solidFill>
          <a:schemeClr val="tx2"/>
        </a:solidFill>
        <a:effectLst/>
      </p:bgPr>
    </p:bg>
    <p:spTree>
      <p:nvGrpSpPr>
        <p:cNvPr id="1" name=""/>
        <p:cNvGrpSpPr/>
        <p:nvPr/>
      </p:nvGrpSpPr>
      <p:grpSpPr>
        <a:xfrm>
          <a:off x="0" y="0"/>
          <a:ext cx="0" cy="0"/>
          <a:chOff x="0" y="0"/>
          <a:chExt cx="0" cy="0"/>
        </a:xfrm>
      </p:grpSpPr>
      <p:pic>
        <p:nvPicPr>
          <p:cNvPr id="6" name="Billede" descr="Billede"/>
          <p:cNvPicPr>
            <a:picLocks noChangeAspect="1"/>
          </p:cNvPicPr>
          <p:nvPr userDrawn="1"/>
        </p:nvPicPr>
        <p:blipFill>
          <a:blip r:embed="rId2"/>
          <a:stretch>
            <a:fillRect/>
          </a:stretch>
        </p:blipFill>
        <p:spPr>
          <a:xfrm rot="19477963" flipH="1">
            <a:off x="8614792" y="208365"/>
            <a:ext cx="3157660" cy="3057011"/>
          </a:xfrm>
          <a:prstGeom prst="rect">
            <a:avLst/>
          </a:prstGeom>
          <a:ln w="12700">
            <a:miter lim="400000"/>
          </a:ln>
        </p:spPr>
      </p:pic>
      <p:sp>
        <p:nvSpPr>
          <p:cNvPr id="5" name="Pladsholder til tekst 4"/>
          <p:cNvSpPr>
            <a:spLocks noGrp="1"/>
          </p:cNvSpPr>
          <p:nvPr>
            <p:ph type="body" sz="quarter" idx="10" hasCustomPrompt="1"/>
          </p:nvPr>
        </p:nvSpPr>
        <p:spPr>
          <a:xfrm>
            <a:off x="627063" y="636588"/>
            <a:ext cx="7108825" cy="5567362"/>
          </a:xfrm>
        </p:spPr>
        <p:txBody>
          <a:bodyPr/>
          <a:lstStyle>
            <a:lvl1pPr marL="0" indent="0" algn="l" defTabSz="457200">
              <a:lnSpc>
                <a:spcPct val="110000"/>
              </a:lnSpc>
              <a:buNone/>
              <a:tabLst>
                <a:tab pos="139700" algn="l"/>
                <a:tab pos="457200" algn="l"/>
              </a:tabLst>
              <a:defRPr lang="da-DK" sz="3000" b="1">
                <a:solidFill>
                  <a:srgbClr val="FFFFFF"/>
                </a:solidFill>
                <a:latin typeface="Helvetica Neue"/>
                <a:ea typeface="Helvetica Neue"/>
                <a:cs typeface="Helvetica Neue"/>
                <a:sym typeface="Helvetica Neue"/>
              </a:defRPr>
            </a:lvl1pPr>
          </a:lstStyle>
          <a:p>
            <a:pPr algn="l" defTabSz="457200">
              <a:lnSpc>
                <a:spcPct val="90000"/>
              </a:lnSpc>
              <a:tabLst>
                <a:tab pos="139700" algn="l"/>
                <a:tab pos="457200" algn="l"/>
              </a:tabLst>
              <a:defRPr sz="6600" b="1">
                <a:solidFill>
                  <a:srgbClr val="FFFFFF"/>
                </a:solidFill>
                <a:latin typeface="Helvetica Neue"/>
                <a:ea typeface="Helvetica Neue"/>
                <a:cs typeface="Helvetica Neue"/>
                <a:sym typeface="Helvetica Neue"/>
              </a:defRPr>
            </a:pPr>
            <a:r>
              <a:rPr lang="da-DK" sz="3200" dirty="0">
                <a:latin typeface="+mj-lt"/>
              </a:rPr>
              <a:t>Hvad kan du bruge din </a:t>
            </a:r>
            <a:r>
              <a:rPr lang="da-DK" sz="3200" dirty="0">
                <a:solidFill>
                  <a:srgbClr val="FFAF38"/>
                </a:solidFill>
                <a:latin typeface="+mj-lt"/>
              </a:rPr>
              <a:t>studievejleder</a:t>
            </a:r>
            <a:r>
              <a:rPr lang="da-DK" sz="3200" dirty="0">
                <a:latin typeface="+mj-lt"/>
              </a:rPr>
              <a:t> til?</a:t>
            </a:r>
          </a:p>
          <a:p>
            <a:pPr algn="l" defTabSz="457200">
              <a:lnSpc>
                <a:spcPct val="80000"/>
              </a:lnSpc>
              <a:tabLst>
                <a:tab pos="139700" algn="l"/>
                <a:tab pos="457200" algn="l"/>
              </a:tabLst>
              <a:defRPr sz="4800">
                <a:solidFill>
                  <a:srgbClr val="FFFFFF"/>
                </a:solidFill>
                <a:latin typeface="Raleway"/>
                <a:ea typeface="Raleway"/>
                <a:cs typeface="Raleway"/>
                <a:sym typeface="Raleway"/>
              </a:defRPr>
            </a:pPr>
            <a:endParaRPr lang="da-DK" sz="2800" dirty="0">
              <a:latin typeface="+mn-lt"/>
            </a:endParaRPr>
          </a:p>
          <a:p>
            <a:pPr algn="l" defTabSz="457200">
              <a:lnSpc>
                <a:spcPct val="110000"/>
              </a:lnSpc>
              <a:tabLst>
                <a:tab pos="139700" algn="l"/>
                <a:tab pos="457200" algn="l"/>
              </a:tabLst>
              <a:defRPr sz="3000">
                <a:solidFill>
                  <a:srgbClr val="FFFFFF"/>
                </a:solidFill>
                <a:latin typeface="Helvetica Neue"/>
                <a:ea typeface="Helvetica Neue"/>
                <a:cs typeface="Helvetica Neue"/>
                <a:sym typeface="Helvetica Neue"/>
              </a:defRPr>
            </a:pPr>
            <a:r>
              <a:rPr lang="da-DK" sz="1600" dirty="0" err="1">
                <a:latin typeface="+mn-lt"/>
              </a:rPr>
              <a:t>Lorem</a:t>
            </a:r>
            <a:r>
              <a:rPr lang="da-DK" sz="1600" dirty="0">
                <a:latin typeface="+mn-lt"/>
              </a:rPr>
              <a:t> </a:t>
            </a:r>
            <a:r>
              <a:rPr lang="da-DK" sz="1600" dirty="0" err="1">
                <a:latin typeface="+mn-lt"/>
              </a:rPr>
              <a:t>ipsum</a:t>
            </a:r>
            <a:r>
              <a:rPr lang="da-DK" sz="1600" dirty="0">
                <a:latin typeface="+mn-lt"/>
              </a:rPr>
              <a:t> </a:t>
            </a:r>
            <a:r>
              <a:rPr lang="da-DK" sz="1600" dirty="0" err="1">
                <a:latin typeface="+mn-lt"/>
              </a:rPr>
              <a:t>dolor</a:t>
            </a:r>
            <a:r>
              <a:rPr lang="da-DK" sz="1600" dirty="0">
                <a:latin typeface="+mn-lt"/>
              </a:rPr>
              <a:t> sit </a:t>
            </a:r>
            <a:r>
              <a:rPr lang="da-DK" sz="1600" dirty="0" err="1">
                <a:latin typeface="+mn-lt"/>
              </a:rPr>
              <a:t>amet</a:t>
            </a:r>
            <a:r>
              <a:rPr lang="da-DK" sz="1600" dirty="0">
                <a:latin typeface="+mn-lt"/>
              </a:rPr>
              <a:t>, </a:t>
            </a:r>
            <a:r>
              <a:rPr lang="da-DK" sz="1600" dirty="0" err="1">
                <a:latin typeface="+mn-lt"/>
              </a:rPr>
              <a:t>consectetur</a:t>
            </a:r>
            <a:r>
              <a:rPr lang="da-DK" sz="1600" dirty="0">
                <a:latin typeface="+mn-lt"/>
              </a:rPr>
              <a:t> </a:t>
            </a:r>
            <a:r>
              <a:rPr lang="da-DK" sz="1600" dirty="0" err="1">
                <a:latin typeface="+mn-lt"/>
              </a:rPr>
              <a:t>adipiscing</a:t>
            </a:r>
            <a:r>
              <a:rPr lang="da-DK" sz="1600" dirty="0">
                <a:latin typeface="+mn-lt"/>
              </a:rPr>
              <a:t> </a:t>
            </a:r>
            <a:r>
              <a:rPr lang="da-DK" sz="1600" dirty="0" err="1">
                <a:latin typeface="+mn-lt"/>
              </a:rPr>
              <a:t>elit</a:t>
            </a:r>
            <a:r>
              <a:rPr lang="da-DK" sz="1600" dirty="0">
                <a:latin typeface="+mn-lt"/>
              </a:rPr>
              <a:t>. </a:t>
            </a:r>
            <a:r>
              <a:rPr lang="da-DK" sz="1600" dirty="0" err="1">
                <a:latin typeface="+mn-lt"/>
              </a:rPr>
              <a:t>Fusce</a:t>
            </a:r>
            <a:r>
              <a:rPr lang="da-DK" sz="1600" dirty="0">
                <a:latin typeface="+mn-lt"/>
              </a:rPr>
              <a:t> </a:t>
            </a:r>
            <a:r>
              <a:rPr lang="da-DK" sz="1600" dirty="0" err="1">
                <a:latin typeface="+mn-lt"/>
              </a:rPr>
              <a:t>dignissim</a:t>
            </a:r>
            <a:r>
              <a:rPr lang="da-DK" sz="1600" dirty="0">
                <a:latin typeface="+mn-lt"/>
              </a:rPr>
              <a:t> </a:t>
            </a:r>
            <a:r>
              <a:rPr lang="da-DK" sz="1600" dirty="0" err="1">
                <a:latin typeface="+mn-lt"/>
              </a:rPr>
              <a:t>pulvinar</a:t>
            </a:r>
            <a:r>
              <a:rPr lang="da-DK" sz="1600" dirty="0">
                <a:latin typeface="+mn-lt"/>
              </a:rPr>
              <a:t> </a:t>
            </a:r>
            <a:r>
              <a:rPr lang="da-DK" sz="1600" dirty="0" err="1">
                <a:latin typeface="+mn-lt"/>
              </a:rPr>
              <a:t>sem</a:t>
            </a:r>
            <a:r>
              <a:rPr lang="da-DK" sz="1600" dirty="0">
                <a:latin typeface="+mn-lt"/>
              </a:rPr>
              <a:t>, nec </a:t>
            </a:r>
            <a:r>
              <a:rPr lang="da-DK" sz="1600" dirty="0" err="1">
                <a:latin typeface="+mn-lt"/>
              </a:rPr>
              <a:t>blandit</a:t>
            </a:r>
            <a:r>
              <a:rPr lang="da-DK" sz="1600" dirty="0">
                <a:latin typeface="+mn-lt"/>
              </a:rPr>
              <a:t> </a:t>
            </a:r>
            <a:r>
              <a:rPr lang="da-DK" sz="1600" dirty="0" err="1">
                <a:latin typeface="+mn-lt"/>
              </a:rPr>
              <a:t>nulla</a:t>
            </a:r>
            <a:r>
              <a:rPr lang="da-DK" sz="1600" dirty="0">
                <a:latin typeface="+mn-lt"/>
              </a:rPr>
              <a:t> dictum et. </a:t>
            </a:r>
            <a:r>
              <a:rPr lang="da-DK" sz="1600" dirty="0" err="1">
                <a:latin typeface="+mn-lt"/>
              </a:rPr>
              <a:t>Donec</a:t>
            </a:r>
            <a:r>
              <a:rPr lang="da-DK" sz="1600" dirty="0">
                <a:latin typeface="+mn-lt"/>
              </a:rPr>
              <a:t> </a:t>
            </a:r>
            <a:r>
              <a:rPr lang="da-DK" sz="1600" dirty="0" err="1">
                <a:latin typeface="+mn-lt"/>
              </a:rPr>
              <a:t>augue</a:t>
            </a:r>
            <a:r>
              <a:rPr lang="da-DK" sz="1600" dirty="0">
                <a:latin typeface="+mn-lt"/>
              </a:rPr>
              <a:t> </a:t>
            </a:r>
            <a:r>
              <a:rPr lang="da-DK" sz="1600" dirty="0" err="1">
                <a:latin typeface="+mn-lt"/>
              </a:rPr>
              <a:t>erat</a:t>
            </a:r>
            <a:r>
              <a:rPr lang="da-DK" sz="1600" dirty="0">
                <a:latin typeface="+mn-lt"/>
              </a:rPr>
              <a:t>, </a:t>
            </a:r>
            <a:r>
              <a:rPr lang="da-DK" sz="1600" dirty="0" err="1">
                <a:latin typeface="+mn-lt"/>
              </a:rPr>
              <a:t>hendrerit</a:t>
            </a:r>
            <a:r>
              <a:rPr lang="da-DK" sz="1600" dirty="0">
                <a:latin typeface="+mn-lt"/>
              </a:rPr>
              <a:t> in </a:t>
            </a:r>
            <a:r>
              <a:rPr lang="da-DK" sz="1600" dirty="0" err="1">
                <a:latin typeface="+mn-lt"/>
              </a:rPr>
              <a:t>nisl</a:t>
            </a:r>
            <a:r>
              <a:rPr lang="da-DK" sz="1600" dirty="0">
                <a:latin typeface="+mn-lt"/>
              </a:rPr>
              <a:t> in, </a:t>
            </a:r>
            <a:r>
              <a:rPr lang="da-DK" sz="1600" dirty="0" err="1">
                <a:latin typeface="+mn-lt"/>
              </a:rPr>
              <a:t>tempor</a:t>
            </a:r>
            <a:r>
              <a:rPr lang="da-DK" sz="1600" dirty="0">
                <a:latin typeface="+mn-lt"/>
              </a:rPr>
              <a:t> </a:t>
            </a:r>
            <a:r>
              <a:rPr lang="da-DK" sz="1600" dirty="0" err="1">
                <a:latin typeface="+mn-lt"/>
              </a:rPr>
              <a:t>lacinia</a:t>
            </a:r>
            <a:r>
              <a:rPr lang="da-DK" sz="1600" dirty="0">
                <a:latin typeface="+mn-lt"/>
              </a:rPr>
              <a:t> </a:t>
            </a:r>
            <a:r>
              <a:rPr lang="da-DK" sz="1600" dirty="0" err="1">
                <a:latin typeface="+mn-lt"/>
              </a:rPr>
              <a:t>orci</a:t>
            </a:r>
            <a:r>
              <a:rPr lang="da-DK" sz="1600" dirty="0">
                <a:latin typeface="+mn-lt"/>
              </a:rPr>
              <a:t>. </a:t>
            </a:r>
            <a:r>
              <a:rPr lang="da-DK" sz="1600" dirty="0" err="1">
                <a:latin typeface="+mn-lt"/>
              </a:rPr>
              <a:t>Maecenas</a:t>
            </a:r>
            <a:r>
              <a:rPr lang="da-DK" sz="1600" dirty="0">
                <a:latin typeface="+mn-lt"/>
              </a:rPr>
              <a:t> </a:t>
            </a:r>
            <a:r>
              <a:rPr lang="da-DK" sz="1600" dirty="0" err="1">
                <a:latin typeface="+mn-lt"/>
              </a:rPr>
              <a:t>luctus</a:t>
            </a:r>
            <a:r>
              <a:rPr lang="da-DK" sz="1600" dirty="0">
                <a:latin typeface="+mn-lt"/>
              </a:rPr>
              <a:t> </a:t>
            </a:r>
            <a:r>
              <a:rPr lang="da-DK" sz="1600" dirty="0" err="1">
                <a:latin typeface="+mn-lt"/>
              </a:rPr>
              <a:t>laoreet</a:t>
            </a:r>
            <a:r>
              <a:rPr lang="da-DK" sz="1600" dirty="0">
                <a:latin typeface="+mn-lt"/>
              </a:rPr>
              <a:t> </a:t>
            </a:r>
            <a:r>
              <a:rPr lang="da-DK" sz="1600" dirty="0" err="1">
                <a:latin typeface="+mn-lt"/>
              </a:rPr>
              <a:t>nulla</a:t>
            </a:r>
            <a:r>
              <a:rPr lang="da-DK" sz="1600" dirty="0">
                <a:latin typeface="+mn-lt"/>
              </a:rPr>
              <a:t> eget sodales. </a:t>
            </a:r>
            <a:r>
              <a:rPr lang="da-DK" sz="1600" dirty="0" err="1">
                <a:latin typeface="+mn-lt"/>
              </a:rPr>
              <a:t>Quisque</a:t>
            </a:r>
            <a:r>
              <a:rPr lang="da-DK" sz="1600" dirty="0">
                <a:latin typeface="+mn-lt"/>
              </a:rPr>
              <a:t> </a:t>
            </a:r>
            <a:r>
              <a:rPr lang="da-DK" sz="1600" dirty="0" err="1">
                <a:latin typeface="+mn-lt"/>
              </a:rPr>
              <a:t>fringilla</a:t>
            </a:r>
            <a:r>
              <a:rPr lang="da-DK" sz="1600" dirty="0">
                <a:latin typeface="+mn-lt"/>
              </a:rPr>
              <a:t> </a:t>
            </a:r>
            <a:r>
              <a:rPr lang="da-DK" sz="1600" dirty="0" err="1">
                <a:latin typeface="+mn-lt"/>
              </a:rPr>
              <a:t>venenatis</a:t>
            </a:r>
            <a:r>
              <a:rPr lang="da-DK" sz="1600" dirty="0">
                <a:latin typeface="+mn-lt"/>
              </a:rPr>
              <a:t> </a:t>
            </a:r>
            <a:r>
              <a:rPr lang="da-DK" sz="1600" dirty="0" err="1">
                <a:latin typeface="+mn-lt"/>
              </a:rPr>
              <a:t>turpis</a:t>
            </a:r>
            <a:r>
              <a:rPr lang="da-DK" sz="1600" dirty="0">
                <a:latin typeface="+mn-lt"/>
              </a:rPr>
              <a:t> ac </a:t>
            </a:r>
            <a:r>
              <a:rPr lang="da-DK" sz="1600" dirty="0" err="1">
                <a:latin typeface="+mn-lt"/>
              </a:rPr>
              <a:t>tempor</a:t>
            </a:r>
            <a:r>
              <a:rPr lang="da-DK" sz="1600" dirty="0">
                <a:latin typeface="+mn-lt"/>
              </a:rPr>
              <a:t>. </a:t>
            </a:r>
          </a:p>
          <a:p>
            <a:pPr algn="l" defTabSz="457200">
              <a:lnSpc>
                <a:spcPct val="110000"/>
              </a:lnSpc>
              <a:tabLst>
                <a:tab pos="139700" algn="l"/>
                <a:tab pos="457200" algn="l"/>
              </a:tabLst>
              <a:defRPr sz="3000">
                <a:solidFill>
                  <a:srgbClr val="FFFFFF"/>
                </a:solidFill>
                <a:latin typeface="Helvetica Neue"/>
                <a:ea typeface="Helvetica Neue"/>
                <a:cs typeface="Helvetica Neue"/>
                <a:sym typeface="Helvetica Neue"/>
              </a:defRPr>
            </a:pPr>
            <a:endParaRPr lang="da-DK" sz="1600" dirty="0">
              <a:latin typeface="+mn-lt"/>
            </a:endParaRPr>
          </a:p>
          <a:p>
            <a:pPr algn="l" defTabSz="457200">
              <a:lnSpc>
                <a:spcPct val="110000"/>
              </a:lnSpc>
              <a:tabLst>
                <a:tab pos="139700" algn="l"/>
                <a:tab pos="457200" algn="l"/>
              </a:tabLst>
              <a:defRPr sz="3000">
                <a:solidFill>
                  <a:srgbClr val="FFFFFF"/>
                </a:solidFill>
                <a:latin typeface="Helvetica Neue"/>
                <a:ea typeface="Helvetica Neue"/>
                <a:cs typeface="Helvetica Neue"/>
                <a:sym typeface="Helvetica Neue"/>
              </a:defRPr>
            </a:pPr>
            <a:r>
              <a:rPr lang="da-DK" sz="1600" dirty="0" err="1">
                <a:latin typeface="+mn-lt"/>
              </a:rPr>
              <a:t>Duis</a:t>
            </a:r>
            <a:r>
              <a:rPr lang="da-DK" sz="1600" dirty="0">
                <a:latin typeface="+mn-lt"/>
              </a:rPr>
              <a:t> </a:t>
            </a:r>
            <a:r>
              <a:rPr lang="da-DK" sz="1600" dirty="0" err="1">
                <a:latin typeface="+mn-lt"/>
              </a:rPr>
              <a:t>pellentesque</a:t>
            </a:r>
            <a:r>
              <a:rPr lang="da-DK" sz="1600" dirty="0">
                <a:latin typeface="+mn-lt"/>
              </a:rPr>
              <a:t> </a:t>
            </a:r>
            <a:r>
              <a:rPr lang="da-DK" sz="1600" dirty="0" err="1">
                <a:latin typeface="+mn-lt"/>
              </a:rPr>
              <a:t>consectetur</a:t>
            </a:r>
            <a:r>
              <a:rPr lang="da-DK" sz="1600" dirty="0">
                <a:latin typeface="+mn-lt"/>
              </a:rPr>
              <a:t> </a:t>
            </a:r>
            <a:r>
              <a:rPr lang="da-DK" sz="1600" dirty="0" err="1">
                <a:latin typeface="+mn-lt"/>
              </a:rPr>
              <a:t>vestibulum</a:t>
            </a:r>
            <a:r>
              <a:rPr lang="da-DK" sz="1600" dirty="0">
                <a:latin typeface="+mn-lt"/>
              </a:rPr>
              <a:t>. </a:t>
            </a:r>
            <a:r>
              <a:rPr lang="da-DK" sz="1600" dirty="0" err="1">
                <a:latin typeface="+mn-lt"/>
              </a:rPr>
              <a:t>Proin</a:t>
            </a:r>
            <a:r>
              <a:rPr lang="da-DK" sz="1600" dirty="0">
                <a:latin typeface="+mn-lt"/>
              </a:rPr>
              <a:t> </a:t>
            </a:r>
            <a:r>
              <a:rPr lang="da-DK" sz="1600" dirty="0" err="1">
                <a:latin typeface="+mn-lt"/>
              </a:rPr>
              <a:t>ullamcorper</a:t>
            </a:r>
            <a:r>
              <a:rPr lang="da-DK" sz="1600" dirty="0">
                <a:latin typeface="+mn-lt"/>
              </a:rPr>
              <a:t> </a:t>
            </a:r>
            <a:r>
              <a:rPr lang="da-DK" sz="1600" dirty="0" err="1">
                <a:latin typeface="+mn-lt"/>
              </a:rPr>
              <a:t>nibh</a:t>
            </a:r>
            <a:r>
              <a:rPr lang="da-DK" sz="1600" dirty="0">
                <a:latin typeface="+mn-lt"/>
              </a:rPr>
              <a:t> vel </a:t>
            </a:r>
            <a:r>
              <a:rPr lang="da-DK" sz="1600" dirty="0" err="1">
                <a:latin typeface="+mn-lt"/>
              </a:rPr>
              <a:t>sapien</a:t>
            </a:r>
            <a:r>
              <a:rPr lang="da-DK" sz="1600" dirty="0">
                <a:latin typeface="+mn-lt"/>
              </a:rPr>
              <a:t> dictum, et </a:t>
            </a:r>
            <a:r>
              <a:rPr lang="da-DK" sz="1600" dirty="0" err="1">
                <a:latin typeface="+mn-lt"/>
              </a:rPr>
              <a:t>porta</a:t>
            </a:r>
            <a:r>
              <a:rPr lang="da-DK" sz="1600" dirty="0">
                <a:latin typeface="+mn-lt"/>
              </a:rPr>
              <a:t> </a:t>
            </a:r>
            <a:r>
              <a:rPr lang="da-DK" sz="1600" dirty="0" err="1">
                <a:latin typeface="+mn-lt"/>
              </a:rPr>
              <a:t>nibh</a:t>
            </a:r>
            <a:r>
              <a:rPr lang="da-DK" sz="1600" dirty="0">
                <a:latin typeface="+mn-lt"/>
              </a:rPr>
              <a:t> </a:t>
            </a:r>
            <a:r>
              <a:rPr lang="da-DK" sz="1600" dirty="0" err="1">
                <a:latin typeface="+mn-lt"/>
              </a:rPr>
              <a:t>accumsan</a:t>
            </a:r>
            <a:r>
              <a:rPr lang="da-DK" sz="1600" dirty="0">
                <a:latin typeface="+mn-lt"/>
              </a:rPr>
              <a:t>. </a:t>
            </a:r>
            <a:r>
              <a:rPr lang="da-DK" sz="1600" dirty="0" err="1">
                <a:latin typeface="+mn-lt"/>
              </a:rPr>
              <a:t>Duis</a:t>
            </a:r>
            <a:r>
              <a:rPr lang="da-DK" sz="1600" dirty="0">
                <a:latin typeface="+mn-lt"/>
              </a:rPr>
              <a:t> </a:t>
            </a:r>
            <a:r>
              <a:rPr lang="da-DK" sz="1600" dirty="0" err="1">
                <a:latin typeface="+mn-lt"/>
              </a:rPr>
              <a:t>convallis</a:t>
            </a:r>
            <a:r>
              <a:rPr lang="da-DK" sz="1600" dirty="0">
                <a:latin typeface="+mn-lt"/>
              </a:rPr>
              <a:t> placerat tempus. </a:t>
            </a:r>
            <a:r>
              <a:rPr lang="da-DK" sz="1600" dirty="0" err="1">
                <a:latin typeface="+mn-lt"/>
              </a:rPr>
              <a:t>Vestibulum</a:t>
            </a:r>
            <a:r>
              <a:rPr lang="da-DK" sz="1600" dirty="0">
                <a:latin typeface="+mn-lt"/>
              </a:rPr>
              <a:t> </a:t>
            </a:r>
            <a:r>
              <a:rPr lang="da-DK" sz="1600" dirty="0" err="1">
                <a:latin typeface="+mn-lt"/>
              </a:rPr>
              <a:t>viverra</a:t>
            </a:r>
            <a:r>
              <a:rPr lang="da-DK" sz="1600" dirty="0">
                <a:latin typeface="+mn-lt"/>
              </a:rPr>
              <a:t> </a:t>
            </a:r>
            <a:r>
              <a:rPr lang="da-DK" sz="1600" dirty="0" err="1">
                <a:latin typeface="+mn-lt"/>
              </a:rPr>
              <a:t>quam</a:t>
            </a:r>
            <a:r>
              <a:rPr lang="da-DK" sz="1600" dirty="0">
                <a:latin typeface="+mn-lt"/>
              </a:rPr>
              <a:t> </a:t>
            </a:r>
            <a:r>
              <a:rPr lang="da-DK" sz="1600" dirty="0" err="1">
                <a:latin typeface="+mn-lt"/>
              </a:rPr>
              <a:t>congue</a:t>
            </a:r>
            <a:r>
              <a:rPr lang="da-DK" sz="1600" dirty="0">
                <a:latin typeface="+mn-lt"/>
              </a:rPr>
              <a:t> </a:t>
            </a:r>
            <a:r>
              <a:rPr lang="da-DK" sz="1600" dirty="0" err="1">
                <a:latin typeface="+mn-lt"/>
              </a:rPr>
              <a:t>pulvinar</a:t>
            </a:r>
            <a:r>
              <a:rPr lang="da-DK" sz="1600" dirty="0">
                <a:latin typeface="+mn-lt"/>
              </a:rPr>
              <a:t> </a:t>
            </a:r>
            <a:r>
              <a:rPr lang="da-DK" sz="1600" dirty="0" err="1">
                <a:latin typeface="+mn-lt"/>
              </a:rPr>
              <a:t>consectetur</a:t>
            </a:r>
            <a:r>
              <a:rPr lang="da-DK" sz="1600" dirty="0">
                <a:latin typeface="+mn-lt"/>
              </a:rPr>
              <a:t>. </a:t>
            </a:r>
            <a:r>
              <a:rPr lang="da-DK" sz="1600" dirty="0" err="1">
                <a:latin typeface="+mn-lt"/>
              </a:rPr>
              <a:t>Nulla</a:t>
            </a:r>
            <a:r>
              <a:rPr lang="da-DK" sz="1600" dirty="0">
                <a:latin typeface="+mn-lt"/>
              </a:rPr>
              <a:t> dictum ex a </a:t>
            </a:r>
            <a:r>
              <a:rPr lang="da-DK" sz="1600" dirty="0" err="1">
                <a:latin typeface="+mn-lt"/>
              </a:rPr>
              <a:t>magna</a:t>
            </a:r>
            <a:r>
              <a:rPr lang="da-DK" sz="1600" dirty="0">
                <a:latin typeface="+mn-lt"/>
              </a:rPr>
              <a:t> </a:t>
            </a:r>
            <a:r>
              <a:rPr lang="da-DK" sz="1600" dirty="0" err="1">
                <a:latin typeface="+mn-lt"/>
              </a:rPr>
              <a:t>lobortis</a:t>
            </a:r>
            <a:r>
              <a:rPr lang="da-DK" sz="1600" dirty="0">
                <a:latin typeface="+mn-lt"/>
              </a:rPr>
              <a:t>, </a:t>
            </a:r>
            <a:r>
              <a:rPr lang="da-DK" sz="1600" dirty="0" err="1">
                <a:latin typeface="+mn-lt"/>
              </a:rPr>
              <a:t>mollis</a:t>
            </a:r>
            <a:r>
              <a:rPr lang="da-DK" sz="1600" dirty="0">
                <a:latin typeface="+mn-lt"/>
              </a:rPr>
              <a:t> </a:t>
            </a:r>
            <a:r>
              <a:rPr lang="da-DK" sz="1600" dirty="0" err="1">
                <a:latin typeface="+mn-lt"/>
              </a:rPr>
              <a:t>viverra</a:t>
            </a:r>
            <a:r>
              <a:rPr lang="da-DK" sz="1600" dirty="0">
                <a:latin typeface="+mn-lt"/>
              </a:rPr>
              <a:t> </a:t>
            </a:r>
            <a:r>
              <a:rPr lang="da-DK" sz="1600" dirty="0" err="1">
                <a:latin typeface="+mn-lt"/>
              </a:rPr>
              <a:t>tortor</a:t>
            </a:r>
            <a:r>
              <a:rPr lang="da-DK" sz="1600" dirty="0">
                <a:latin typeface="+mn-lt"/>
              </a:rPr>
              <a:t> </a:t>
            </a:r>
            <a:r>
              <a:rPr lang="da-DK" sz="1600" dirty="0" err="1">
                <a:latin typeface="+mn-lt"/>
              </a:rPr>
              <a:t>facilisis</a:t>
            </a:r>
            <a:r>
              <a:rPr lang="da-DK" sz="1600" dirty="0">
                <a:latin typeface="+mn-lt"/>
              </a:rPr>
              <a:t>.</a:t>
            </a:r>
          </a:p>
        </p:txBody>
      </p:sp>
    </p:spTree>
    <p:extLst>
      <p:ext uri="{BB962C8B-B14F-4D97-AF65-F5344CB8AC3E}">
        <p14:creationId xmlns:p14="http://schemas.microsoft.com/office/powerpoint/2010/main" val="154787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theme" Target="../theme/theme2.xml"/><Relationship Id="rId5" Type="http://schemas.openxmlformats.org/officeDocument/2006/relationships/slideLayout" Target="../slideLayouts/slideLayout39.xml"/><Relationship Id="rId4" Type="http://schemas.openxmlformats.org/officeDocument/2006/relationships/slideLayout" Target="../slideLayouts/slideLayout3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39" Type="http://schemas.openxmlformats.org/officeDocument/2006/relationships/slideLayout" Target="../slideLayouts/slideLayout78.xml"/><Relationship Id="rId3" Type="http://schemas.openxmlformats.org/officeDocument/2006/relationships/slideLayout" Target="../slideLayouts/slideLayout42.xml"/><Relationship Id="rId21" Type="http://schemas.openxmlformats.org/officeDocument/2006/relationships/slideLayout" Target="../slideLayouts/slideLayout60.xml"/><Relationship Id="rId34" Type="http://schemas.openxmlformats.org/officeDocument/2006/relationships/slideLayout" Target="../slideLayouts/slideLayout73.xml"/><Relationship Id="rId42" Type="http://schemas.openxmlformats.org/officeDocument/2006/relationships/slideLayout" Target="../slideLayouts/slideLayout81.xml"/><Relationship Id="rId47" Type="http://schemas.openxmlformats.org/officeDocument/2006/relationships/image" Target="../media/image14.png"/><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33" Type="http://schemas.openxmlformats.org/officeDocument/2006/relationships/slideLayout" Target="../slideLayouts/slideLayout72.xml"/><Relationship Id="rId38" Type="http://schemas.openxmlformats.org/officeDocument/2006/relationships/slideLayout" Target="../slideLayouts/slideLayout77.xml"/><Relationship Id="rId46" Type="http://schemas.openxmlformats.org/officeDocument/2006/relationships/theme" Target="../theme/theme3.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29" Type="http://schemas.openxmlformats.org/officeDocument/2006/relationships/slideLayout" Target="../slideLayouts/slideLayout68.xml"/><Relationship Id="rId41" Type="http://schemas.openxmlformats.org/officeDocument/2006/relationships/slideLayout" Target="../slideLayouts/slideLayout80.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32" Type="http://schemas.openxmlformats.org/officeDocument/2006/relationships/slideLayout" Target="../slideLayouts/slideLayout71.xml"/><Relationship Id="rId37" Type="http://schemas.openxmlformats.org/officeDocument/2006/relationships/slideLayout" Target="../slideLayouts/slideLayout76.xml"/><Relationship Id="rId40" Type="http://schemas.openxmlformats.org/officeDocument/2006/relationships/slideLayout" Target="../slideLayouts/slideLayout79.xml"/><Relationship Id="rId45" Type="http://schemas.openxmlformats.org/officeDocument/2006/relationships/slideLayout" Target="../slideLayouts/slideLayout84.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36" Type="http://schemas.openxmlformats.org/officeDocument/2006/relationships/slideLayout" Target="../slideLayouts/slideLayout75.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31" Type="http://schemas.openxmlformats.org/officeDocument/2006/relationships/slideLayout" Target="../slideLayouts/slideLayout70.xml"/><Relationship Id="rId44" Type="http://schemas.openxmlformats.org/officeDocument/2006/relationships/slideLayout" Target="../slideLayouts/slideLayout83.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 Id="rId30" Type="http://schemas.openxmlformats.org/officeDocument/2006/relationships/slideLayout" Target="../slideLayouts/slideLayout69.xml"/><Relationship Id="rId35" Type="http://schemas.openxmlformats.org/officeDocument/2006/relationships/slideLayout" Target="../slideLayouts/slideLayout74.xml"/><Relationship Id="rId43" Type="http://schemas.openxmlformats.org/officeDocument/2006/relationships/slideLayout" Target="../slideLayouts/slideLayout8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18" Type="http://schemas.openxmlformats.org/officeDocument/2006/relationships/slideLayout" Target="../slideLayouts/slideLayout102.xml"/><Relationship Id="rId26" Type="http://schemas.openxmlformats.org/officeDocument/2006/relationships/slideLayout" Target="../slideLayouts/slideLayout110.xml"/><Relationship Id="rId3" Type="http://schemas.openxmlformats.org/officeDocument/2006/relationships/slideLayout" Target="../slideLayouts/slideLayout87.xml"/><Relationship Id="rId21" Type="http://schemas.openxmlformats.org/officeDocument/2006/relationships/slideLayout" Target="../slideLayouts/slideLayout105.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slideLayout" Target="../slideLayouts/slideLayout101.xml"/><Relationship Id="rId25" Type="http://schemas.openxmlformats.org/officeDocument/2006/relationships/slideLayout" Target="../slideLayouts/slideLayout109.xml"/><Relationship Id="rId2" Type="http://schemas.openxmlformats.org/officeDocument/2006/relationships/slideLayout" Target="../slideLayouts/slideLayout86.xml"/><Relationship Id="rId16" Type="http://schemas.openxmlformats.org/officeDocument/2006/relationships/slideLayout" Target="../slideLayouts/slideLayout100.xml"/><Relationship Id="rId20" Type="http://schemas.openxmlformats.org/officeDocument/2006/relationships/slideLayout" Target="../slideLayouts/slideLayout104.xml"/><Relationship Id="rId29" Type="http://schemas.openxmlformats.org/officeDocument/2006/relationships/slideLayout" Target="../slideLayouts/slideLayout113.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24" Type="http://schemas.openxmlformats.org/officeDocument/2006/relationships/slideLayout" Target="../slideLayouts/slideLayout108.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23" Type="http://schemas.openxmlformats.org/officeDocument/2006/relationships/slideLayout" Target="../slideLayouts/slideLayout107.xml"/><Relationship Id="rId28" Type="http://schemas.openxmlformats.org/officeDocument/2006/relationships/slideLayout" Target="../slideLayouts/slideLayout112.xml"/><Relationship Id="rId10" Type="http://schemas.openxmlformats.org/officeDocument/2006/relationships/slideLayout" Target="../slideLayouts/slideLayout94.xml"/><Relationship Id="rId19" Type="http://schemas.openxmlformats.org/officeDocument/2006/relationships/slideLayout" Target="../slideLayouts/slideLayout103.xml"/><Relationship Id="rId31" Type="http://schemas.openxmlformats.org/officeDocument/2006/relationships/theme" Target="../theme/theme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 Id="rId22" Type="http://schemas.openxmlformats.org/officeDocument/2006/relationships/slideLayout" Target="../slideLayouts/slideLayout106.xml"/><Relationship Id="rId27" Type="http://schemas.openxmlformats.org/officeDocument/2006/relationships/slideLayout" Target="../slideLayouts/slideLayout111.xml"/><Relationship Id="rId30" Type="http://schemas.openxmlformats.org/officeDocument/2006/relationships/slideLayout" Target="../slideLayouts/slideLayout11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4" Type="http://schemas.openxmlformats.org/officeDocument/2006/relationships/image" Target="../media/image31.pn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19.xml"/><Relationship Id="rId7" Type="http://schemas.openxmlformats.org/officeDocument/2006/relationships/theme" Target="../theme/theme6.xml"/><Relationship Id="rId2" Type="http://schemas.openxmlformats.org/officeDocument/2006/relationships/slideLayout" Target="../slideLayouts/slideLayout118.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5" Type="http://schemas.openxmlformats.org/officeDocument/2006/relationships/slideLayout" Target="../slideLayouts/slideLayout121.xml"/><Relationship Id="rId4" Type="http://schemas.openxmlformats.org/officeDocument/2006/relationships/slideLayout" Target="../slideLayouts/slideLayout12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30.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theme" Target="../theme/theme7.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s>
</file>

<file path=ppt/slideMasters/_rels/slideMaster8.xml.rels><?xml version="1.0" encoding="UTF-8" standalone="yes"?>
<Relationships xmlns="http://schemas.openxmlformats.org/package/2006/relationships"><Relationship Id="rId13" Type="http://schemas.openxmlformats.org/officeDocument/2006/relationships/slideLayout" Target="../slideLayouts/slideLayout146.xml"/><Relationship Id="rId18" Type="http://schemas.openxmlformats.org/officeDocument/2006/relationships/slideLayout" Target="../slideLayouts/slideLayout151.xml"/><Relationship Id="rId26" Type="http://schemas.openxmlformats.org/officeDocument/2006/relationships/slideLayout" Target="../slideLayouts/slideLayout159.xml"/><Relationship Id="rId39" Type="http://schemas.openxmlformats.org/officeDocument/2006/relationships/slideLayout" Target="../slideLayouts/slideLayout172.xml"/><Relationship Id="rId21" Type="http://schemas.openxmlformats.org/officeDocument/2006/relationships/slideLayout" Target="../slideLayouts/slideLayout154.xml"/><Relationship Id="rId34" Type="http://schemas.openxmlformats.org/officeDocument/2006/relationships/slideLayout" Target="../slideLayouts/slideLayout167.xml"/><Relationship Id="rId42" Type="http://schemas.openxmlformats.org/officeDocument/2006/relationships/slideLayout" Target="../slideLayouts/slideLayout175.xml"/><Relationship Id="rId47" Type="http://schemas.openxmlformats.org/officeDocument/2006/relationships/slideLayout" Target="../slideLayouts/slideLayout180.xml"/><Relationship Id="rId50" Type="http://schemas.openxmlformats.org/officeDocument/2006/relationships/slideLayout" Target="../slideLayouts/slideLayout183.xml"/><Relationship Id="rId55" Type="http://schemas.openxmlformats.org/officeDocument/2006/relationships/slideLayout" Target="../slideLayouts/slideLayout188.xml"/><Relationship Id="rId7" Type="http://schemas.openxmlformats.org/officeDocument/2006/relationships/slideLayout" Target="../slideLayouts/slideLayout140.xml"/><Relationship Id="rId12" Type="http://schemas.openxmlformats.org/officeDocument/2006/relationships/slideLayout" Target="../slideLayouts/slideLayout145.xml"/><Relationship Id="rId17" Type="http://schemas.openxmlformats.org/officeDocument/2006/relationships/slideLayout" Target="../slideLayouts/slideLayout150.xml"/><Relationship Id="rId25" Type="http://schemas.openxmlformats.org/officeDocument/2006/relationships/slideLayout" Target="../slideLayouts/slideLayout158.xml"/><Relationship Id="rId33" Type="http://schemas.openxmlformats.org/officeDocument/2006/relationships/slideLayout" Target="../slideLayouts/slideLayout166.xml"/><Relationship Id="rId38" Type="http://schemas.openxmlformats.org/officeDocument/2006/relationships/slideLayout" Target="../slideLayouts/slideLayout171.xml"/><Relationship Id="rId46" Type="http://schemas.openxmlformats.org/officeDocument/2006/relationships/slideLayout" Target="../slideLayouts/slideLayout179.xml"/><Relationship Id="rId2" Type="http://schemas.openxmlformats.org/officeDocument/2006/relationships/slideLayout" Target="../slideLayouts/slideLayout135.xml"/><Relationship Id="rId16" Type="http://schemas.openxmlformats.org/officeDocument/2006/relationships/slideLayout" Target="../slideLayouts/slideLayout149.xml"/><Relationship Id="rId20" Type="http://schemas.openxmlformats.org/officeDocument/2006/relationships/slideLayout" Target="../slideLayouts/slideLayout153.xml"/><Relationship Id="rId29" Type="http://schemas.openxmlformats.org/officeDocument/2006/relationships/slideLayout" Target="../slideLayouts/slideLayout162.xml"/><Relationship Id="rId41" Type="http://schemas.openxmlformats.org/officeDocument/2006/relationships/slideLayout" Target="../slideLayouts/slideLayout174.xml"/><Relationship Id="rId54" Type="http://schemas.openxmlformats.org/officeDocument/2006/relationships/slideLayout" Target="../slideLayouts/slideLayout187.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24" Type="http://schemas.openxmlformats.org/officeDocument/2006/relationships/slideLayout" Target="../slideLayouts/slideLayout157.xml"/><Relationship Id="rId32" Type="http://schemas.openxmlformats.org/officeDocument/2006/relationships/slideLayout" Target="../slideLayouts/slideLayout165.xml"/><Relationship Id="rId37" Type="http://schemas.openxmlformats.org/officeDocument/2006/relationships/slideLayout" Target="../slideLayouts/slideLayout170.xml"/><Relationship Id="rId40" Type="http://schemas.openxmlformats.org/officeDocument/2006/relationships/slideLayout" Target="../slideLayouts/slideLayout173.xml"/><Relationship Id="rId45" Type="http://schemas.openxmlformats.org/officeDocument/2006/relationships/slideLayout" Target="../slideLayouts/slideLayout178.xml"/><Relationship Id="rId53" Type="http://schemas.openxmlformats.org/officeDocument/2006/relationships/slideLayout" Target="../slideLayouts/slideLayout186.xml"/><Relationship Id="rId5" Type="http://schemas.openxmlformats.org/officeDocument/2006/relationships/slideLayout" Target="../slideLayouts/slideLayout138.xml"/><Relationship Id="rId15" Type="http://schemas.openxmlformats.org/officeDocument/2006/relationships/slideLayout" Target="../slideLayouts/slideLayout148.xml"/><Relationship Id="rId23" Type="http://schemas.openxmlformats.org/officeDocument/2006/relationships/slideLayout" Target="../slideLayouts/slideLayout156.xml"/><Relationship Id="rId28" Type="http://schemas.openxmlformats.org/officeDocument/2006/relationships/slideLayout" Target="../slideLayouts/slideLayout161.xml"/><Relationship Id="rId36" Type="http://schemas.openxmlformats.org/officeDocument/2006/relationships/slideLayout" Target="../slideLayouts/slideLayout169.xml"/><Relationship Id="rId49" Type="http://schemas.openxmlformats.org/officeDocument/2006/relationships/slideLayout" Target="../slideLayouts/slideLayout182.xml"/><Relationship Id="rId10" Type="http://schemas.openxmlformats.org/officeDocument/2006/relationships/slideLayout" Target="../slideLayouts/slideLayout143.xml"/><Relationship Id="rId19" Type="http://schemas.openxmlformats.org/officeDocument/2006/relationships/slideLayout" Target="../slideLayouts/slideLayout152.xml"/><Relationship Id="rId31" Type="http://schemas.openxmlformats.org/officeDocument/2006/relationships/slideLayout" Target="../slideLayouts/slideLayout164.xml"/><Relationship Id="rId44" Type="http://schemas.openxmlformats.org/officeDocument/2006/relationships/slideLayout" Target="../slideLayouts/slideLayout177.xml"/><Relationship Id="rId52" Type="http://schemas.openxmlformats.org/officeDocument/2006/relationships/slideLayout" Target="../slideLayouts/slideLayout185.xml"/><Relationship Id="rId4" Type="http://schemas.openxmlformats.org/officeDocument/2006/relationships/slideLayout" Target="../slideLayouts/slideLayout137.xml"/><Relationship Id="rId9" Type="http://schemas.openxmlformats.org/officeDocument/2006/relationships/slideLayout" Target="../slideLayouts/slideLayout142.xml"/><Relationship Id="rId14" Type="http://schemas.openxmlformats.org/officeDocument/2006/relationships/slideLayout" Target="../slideLayouts/slideLayout147.xml"/><Relationship Id="rId22" Type="http://schemas.openxmlformats.org/officeDocument/2006/relationships/slideLayout" Target="../slideLayouts/slideLayout155.xml"/><Relationship Id="rId27" Type="http://schemas.openxmlformats.org/officeDocument/2006/relationships/slideLayout" Target="../slideLayouts/slideLayout160.xml"/><Relationship Id="rId30" Type="http://schemas.openxmlformats.org/officeDocument/2006/relationships/slideLayout" Target="../slideLayouts/slideLayout163.xml"/><Relationship Id="rId35" Type="http://schemas.openxmlformats.org/officeDocument/2006/relationships/slideLayout" Target="../slideLayouts/slideLayout168.xml"/><Relationship Id="rId43" Type="http://schemas.openxmlformats.org/officeDocument/2006/relationships/slideLayout" Target="../slideLayouts/slideLayout176.xml"/><Relationship Id="rId48" Type="http://schemas.openxmlformats.org/officeDocument/2006/relationships/slideLayout" Target="../slideLayouts/slideLayout181.xml"/><Relationship Id="rId56" Type="http://schemas.openxmlformats.org/officeDocument/2006/relationships/theme" Target="../theme/theme8.xml"/><Relationship Id="rId8" Type="http://schemas.openxmlformats.org/officeDocument/2006/relationships/slideLayout" Target="../slideLayouts/slideLayout141.xml"/><Relationship Id="rId51" Type="http://schemas.openxmlformats.org/officeDocument/2006/relationships/slideLayout" Target="../slideLayouts/slideLayout184.xml"/><Relationship Id="rId3" Type="http://schemas.openxmlformats.org/officeDocument/2006/relationships/slideLayout" Target="../slideLayouts/slideLayout136.xml"/></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191.xml"/><Relationship Id="rId7" Type="http://schemas.openxmlformats.org/officeDocument/2006/relationships/slideLayout" Target="../slideLayouts/slideLayout195.xml"/><Relationship Id="rId2" Type="http://schemas.openxmlformats.org/officeDocument/2006/relationships/slideLayout" Target="../slideLayouts/slideLayout190.xml"/><Relationship Id="rId1" Type="http://schemas.openxmlformats.org/officeDocument/2006/relationships/slideLayout" Target="../slideLayouts/slideLayout189.xml"/><Relationship Id="rId6" Type="http://schemas.openxmlformats.org/officeDocument/2006/relationships/slideLayout" Target="../slideLayouts/slideLayout194.xml"/><Relationship Id="rId5" Type="http://schemas.openxmlformats.org/officeDocument/2006/relationships/slideLayout" Target="../slideLayouts/slideLayout193.xml"/><Relationship Id="rId4" Type="http://schemas.openxmlformats.org/officeDocument/2006/relationships/slideLayout" Target="../slideLayouts/slideLayout192.xml"/></Relationships>
</file>

<file path=ppt/slideMasters/_rels/slideMaster10.xml.rels><?xml version="1.0" encoding="UTF-8" standalone="yes"?>
<Relationships xmlns="http://schemas.openxmlformats.org/package/2006/relationships"><Relationship Id="rId13" Type="http://schemas.openxmlformats.org/officeDocument/2006/relationships/slideLayout" Target="../slideLayouts/slideLayout208.xml"/><Relationship Id="rId18" Type="http://schemas.openxmlformats.org/officeDocument/2006/relationships/slideLayout" Target="../slideLayouts/slideLayout213.xml"/><Relationship Id="rId26" Type="http://schemas.openxmlformats.org/officeDocument/2006/relationships/slideLayout" Target="../slideLayouts/slideLayout221.xml"/><Relationship Id="rId39" Type="http://schemas.openxmlformats.org/officeDocument/2006/relationships/slideLayout" Target="../slideLayouts/slideLayout234.xml"/><Relationship Id="rId3" Type="http://schemas.openxmlformats.org/officeDocument/2006/relationships/slideLayout" Target="../slideLayouts/slideLayout198.xml"/><Relationship Id="rId21" Type="http://schemas.openxmlformats.org/officeDocument/2006/relationships/slideLayout" Target="../slideLayouts/slideLayout216.xml"/><Relationship Id="rId34" Type="http://schemas.openxmlformats.org/officeDocument/2006/relationships/slideLayout" Target="../slideLayouts/slideLayout229.xml"/><Relationship Id="rId42" Type="http://schemas.openxmlformats.org/officeDocument/2006/relationships/slideLayout" Target="../slideLayouts/slideLayout237.xml"/><Relationship Id="rId47" Type="http://schemas.openxmlformats.org/officeDocument/2006/relationships/slideLayout" Target="../slideLayouts/slideLayout242.xml"/><Relationship Id="rId7" Type="http://schemas.openxmlformats.org/officeDocument/2006/relationships/slideLayout" Target="../slideLayouts/slideLayout202.xml"/><Relationship Id="rId12" Type="http://schemas.openxmlformats.org/officeDocument/2006/relationships/slideLayout" Target="../slideLayouts/slideLayout207.xml"/><Relationship Id="rId17" Type="http://schemas.openxmlformats.org/officeDocument/2006/relationships/slideLayout" Target="../slideLayouts/slideLayout212.xml"/><Relationship Id="rId25" Type="http://schemas.openxmlformats.org/officeDocument/2006/relationships/slideLayout" Target="../slideLayouts/slideLayout220.xml"/><Relationship Id="rId33" Type="http://schemas.openxmlformats.org/officeDocument/2006/relationships/slideLayout" Target="../slideLayouts/slideLayout228.xml"/><Relationship Id="rId38" Type="http://schemas.openxmlformats.org/officeDocument/2006/relationships/slideLayout" Target="../slideLayouts/slideLayout233.xml"/><Relationship Id="rId46" Type="http://schemas.openxmlformats.org/officeDocument/2006/relationships/slideLayout" Target="../slideLayouts/slideLayout241.xml"/><Relationship Id="rId2" Type="http://schemas.openxmlformats.org/officeDocument/2006/relationships/slideLayout" Target="../slideLayouts/slideLayout197.xml"/><Relationship Id="rId16" Type="http://schemas.openxmlformats.org/officeDocument/2006/relationships/slideLayout" Target="../slideLayouts/slideLayout211.xml"/><Relationship Id="rId20" Type="http://schemas.openxmlformats.org/officeDocument/2006/relationships/slideLayout" Target="../slideLayouts/slideLayout215.xml"/><Relationship Id="rId29" Type="http://schemas.openxmlformats.org/officeDocument/2006/relationships/slideLayout" Target="../slideLayouts/slideLayout224.xml"/><Relationship Id="rId41" Type="http://schemas.openxmlformats.org/officeDocument/2006/relationships/slideLayout" Target="../slideLayouts/slideLayout236.xml"/><Relationship Id="rId1" Type="http://schemas.openxmlformats.org/officeDocument/2006/relationships/slideLayout" Target="../slideLayouts/slideLayout196.xml"/><Relationship Id="rId6" Type="http://schemas.openxmlformats.org/officeDocument/2006/relationships/slideLayout" Target="../slideLayouts/slideLayout201.xml"/><Relationship Id="rId11" Type="http://schemas.openxmlformats.org/officeDocument/2006/relationships/slideLayout" Target="../slideLayouts/slideLayout206.xml"/><Relationship Id="rId24" Type="http://schemas.openxmlformats.org/officeDocument/2006/relationships/slideLayout" Target="../slideLayouts/slideLayout219.xml"/><Relationship Id="rId32" Type="http://schemas.openxmlformats.org/officeDocument/2006/relationships/slideLayout" Target="../slideLayouts/slideLayout227.xml"/><Relationship Id="rId37" Type="http://schemas.openxmlformats.org/officeDocument/2006/relationships/slideLayout" Target="../slideLayouts/slideLayout232.xml"/><Relationship Id="rId40" Type="http://schemas.openxmlformats.org/officeDocument/2006/relationships/slideLayout" Target="../slideLayouts/slideLayout235.xml"/><Relationship Id="rId45" Type="http://schemas.openxmlformats.org/officeDocument/2006/relationships/slideLayout" Target="../slideLayouts/slideLayout240.xml"/><Relationship Id="rId5" Type="http://schemas.openxmlformats.org/officeDocument/2006/relationships/slideLayout" Target="../slideLayouts/slideLayout200.xml"/><Relationship Id="rId15" Type="http://schemas.openxmlformats.org/officeDocument/2006/relationships/slideLayout" Target="../slideLayouts/slideLayout210.xml"/><Relationship Id="rId23" Type="http://schemas.openxmlformats.org/officeDocument/2006/relationships/slideLayout" Target="../slideLayouts/slideLayout218.xml"/><Relationship Id="rId28" Type="http://schemas.openxmlformats.org/officeDocument/2006/relationships/slideLayout" Target="../slideLayouts/slideLayout223.xml"/><Relationship Id="rId36" Type="http://schemas.openxmlformats.org/officeDocument/2006/relationships/slideLayout" Target="../slideLayouts/slideLayout231.xml"/><Relationship Id="rId49" Type="http://schemas.openxmlformats.org/officeDocument/2006/relationships/theme" Target="../theme/theme10.xml"/><Relationship Id="rId10" Type="http://schemas.openxmlformats.org/officeDocument/2006/relationships/slideLayout" Target="../slideLayouts/slideLayout205.xml"/><Relationship Id="rId19" Type="http://schemas.openxmlformats.org/officeDocument/2006/relationships/slideLayout" Target="../slideLayouts/slideLayout214.xml"/><Relationship Id="rId31" Type="http://schemas.openxmlformats.org/officeDocument/2006/relationships/slideLayout" Target="../slideLayouts/slideLayout226.xml"/><Relationship Id="rId44" Type="http://schemas.openxmlformats.org/officeDocument/2006/relationships/slideLayout" Target="../slideLayouts/slideLayout239.xml"/><Relationship Id="rId4" Type="http://schemas.openxmlformats.org/officeDocument/2006/relationships/slideLayout" Target="../slideLayouts/slideLayout199.xml"/><Relationship Id="rId9" Type="http://schemas.openxmlformats.org/officeDocument/2006/relationships/slideLayout" Target="../slideLayouts/slideLayout204.xml"/><Relationship Id="rId14" Type="http://schemas.openxmlformats.org/officeDocument/2006/relationships/slideLayout" Target="../slideLayouts/slideLayout209.xml"/><Relationship Id="rId22" Type="http://schemas.openxmlformats.org/officeDocument/2006/relationships/slideLayout" Target="../slideLayouts/slideLayout217.xml"/><Relationship Id="rId27" Type="http://schemas.openxmlformats.org/officeDocument/2006/relationships/slideLayout" Target="../slideLayouts/slideLayout222.xml"/><Relationship Id="rId30" Type="http://schemas.openxmlformats.org/officeDocument/2006/relationships/slideLayout" Target="../slideLayouts/slideLayout225.xml"/><Relationship Id="rId35" Type="http://schemas.openxmlformats.org/officeDocument/2006/relationships/slideLayout" Target="../slideLayouts/slideLayout230.xml"/><Relationship Id="rId43" Type="http://schemas.openxmlformats.org/officeDocument/2006/relationships/slideLayout" Target="../slideLayouts/slideLayout238.xml"/><Relationship Id="rId48" Type="http://schemas.openxmlformats.org/officeDocument/2006/relationships/slideLayout" Target="../slideLayouts/slideLayout243.xml"/><Relationship Id="rId8" Type="http://schemas.openxmlformats.org/officeDocument/2006/relationships/slideLayout" Target="../slideLayouts/slideLayout20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71587" y="914400"/>
            <a:ext cx="10296525" cy="783194"/>
          </a:xfrm>
          <a:prstGeom prst="rect">
            <a:avLst/>
          </a:prstGeom>
        </p:spPr>
        <p:txBody>
          <a:bodyPr vert="horz" lIns="0" tIns="0" rIns="0" bIns="0" rtlCol="0" anchor="t" anchorCtr="0">
            <a:noAutofit/>
          </a:bodyPr>
          <a:lstStyle/>
          <a:p>
            <a:r>
              <a:rPr lang="da-DK" dirty="0"/>
              <a:t>Klik for at redigere i master</a:t>
            </a:r>
          </a:p>
        </p:txBody>
      </p:sp>
      <p:sp>
        <p:nvSpPr>
          <p:cNvPr id="3" name="Pladsholder til tekst 2"/>
          <p:cNvSpPr>
            <a:spLocks noGrp="1"/>
          </p:cNvSpPr>
          <p:nvPr>
            <p:ph type="body" idx="1"/>
          </p:nvPr>
        </p:nvSpPr>
        <p:spPr>
          <a:xfrm>
            <a:off x="1271586" y="2097087"/>
            <a:ext cx="10296527" cy="3636963"/>
          </a:xfrm>
          <a:prstGeom prst="rect">
            <a:avLst/>
          </a:prstGeom>
        </p:spPr>
        <p:txBody>
          <a:bodyPr vert="horz" lIns="0" tIns="0" rIns="0" bIns="0" rtlCol="0">
            <a:noAutofit/>
          </a:bodyPr>
          <a:lstStyle/>
          <a:p>
            <a:pPr lvl="0"/>
            <a:r>
              <a:rPr lang="da-DK" dirty="0"/>
              <a:t>Rediger typografien i masterens</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2"/>
                </a:solidFill>
              </a:defRPr>
            </a:lvl1pPr>
          </a:lstStyle>
          <a:p>
            <a:fld id="{C54BFE98-6C0F-4E2B-87AD-514751F9264D}" type="datetimeFigureOut">
              <a:rPr lang="da-DK" smtClean="0"/>
              <a:pPr/>
              <a:t>26-02-2025</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2"/>
                </a:solidFill>
              </a:defRPr>
            </a:lvl1pPr>
          </a:lstStyle>
          <a:p>
            <a:endParaRPr lang="da-DK" dirty="0"/>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2"/>
                </a:solidFill>
              </a:defRPr>
            </a:lvl1pPr>
          </a:lstStyle>
          <a:p>
            <a:fld id="{F80A1C4E-FE19-43E2-A104-8EABFF4E2EB4}" type="slidenum">
              <a:rPr lang="da-DK" smtClean="0"/>
              <a:pPr/>
              <a:t>‹nr.›</a:t>
            </a:fld>
            <a:endParaRPr lang="da-DK"/>
          </a:p>
        </p:txBody>
      </p:sp>
    </p:spTree>
    <p:extLst>
      <p:ext uri="{BB962C8B-B14F-4D97-AF65-F5344CB8AC3E}">
        <p14:creationId xmlns:p14="http://schemas.microsoft.com/office/powerpoint/2010/main" val="1499854294"/>
      </p:ext>
    </p:extLst>
  </p:cSld>
  <p:clrMap bg1="lt1" tx1="dk1" bg2="lt2" tx2="dk2" accent1="accent1" accent2="accent2" accent3="accent3" accent4="accent4" accent5="accent5" accent6="accent6" hlink="hlink" folHlink="folHlink"/>
  <p:sldLayoutIdLst>
    <p:sldLayoutId id="2147483649" r:id="rId1"/>
    <p:sldLayoutId id="2147483779" r:id="rId2"/>
    <p:sldLayoutId id="2147483774" r:id="rId3"/>
    <p:sldLayoutId id="2147483775" r:id="rId4"/>
    <p:sldLayoutId id="2147483660" r:id="rId5"/>
    <p:sldLayoutId id="2147483763" r:id="rId6"/>
    <p:sldLayoutId id="2147483740" r:id="rId7"/>
    <p:sldLayoutId id="2147483685" r:id="rId8"/>
    <p:sldLayoutId id="2147483757" r:id="rId9"/>
    <p:sldLayoutId id="2147483761" r:id="rId10"/>
    <p:sldLayoutId id="2147483651" r:id="rId11"/>
    <p:sldLayoutId id="2147483662" r:id="rId12"/>
    <p:sldLayoutId id="2147483699" r:id="rId13"/>
    <p:sldLayoutId id="2147483742" r:id="rId14"/>
    <p:sldLayoutId id="2147483703" r:id="rId15"/>
    <p:sldLayoutId id="2147483744" r:id="rId16"/>
    <p:sldLayoutId id="2147483745" r:id="rId17"/>
    <p:sldLayoutId id="2147483762" r:id="rId18"/>
    <p:sldLayoutId id="2147483746" r:id="rId19"/>
    <p:sldLayoutId id="2147483749" r:id="rId20"/>
    <p:sldLayoutId id="2147483750" r:id="rId21"/>
    <p:sldLayoutId id="2147483753" r:id="rId22"/>
    <p:sldLayoutId id="2147483769" r:id="rId23"/>
    <p:sldLayoutId id="2147483754" r:id="rId24"/>
    <p:sldLayoutId id="2147483755" r:id="rId25"/>
    <p:sldLayoutId id="2147483756" r:id="rId26"/>
    <p:sldLayoutId id="2147483760" r:id="rId27"/>
    <p:sldLayoutId id="2147483773" r:id="rId28"/>
    <p:sldLayoutId id="2147483780" r:id="rId29"/>
    <p:sldLayoutId id="2147483777" r:id="rId30"/>
    <p:sldLayoutId id="2147483781" r:id="rId31"/>
    <p:sldLayoutId id="2147483778" r:id="rId32"/>
    <p:sldLayoutId id="2147484024" r:id="rId33"/>
    <p:sldLayoutId id="2147484032" r:id="rId34"/>
  </p:sldLayoutIdLst>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xStyles>
    <p:titleStyle>
      <a:lvl1pPr algn="l" defTabSz="914400" rtl="0" eaLnBrk="1" latinLnBrk="0" hangingPunct="1">
        <a:lnSpc>
          <a:spcPct val="90000"/>
        </a:lnSpc>
        <a:spcBef>
          <a:spcPct val="0"/>
        </a:spcBef>
        <a:buNone/>
        <a:defRPr sz="27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321">
          <p15:clr>
            <a:srgbClr val="F26B43"/>
          </p15:clr>
        </p15:guide>
        <p15:guide id="2" pos="801">
          <p15:clr>
            <a:srgbClr val="F26B43"/>
          </p15:clr>
        </p15:guide>
        <p15:guide id="3" orient="horz" pos="1729">
          <p15:clr>
            <a:srgbClr val="F26B43"/>
          </p15:clr>
        </p15:guide>
        <p15:guide id="4" orient="horz" pos="3612">
          <p15:clr>
            <a:srgbClr val="F26B43"/>
          </p15:clr>
        </p15:guide>
        <p15:guide id="5" pos="5201">
          <p15:clr>
            <a:srgbClr val="F26B43"/>
          </p15:clr>
        </p15:guide>
        <p15:guide id="6" pos="3160">
          <p15:clr>
            <a:srgbClr val="F26B43"/>
          </p15:clr>
        </p15:guide>
        <p15:guide id="7" pos="3591">
          <p15:clr>
            <a:srgbClr val="F26B43"/>
          </p15:clr>
        </p15:guide>
        <p15:guide id="8" pos="72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6"/>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86336063"/>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Lst>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hf hdr="0" ftr="0" dt="0"/>
  <p:txStyles>
    <p:titleStyle>
      <a:lvl1pPr algn="l" defTabSz="914172" rtl="0" eaLnBrk="1" latinLnBrk="0" hangingPunct="1">
        <a:lnSpc>
          <a:spcPct val="90000"/>
        </a:lnSpc>
        <a:spcBef>
          <a:spcPct val="0"/>
        </a:spcBef>
        <a:buNone/>
        <a:defRPr sz="3300" b="1" i="0" kern="1200">
          <a:solidFill>
            <a:schemeClr val="tx2"/>
          </a:solidFill>
          <a:latin typeface="Poppins" pitchFamily="2" charset="77"/>
          <a:ea typeface="+mj-ea"/>
          <a:cs typeface="+mj-cs"/>
        </a:defRPr>
      </a:lvl1pPr>
    </p:titleStyle>
    <p:bodyStyle>
      <a:lvl1pPr marL="0" indent="0" algn="l" defTabSz="914172" rtl="0" eaLnBrk="1" latinLnBrk="0" hangingPunct="1">
        <a:lnSpc>
          <a:spcPct val="90000"/>
        </a:lnSpc>
        <a:spcBef>
          <a:spcPts val="1000"/>
        </a:spcBef>
        <a:buFont typeface="Arial" panose="020B0604020202020204" pitchFamily="34" charset="0"/>
        <a:buNone/>
        <a:defRPr sz="2800" b="0" i="0" kern="1200">
          <a:solidFill>
            <a:schemeClr val="tx1"/>
          </a:solidFill>
          <a:latin typeface="Lato Light" panose="020F0502020204030203" pitchFamily="34" charset="0"/>
          <a:ea typeface="+mn-ea"/>
          <a:cs typeface="+mn-cs"/>
        </a:defRPr>
      </a:lvl1pPr>
      <a:lvl2pPr marL="457086" indent="0" algn="l" defTabSz="914172" rtl="0" eaLnBrk="1" latinLnBrk="0" hangingPunct="1">
        <a:lnSpc>
          <a:spcPct val="90000"/>
        </a:lnSpc>
        <a:spcBef>
          <a:spcPts val="500"/>
        </a:spcBef>
        <a:buFont typeface="Arial" panose="020B0604020202020204" pitchFamily="34" charset="0"/>
        <a:buNone/>
        <a:defRPr sz="2400" b="0" i="0" kern="1200">
          <a:solidFill>
            <a:schemeClr val="tx1"/>
          </a:solidFill>
          <a:latin typeface="Lato Light" panose="020F0502020204030203" pitchFamily="34" charset="0"/>
          <a:ea typeface="+mn-ea"/>
          <a:cs typeface="+mn-cs"/>
        </a:defRPr>
      </a:lvl2pPr>
      <a:lvl3pPr marL="914172" indent="0" algn="l" defTabSz="914172" rtl="0" eaLnBrk="1" latinLnBrk="0" hangingPunct="1">
        <a:lnSpc>
          <a:spcPct val="90000"/>
        </a:lnSpc>
        <a:spcBef>
          <a:spcPts val="500"/>
        </a:spcBef>
        <a:buFont typeface="Arial" panose="020B0604020202020204" pitchFamily="34" charset="0"/>
        <a:buNone/>
        <a:defRPr sz="2000" b="0" i="0" kern="1200">
          <a:solidFill>
            <a:schemeClr val="tx1"/>
          </a:solidFill>
          <a:latin typeface="Lato Light" panose="020F0502020204030203" pitchFamily="34" charset="0"/>
          <a:ea typeface="+mn-ea"/>
          <a:cs typeface="+mn-cs"/>
        </a:defRPr>
      </a:lvl3pPr>
      <a:lvl4pPr marL="1371257" indent="0" algn="l" defTabSz="914172" rtl="0" eaLnBrk="1" latinLnBrk="0" hangingPunct="1">
        <a:lnSpc>
          <a:spcPct val="90000"/>
        </a:lnSpc>
        <a:spcBef>
          <a:spcPts val="500"/>
        </a:spcBef>
        <a:buFont typeface="Arial" panose="020B0604020202020204" pitchFamily="34" charset="0"/>
        <a:buNone/>
        <a:defRPr sz="1800" b="0" i="0" kern="1200">
          <a:solidFill>
            <a:schemeClr val="tx1"/>
          </a:solidFill>
          <a:latin typeface="Lato Light" panose="020F0502020204030203" pitchFamily="34" charset="0"/>
          <a:ea typeface="+mn-ea"/>
          <a:cs typeface="+mn-cs"/>
        </a:defRPr>
      </a:lvl4pPr>
      <a:lvl5pPr marL="1828343" indent="0" algn="l" defTabSz="914172" rtl="0" eaLnBrk="1" latinLnBrk="0" hangingPunct="1">
        <a:lnSpc>
          <a:spcPct val="90000"/>
        </a:lnSpc>
        <a:spcBef>
          <a:spcPts val="500"/>
        </a:spcBef>
        <a:buFont typeface="Arial" panose="020B0604020202020204" pitchFamily="34" charset="0"/>
        <a:buNone/>
        <a:defRPr sz="1800" b="0" i="0" kern="1200">
          <a:solidFill>
            <a:schemeClr val="tx1"/>
          </a:solidFill>
          <a:latin typeface="Lato Light" panose="020F0502020204030203" pitchFamily="34" charset="0"/>
          <a:ea typeface="+mn-ea"/>
          <a:cs typeface="+mn-cs"/>
        </a:defRPr>
      </a:lvl5pPr>
      <a:lvl6pPr marL="2513972"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57"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3"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29"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72" rtl="0" eaLnBrk="1" latinLnBrk="0" hangingPunct="1">
        <a:defRPr sz="1800" kern="1200">
          <a:solidFill>
            <a:schemeClr val="tx1"/>
          </a:solidFill>
          <a:latin typeface="+mn-lt"/>
          <a:ea typeface="+mn-ea"/>
          <a:cs typeface="+mn-cs"/>
        </a:defRPr>
      </a:lvl1pPr>
      <a:lvl2pPr marL="457086" algn="l" defTabSz="914172" rtl="0" eaLnBrk="1" latinLnBrk="0" hangingPunct="1">
        <a:defRPr sz="1800" kern="1200">
          <a:solidFill>
            <a:schemeClr val="tx1"/>
          </a:solidFill>
          <a:latin typeface="+mn-lt"/>
          <a:ea typeface="+mn-ea"/>
          <a:cs typeface="+mn-cs"/>
        </a:defRPr>
      </a:lvl2pPr>
      <a:lvl3pPr marL="914172" algn="l" defTabSz="914172" rtl="0" eaLnBrk="1" latinLnBrk="0" hangingPunct="1">
        <a:defRPr sz="1800" kern="1200">
          <a:solidFill>
            <a:schemeClr val="tx1"/>
          </a:solidFill>
          <a:latin typeface="+mn-lt"/>
          <a:ea typeface="+mn-ea"/>
          <a:cs typeface="+mn-cs"/>
        </a:defRPr>
      </a:lvl3pPr>
      <a:lvl4pPr marL="1371257" algn="l" defTabSz="914172" rtl="0" eaLnBrk="1" latinLnBrk="0" hangingPunct="1">
        <a:defRPr sz="1800" kern="1200">
          <a:solidFill>
            <a:schemeClr val="tx1"/>
          </a:solidFill>
          <a:latin typeface="+mn-lt"/>
          <a:ea typeface="+mn-ea"/>
          <a:cs typeface="+mn-cs"/>
        </a:defRPr>
      </a:lvl4pPr>
      <a:lvl5pPr marL="1828343" algn="l" defTabSz="914172" rtl="0" eaLnBrk="1" latinLnBrk="0" hangingPunct="1">
        <a:defRPr sz="1800" kern="1200">
          <a:solidFill>
            <a:schemeClr val="tx1"/>
          </a:solidFill>
          <a:latin typeface="+mn-lt"/>
          <a:ea typeface="+mn-ea"/>
          <a:cs typeface="+mn-cs"/>
        </a:defRPr>
      </a:lvl5pPr>
      <a:lvl6pPr marL="2285429" algn="l" defTabSz="914172" rtl="0" eaLnBrk="1" latinLnBrk="0" hangingPunct="1">
        <a:defRPr sz="1800" kern="1200">
          <a:solidFill>
            <a:schemeClr val="tx1"/>
          </a:solidFill>
          <a:latin typeface="+mn-lt"/>
          <a:ea typeface="+mn-ea"/>
          <a:cs typeface="+mn-cs"/>
        </a:defRPr>
      </a:lvl6pPr>
      <a:lvl7pPr marL="2742514" algn="l" defTabSz="914172" rtl="0" eaLnBrk="1" latinLnBrk="0" hangingPunct="1">
        <a:defRPr sz="1800" kern="1200">
          <a:solidFill>
            <a:schemeClr val="tx1"/>
          </a:solidFill>
          <a:latin typeface="+mn-lt"/>
          <a:ea typeface="+mn-ea"/>
          <a:cs typeface="+mn-cs"/>
        </a:defRPr>
      </a:lvl7pPr>
      <a:lvl8pPr marL="3199600" algn="l" defTabSz="914172" rtl="0" eaLnBrk="1" latinLnBrk="0" hangingPunct="1">
        <a:defRPr sz="1800" kern="1200">
          <a:solidFill>
            <a:schemeClr val="tx1"/>
          </a:solidFill>
          <a:latin typeface="+mn-lt"/>
          <a:ea typeface="+mn-ea"/>
          <a:cs typeface="+mn-cs"/>
        </a:defRPr>
      </a:lvl8pPr>
      <a:lvl9pPr marL="3656686" algn="l" defTabSz="91417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71587" y="914400"/>
            <a:ext cx="10296525" cy="783194"/>
          </a:xfrm>
          <a:prstGeom prst="rect">
            <a:avLst/>
          </a:prstGeom>
        </p:spPr>
        <p:txBody>
          <a:bodyPr vert="horz" lIns="0" tIns="0" rIns="0" bIns="0" rtlCol="0" anchor="t" anchorCtr="0">
            <a:noAutofit/>
          </a:bodyPr>
          <a:lstStyle/>
          <a:p>
            <a:r>
              <a:rPr lang="da-DK" dirty="0"/>
              <a:t>Klik for at redigere i master</a:t>
            </a:r>
          </a:p>
        </p:txBody>
      </p:sp>
      <p:sp>
        <p:nvSpPr>
          <p:cNvPr id="3" name="Pladsholder til tekst 2"/>
          <p:cNvSpPr>
            <a:spLocks noGrp="1"/>
          </p:cNvSpPr>
          <p:nvPr>
            <p:ph type="body" idx="1"/>
          </p:nvPr>
        </p:nvSpPr>
        <p:spPr>
          <a:xfrm>
            <a:off x="1271586" y="2097087"/>
            <a:ext cx="10296527" cy="3636963"/>
          </a:xfrm>
          <a:prstGeom prst="rect">
            <a:avLst/>
          </a:prstGeom>
        </p:spPr>
        <p:txBody>
          <a:bodyPr vert="horz" lIns="0" tIns="0" rIns="0" bIns="0" rtlCol="0">
            <a:noAutofit/>
          </a:bodyPr>
          <a:lstStyle/>
          <a:p>
            <a:pPr lvl="0"/>
            <a:r>
              <a:rPr lang="da-DK" dirty="0"/>
              <a:t>Rediger typografien i masterens</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FFFFFF"/>
                </a:solidFill>
              </a:defRPr>
            </a:lvl1pPr>
          </a:lstStyle>
          <a:p>
            <a:fld id="{C54BFE98-6C0F-4E2B-87AD-514751F9264D}" type="datetimeFigureOut">
              <a:rPr lang="da-DK" smtClean="0"/>
              <a:pPr/>
              <a:t>26-02-2025</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FFFFFF"/>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FFFFFF"/>
                </a:solidFill>
              </a:defRPr>
            </a:lvl1pPr>
          </a:lstStyle>
          <a:p>
            <a:fld id="{F80A1C4E-FE19-43E2-A104-8EABFF4E2EB4}" type="slidenum">
              <a:rPr lang="da-DK" smtClean="0"/>
              <a:pPr/>
              <a:t>‹nr.›</a:t>
            </a:fld>
            <a:endParaRPr lang="da-DK"/>
          </a:p>
        </p:txBody>
      </p:sp>
      <p:pic>
        <p:nvPicPr>
          <p:cNvPr id="7" name="Billede 6"/>
          <p:cNvPicPr>
            <a:picLocks noChangeAspect="1"/>
          </p:cNvPicPr>
          <p:nvPr userDrawn="1"/>
        </p:nvPicPr>
        <p:blipFill>
          <a:blip r:embed="rId47" cstate="print">
            <a:extLst>
              <a:ext uri="{28A0092B-C50C-407E-A947-70E740481C1C}">
                <a14:useLocalDpi xmlns:a14="http://schemas.microsoft.com/office/drawing/2010/main" val="0"/>
              </a:ext>
            </a:extLst>
          </a:blip>
          <a:stretch>
            <a:fillRect/>
          </a:stretch>
        </p:blipFill>
        <p:spPr>
          <a:xfrm>
            <a:off x="9168575" y="141096"/>
            <a:ext cx="2185225" cy="224029"/>
          </a:xfrm>
          <a:prstGeom prst="rect">
            <a:avLst/>
          </a:prstGeom>
        </p:spPr>
      </p:pic>
    </p:spTree>
    <p:extLst>
      <p:ext uri="{BB962C8B-B14F-4D97-AF65-F5344CB8AC3E}">
        <p14:creationId xmlns:p14="http://schemas.microsoft.com/office/powerpoint/2010/main" val="1198933287"/>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 id="2147483846" r:id="rId13"/>
    <p:sldLayoutId id="2147483847" r:id="rId14"/>
    <p:sldLayoutId id="2147483848" r:id="rId15"/>
    <p:sldLayoutId id="2147483849" r:id="rId16"/>
    <p:sldLayoutId id="2147483850" r:id="rId17"/>
    <p:sldLayoutId id="2147483851" r:id="rId18"/>
    <p:sldLayoutId id="2147483852" r:id="rId19"/>
    <p:sldLayoutId id="2147483853" r:id="rId20"/>
    <p:sldLayoutId id="2147483854" r:id="rId21"/>
    <p:sldLayoutId id="2147483855" r:id="rId22"/>
    <p:sldLayoutId id="2147483856" r:id="rId23"/>
    <p:sldLayoutId id="2147483857" r:id="rId24"/>
    <p:sldLayoutId id="2147483858" r:id="rId25"/>
    <p:sldLayoutId id="2147483859" r:id="rId26"/>
    <p:sldLayoutId id="2147483860" r:id="rId27"/>
    <p:sldLayoutId id="2147483861" r:id="rId28"/>
    <p:sldLayoutId id="2147483862" r:id="rId29"/>
    <p:sldLayoutId id="2147483863" r:id="rId30"/>
    <p:sldLayoutId id="2147483864" r:id="rId31"/>
    <p:sldLayoutId id="2147483865" r:id="rId32"/>
    <p:sldLayoutId id="2147483866" r:id="rId33"/>
    <p:sldLayoutId id="2147483867" r:id="rId34"/>
    <p:sldLayoutId id="2147483868" r:id="rId35"/>
    <p:sldLayoutId id="2147483869" r:id="rId36"/>
    <p:sldLayoutId id="2147483870" r:id="rId37"/>
    <p:sldLayoutId id="2147483871" r:id="rId38"/>
    <p:sldLayoutId id="2147483872" r:id="rId39"/>
    <p:sldLayoutId id="2147483873" r:id="rId40"/>
    <p:sldLayoutId id="2147483874" r:id="rId41"/>
    <p:sldLayoutId id="2147483875" r:id="rId42"/>
    <p:sldLayoutId id="2147483876" r:id="rId43"/>
    <p:sldLayoutId id="2147483877" r:id="rId44"/>
    <p:sldLayoutId id="2147484031" r:id="rId45"/>
  </p:sldLayoutIdLst>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xStyles>
    <p:titleStyle>
      <a:lvl1pPr algn="l" defTabSz="914400" rtl="0" eaLnBrk="1" latinLnBrk="0" hangingPunct="1">
        <a:lnSpc>
          <a:spcPct val="90000"/>
        </a:lnSpc>
        <a:spcBef>
          <a:spcPct val="0"/>
        </a:spcBef>
        <a:buNone/>
        <a:defRPr sz="2700" kern="1200">
          <a:solidFill>
            <a:srgbClr val="FFFFFF"/>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rgbClr val="FFFFFF"/>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FFFFFF"/>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FFFFFF"/>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FFFFFF"/>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321">
          <p15:clr>
            <a:srgbClr val="F26B43"/>
          </p15:clr>
        </p15:guide>
        <p15:guide id="2" pos="801">
          <p15:clr>
            <a:srgbClr val="F26B43"/>
          </p15:clr>
        </p15:guide>
        <p15:guide id="3" orient="horz" pos="1729">
          <p15:clr>
            <a:srgbClr val="F26B43"/>
          </p15:clr>
        </p15:guide>
        <p15:guide id="4" orient="horz" pos="3612">
          <p15:clr>
            <a:srgbClr val="F26B43"/>
          </p15:clr>
        </p15:guide>
        <p15:guide id="5" pos="5201">
          <p15:clr>
            <a:srgbClr val="F26B43"/>
          </p15:clr>
        </p15:guide>
        <p15:guide id="6" pos="3160">
          <p15:clr>
            <a:srgbClr val="F26B43"/>
          </p15:clr>
        </p15:guide>
        <p15:guide id="7" pos="3591">
          <p15:clr>
            <a:srgbClr val="F26B43"/>
          </p15:clr>
        </p15:guide>
        <p15:guide id="8" pos="728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dirty="0"/>
              <a:t>Klik for at redigere i master</a:t>
            </a:r>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dirty="0"/>
              <a:t>Rediger typografien i masterens</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FFFFFF"/>
                </a:solidFill>
              </a:defRPr>
            </a:lvl1pPr>
          </a:lstStyle>
          <a:p>
            <a:fld id="{C54BFE98-6C0F-4E2B-87AD-514751F9264D}" type="datetimeFigureOut">
              <a:rPr lang="da-DK" smtClean="0"/>
              <a:pPr/>
              <a:t>26-02-2025</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FFFFFF"/>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FFFFFF"/>
                </a:solidFill>
              </a:defRPr>
            </a:lvl1pPr>
          </a:lstStyle>
          <a:p>
            <a:fld id="{F80A1C4E-FE19-43E2-A104-8EABFF4E2EB4}" type="slidenum">
              <a:rPr lang="da-DK" smtClean="0"/>
              <a:pPr/>
              <a:t>‹nr.›</a:t>
            </a:fld>
            <a:endParaRPr lang="da-DK"/>
          </a:p>
        </p:txBody>
      </p:sp>
    </p:spTree>
    <p:extLst>
      <p:ext uri="{BB962C8B-B14F-4D97-AF65-F5344CB8AC3E}">
        <p14:creationId xmlns:p14="http://schemas.microsoft.com/office/powerpoint/2010/main" val="1939064951"/>
      </p:ext>
    </p:extLst>
  </p:cSld>
  <p:clrMap bg1="lt1" tx1="dk1" bg2="lt2" tx2="dk2" accent1="accent1" accent2="accent2" accent3="accent3" accent4="accent4" accent5="accent5" accent6="accent6" hlink="hlink" folHlink="folHlink"/>
  <p:sldLayoutIdLst>
    <p:sldLayoutId id="2147484090" r:id="rId1"/>
    <p:sldLayoutId id="2147484091" r:id="rId2"/>
    <p:sldLayoutId id="2147484092" r:id="rId3"/>
    <p:sldLayoutId id="2147484093" r:id="rId4"/>
    <p:sldLayoutId id="2147484094" r:id="rId5"/>
    <p:sldLayoutId id="2147484095" r:id="rId6"/>
    <p:sldLayoutId id="2147484096" r:id="rId7"/>
    <p:sldLayoutId id="2147484097" r:id="rId8"/>
    <p:sldLayoutId id="2147484098" r:id="rId9"/>
    <p:sldLayoutId id="2147484099" r:id="rId10"/>
    <p:sldLayoutId id="2147484100" r:id="rId11"/>
    <p:sldLayoutId id="2147484101" r:id="rId12"/>
    <p:sldLayoutId id="2147484102" r:id="rId13"/>
    <p:sldLayoutId id="2147484103" r:id="rId14"/>
    <p:sldLayoutId id="2147484104" r:id="rId15"/>
    <p:sldLayoutId id="2147484105" r:id="rId16"/>
    <p:sldLayoutId id="2147484106" r:id="rId17"/>
    <p:sldLayoutId id="2147484107" r:id="rId18"/>
    <p:sldLayoutId id="2147484108" r:id="rId19"/>
    <p:sldLayoutId id="2147484109" r:id="rId20"/>
    <p:sldLayoutId id="2147484110" r:id="rId21"/>
    <p:sldLayoutId id="2147484111" r:id="rId22"/>
    <p:sldLayoutId id="2147484112" r:id="rId23"/>
    <p:sldLayoutId id="2147484113" r:id="rId24"/>
    <p:sldLayoutId id="2147484114" r:id="rId25"/>
    <p:sldLayoutId id="2147484115" r:id="rId26"/>
    <p:sldLayoutId id="2147484116" r:id="rId27"/>
    <p:sldLayoutId id="2147484117" r:id="rId28"/>
    <p:sldLayoutId id="2147484118" r:id="rId29"/>
    <p:sldLayoutId id="2147484119" r:id="rId30"/>
  </p:sldLayoutIdLst>
  <p:txStyles>
    <p:titleStyle>
      <a:lvl1pPr algn="l" defTabSz="914400" rtl="0" eaLnBrk="1" latinLnBrk="0" hangingPunct="1">
        <a:lnSpc>
          <a:spcPct val="90000"/>
        </a:lnSpc>
        <a:spcBef>
          <a:spcPct val="0"/>
        </a:spcBef>
        <a:buNone/>
        <a:defRPr sz="4400" kern="1200">
          <a:solidFill>
            <a:srgbClr val="FFFFFF"/>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FFFFFF"/>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FFFFFF"/>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FFFFFF"/>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eltekst"/>
          <p:cNvSpPr txBox="1">
            <a:spLocks noGrp="1"/>
          </p:cNvSpPr>
          <p:nvPr>
            <p:ph type="title"/>
          </p:nvPr>
        </p:nvSpPr>
        <p:spPr>
          <a:xfrm>
            <a:off x="869950" y="177800"/>
            <a:ext cx="10452100" cy="17208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p>
            <a:r>
              <a:t>Titeltekst</a:t>
            </a:r>
          </a:p>
        </p:txBody>
      </p:sp>
      <p:sp>
        <p:nvSpPr>
          <p:cNvPr id="3" name="Brødtekst, niveau et…"/>
          <p:cNvSpPr txBox="1">
            <a:spLocks noGrp="1"/>
          </p:cNvSpPr>
          <p:nvPr>
            <p:ph type="body" idx="1"/>
          </p:nvPr>
        </p:nvSpPr>
        <p:spPr>
          <a:xfrm>
            <a:off x="869950" y="1949450"/>
            <a:ext cx="10452100" cy="42735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p>
            <a:r>
              <a:t>Brødtekst, niveau et</a:t>
            </a:r>
          </a:p>
          <a:p>
            <a:pPr lvl="1"/>
            <a:r>
              <a:t>Brødtekst, niveau to</a:t>
            </a:r>
          </a:p>
          <a:p>
            <a:pPr lvl="2"/>
            <a:r>
              <a:t>Brødtekst, niveau tre</a:t>
            </a:r>
          </a:p>
          <a:p>
            <a:pPr lvl="3"/>
            <a:r>
              <a:t>Brødtekst, niveau fire</a:t>
            </a:r>
          </a:p>
          <a:p>
            <a:pPr lvl="4"/>
            <a:r>
              <a:t>Brødtekst, niveau fem</a:t>
            </a:r>
          </a:p>
        </p:txBody>
      </p:sp>
      <p:sp>
        <p:nvSpPr>
          <p:cNvPr id="4" name="Lysbillednummer"/>
          <p:cNvSpPr txBox="1">
            <a:spLocks noGrp="1"/>
          </p:cNvSpPr>
          <p:nvPr>
            <p:ph type="sldNum" sz="quarter" idx="2"/>
          </p:nvPr>
        </p:nvSpPr>
        <p:spPr>
          <a:xfrm>
            <a:off x="5976341" y="6546850"/>
            <a:ext cx="376257" cy="287258"/>
          </a:xfrm>
          <a:prstGeom prst="rect">
            <a:avLst/>
          </a:prstGeom>
          <a:ln w="12700">
            <a:miter lim="400000"/>
          </a:ln>
        </p:spPr>
        <p:txBody>
          <a:bodyPr wrap="none" lIns="50800" tIns="50800" rIns="50800" bIns="50800">
            <a:spAutoFit/>
          </a:bodyPr>
          <a:lstStyle>
            <a:lvl1pPr>
              <a:defRPr sz="1200"/>
            </a:lvl1pPr>
          </a:lstStyle>
          <a:p>
            <a:fld id="{86CB4B4D-7CA3-9044-876B-883B54F8677D}" type="slidenum">
              <a:t>‹nr.›</a:t>
            </a:fld>
            <a:endParaRPr/>
          </a:p>
        </p:txBody>
      </p:sp>
      <p:pic>
        <p:nvPicPr>
          <p:cNvPr id="5" name="Billede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319846" y="180505"/>
            <a:ext cx="2458059" cy="252000"/>
          </a:xfrm>
          <a:prstGeom prst="rect">
            <a:avLst/>
          </a:prstGeom>
        </p:spPr>
      </p:pic>
    </p:spTree>
    <p:extLst>
      <p:ext uri="{BB962C8B-B14F-4D97-AF65-F5344CB8AC3E}">
        <p14:creationId xmlns:p14="http://schemas.microsoft.com/office/powerpoint/2010/main" val="626999188"/>
      </p:ext>
    </p:extLst>
  </p:cSld>
  <p:clrMap bg1="lt1" tx1="dk1" bg2="lt2" tx2="dk2" accent1="accent1" accent2="accent2" accent3="accent3" accent4="accent4" accent5="accent5" accent6="accent6" hlink="hlink" folHlink="folHlink"/>
  <p:sldLayoutIdLst>
    <p:sldLayoutId id="2147484122" r:id="rId1"/>
    <p:sldLayoutId id="2147484123" r:id="rId2"/>
  </p:sldLayoutIdLst>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xStyles>
    <p:titleStyle>
      <a:lvl1pPr marL="0" marR="0" indent="0" algn="ctr" defTabSz="412750" rtl="0" latinLnBrk="0">
        <a:lnSpc>
          <a:spcPct val="100000"/>
        </a:lnSpc>
        <a:spcBef>
          <a:spcPts val="0"/>
        </a:spcBef>
        <a:spcAft>
          <a:spcPts val="0"/>
        </a:spcAft>
        <a:buClrTx/>
        <a:buSzTx/>
        <a:buFontTx/>
        <a:buNone/>
        <a:tabLst/>
        <a:defRPr sz="5800" b="1" i="0" u="none" strike="noStrike" cap="none" spc="0" baseline="0">
          <a:solidFill>
            <a:srgbClr val="000000"/>
          </a:solidFill>
          <a:uFillTx/>
          <a:latin typeface="+mj-lt"/>
          <a:ea typeface="+mj-ea"/>
          <a:cs typeface="+mj-cs"/>
          <a:sym typeface="Circular Std"/>
        </a:defRPr>
      </a:lvl1pPr>
      <a:lvl2pPr marL="0" marR="0" indent="114300" algn="ctr" defTabSz="412750" rtl="0" latinLnBrk="0">
        <a:lnSpc>
          <a:spcPct val="100000"/>
        </a:lnSpc>
        <a:spcBef>
          <a:spcPts val="0"/>
        </a:spcBef>
        <a:spcAft>
          <a:spcPts val="0"/>
        </a:spcAft>
        <a:buClrTx/>
        <a:buSzTx/>
        <a:buFontTx/>
        <a:buNone/>
        <a:tabLst/>
        <a:defRPr sz="5800" b="1" i="0" u="none" strike="noStrike" cap="none" spc="0" baseline="0">
          <a:solidFill>
            <a:srgbClr val="000000"/>
          </a:solidFill>
          <a:uFillTx/>
          <a:latin typeface="+mj-lt"/>
          <a:ea typeface="+mj-ea"/>
          <a:cs typeface="+mj-cs"/>
          <a:sym typeface="Circular Std"/>
        </a:defRPr>
      </a:lvl2pPr>
      <a:lvl3pPr marL="0" marR="0" indent="228600" algn="ctr" defTabSz="412750" rtl="0" latinLnBrk="0">
        <a:lnSpc>
          <a:spcPct val="100000"/>
        </a:lnSpc>
        <a:spcBef>
          <a:spcPts val="0"/>
        </a:spcBef>
        <a:spcAft>
          <a:spcPts val="0"/>
        </a:spcAft>
        <a:buClrTx/>
        <a:buSzTx/>
        <a:buFontTx/>
        <a:buNone/>
        <a:tabLst/>
        <a:defRPr sz="5800" b="1" i="0" u="none" strike="noStrike" cap="none" spc="0" baseline="0">
          <a:solidFill>
            <a:srgbClr val="000000"/>
          </a:solidFill>
          <a:uFillTx/>
          <a:latin typeface="+mj-lt"/>
          <a:ea typeface="+mj-ea"/>
          <a:cs typeface="+mj-cs"/>
          <a:sym typeface="Circular Std"/>
        </a:defRPr>
      </a:lvl3pPr>
      <a:lvl4pPr marL="0" marR="0" indent="342900" algn="ctr" defTabSz="412750" rtl="0" latinLnBrk="0">
        <a:lnSpc>
          <a:spcPct val="100000"/>
        </a:lnSpc>
        <a:spcBef>
          <a:spcPts val="0"/>
        </a:spcBef>
        <a:spcAft>
          <a:spcPts val="0"/>
        </a:spcAft>
        <a:buClrTx/>
        <a:buSzTx/>
        <a:buFontTx/>
        <a:buNone/>
        <a:tabLst/>
        <a:defRPr sz="5800" b="1" i="0" u="none" strike="noStrike" cap="none" spc="0" baseline="0">
          <a:solidFill>
            <a:srgbClr val="000000"/>
          </a:solidFill>
          <a:uFillTx/>
          <a:latin typeface="+mj-lt"/>
          <a:ea typeface="+mj-ea"/>
          <a:cs typeface="+mj-cs"/>
          <a:sym typeface="Circular Std"/>
        </a:defRPr>
      </a:lvl4pPr>
      <a:lvl5pPr marL="0" marR="0" indent="457200" algn="ctr" defTabSz="412750" rtl="0" latinLnBrk="0">
        <a:lnSpc>
          <a:spcPct val="100000"/>
        </a:lnSpc>
        <a:spcBef>
          <a:spcPts val="0"/>
        </a:spcBef>
        <a:spcAft>
          <a:spcPts val="0"/>
        </a:spcAft>
        <a:buClrTx/>
        <a:buSzTx/>
        <a:buFontTx/>
        <a:buNone/>
        <a:tabLst/>
        <a:defRPr sz="5800" b="1" i="0" u="none" strike="noStrike" cap="none" spc="0" baseline="0">
          <a:solidFill>
            <a:srgbClr val="000000"/>
          </a:solidFill>
          <a:uFillTx/>
          <a:latin typeface="+mj-lt"/>
          <a:ea typeface="+mj-ea"/>
          <a:cs typeface="+mj-cs"/>
          <a:sym typeface="Circular Std"/>
        </a:defRPr>
      </a:lvl5pPr>
      <a:lvl6pPr marL="0" marR="0" indent="571500" algn="ctr" defTabSz="412750" rtl="0" latinLnBrk="0">
        <a:lnSpc>
          <a:spcPct val="100000"/>
        </a:lnSpc>
        <a:spcBef>
          <a:spcPts val="0"/>
        </a:spcBef>
        <a:spcAft>
          <a:spcPts val="0"/>
        </a:spcAft>
        <a:buClrTx/>
        <a:buSzTx/>
        <a:buFontTx/>
        <a:buNone/>
        <a:tabLst/>
        <a:defRPr sz="5800" b="1" i="0" u="none" strike="noStrike" cap="none" spc="0" baseline="0">
          <a:solidFill>
            <a:srgbClr val="000000"/>
          </a:solidFill>
          <a:uFillTx/>
          <a:latin typeface="+mj-lt"/>
          <a:ea typeface="+mj-ea"/>
          <a:cs typeface="+mj-cs"/>
          <a:sym typeface="Circular Std"/>
        </a:defRPr>
      </a:lvl6pPr>
      <a:lvl7pPr marL="0" marR="0" indent="685800" algn="ctr" defTabSz="412750" rtl="0" latinLnBrk="0">
        <a:lnSpc>
          <a:spcPct val="100000"/>
        </a:lnSpc>
        <a:spcBef>
          <a:spcPts val="0"/>
        </a:spcBef>
        <a:spcAft>
          <a:spcPts val="0"/>
        </a:spcAft>
        <a:buClrTx/>
        <a:buSzTx/>
        <a:buFontTx/>
        <a:buNone/>
        <a:tabLst/>
        <a:defRPr sz="5800" b="1" i="0" u="none" strike="noStrike" cap="none" spc="0" baseline="0">
          <a:solidFill>
            <a:srgbClr val="000000"/>
          </a:solidFill>
          <a:uFillTx/>
          <a:latin typeface="+mj-lt"/>
          <a:ea typeface="+mj-ea"/>
          <a:cs typeface="+mj-cs"/>
          <a:sym typeface="Circular Std"/>
        </a:defRPr>
      </a:lvl7pPr>
      <a:lvl8pPr marL="0" marR="0" indent="800100" algn="ctr" defTabSz="412750" rtl="0" latinLnBrk="0">
        <a:lnSpc>
          <a:spcPct val="100000"/>
        </a:lnSpc>
        <a:spcBef>
          <a:spcPts val="0"/>
        </a:spcBef>
        <a:spcAft>
          <a:spcPts val="0"/>
        </a:spcAft>
        <a:buClrTx/>
        <a:buSzTx/>
        <a:buFontTx/>
        <a:buNone/>
        <a:tabLst/>
        <a:defRPr sz="5800" b="1" i="0" u="none" strike="noStrike" cap="none" spc="0" baseline="0">
          <a:solidFill>
            <a:srgbClr val="000000"/>
          </a:solidFill>
          <a:uFillTx/>
          <a:latin typeface="+mj-lt"/>
          <a:ea typeface="+mj-ea"/>
          <a:cs typeface="+mj-cs"/>
          <a:sym typeface="Circular Std"/>
        </a:defRPr>
      </a:lvl8pPr>
      <a:lvl9pPr marL="0" marR="0" indent="914400" algn="ctr" defTabSz="412750" rtl="0" latinLnBrk="0">
        <a:lnSpc>
          <a:spcPct val="100000"/>
        </a:lnSpc>
        <a:spcBef>
          <a:spcPts val="0"/>
        </a:spcBef>
        <a:spcAft>
          <a:spcPts val="0"/>
        </a:spcAft>
        <a:buClrTx/>
        <a:buSzTx/>
        <a:buFontTx/>
        <a:buNone/>
        <a:tabLst/>
        <a:defRPr sz="5800" b="1" i="0" u="none" strike="noStrike" cap="none" spc="0" baseline="0">
          <a:solidFill>
            <a:srgbClr val="000000"/>
          </a:solidFill>
          <a:uFillTx/>
          <a:latin typeface="+mj-lt"/>
          <a:ea typeface="+mj-ea"/>
          <a:cs typeface="+mj-cs"/>
          <a:sym typeface="Circular Std"/>
        </a:defRPr>
      </a:lvl9pPr>
    </p:titleStyle>
    <p:bodyStyle>
      <a:lvl1pPr marL="558800" marR="0" indent="-400050" algn="l" defTabSz="412750" rtl="0" latinLnBrk="0">
        <a:lnSpc>
          <a:spcPct val="100000"/>
        </a:lnSpc>
        <a:spcBef>
          <a:spcPts val="2600"/>
        </a:spcBef>
        <a:spcAft>
          <a:spcPts val="0"/>
        </a:spcAft>
        <a:buClrTx/>
        <a:buSzPct val="171000"/>
        <a:buFontTx/>
        <a:buChar char="•"/>
        <a:tabLst/>
        <a:defRPr sz="2800" b="0" i="0" u="none" strike="noStrike" cap="none" spc="0" baseline="0">
          <a:solidFill>
            <a:srgbClr val="000000"/>
          </a:solidFill>
          <a:uFillTx/>
          <a:latin typeface="+mj-lt"/>
          <a:ea typeface="+mj-ea"/>
          <a:cs typeface="+mj-cs"/>
          <a:sym typeface="Circular Std"/>
        </a:defRPr>
      </a:lvl1pPr>
      <a:lvl2pPr marL="781050" marR="0" indent="-400050" algn="l" defTabSz="412750" rtl="0" latinLnBrk="0">
        <a:lnSpc>
          <a:spcPct val="100000"/>
        </a:lnSpc>
        <a:spcBef>
          <a:spcPts val="2600"/>
        </a:spcBef>
        <a:spcAft>
          <a:spcPts val="0"/>
        </a:spcAft>
        <a:buClrTx/>
        <a:buSzPct val="171000"/>
        <a:buFontTx/>
        <a:buChar char="•"/>
        <a:tabLst/>
        <a:defRPr sz="2800" b="0" i="0" u="none" strike="noStrike" cap="none" spc="0" baseline="0">
          <a:solidFill>
            <a:srgbClr val="000000"/>
          </a:solidFill>
          <a:uFillTx/>
          <a:latin typeface="+mj-lt"/>
          <a:ea typeface="+mj-ea"/>
          <a:cs typeface="+mj-cs"/>
          <a:sym typeface="Circular Std"/>
        </a:defRPr>
      </a:lvl2pPr>
      <a:lvl3pPr marL="1003300" marR="0" indent="-400050" algn="l" defTabSz="412750" rtl="0" latinLnBrk="0">
        <a:lnSpc>
          <a:spcPct val="100000"/>
        </a:lnSpc>
        <a:spcBef>
          <a:spcPts val="2600"/>
        </a:spcBef>
        <a:spcAft>
          <a:spcPts val="0"/>
        </a:spcAft>
        <a:buClrTx/>
        <a:buSzPct val="171000"/>
        <a:buFontTx/>
        <a:buChar char="•"/>
        <a:tabLst/>
        <a:defRPr sz="2800" b="0" i="0" u="none" strike="noStrike" cap="none" spc="0" baseline="0">
          <a:solidFill>
            <a:srgbClr val="000000"/>
          </a:solidFill>
          <a:uFillTx/>
          <a:latin typeface="+mj-lt"/>
          <a:ea typeface="+mj-ea"/>
          <a:cs typeface="+mj-cs"/>
          <a:sym typeface="Circular Std"/>
        </a:defRPr>
      </a:lvl3pPr>
      <a:lvl4pPr marL="1225550" marR="0" indent="-400050" algn="l" defTabSz="412750" rtl="0" latinLnBrk="0">
        <a:lnSpc>
          <a:spcPct val="100000"/>
        </a:lnSpc>
        <a:spcBef>
          <a:spcPts val="2600"/>
        </a:spcBef>
        <a:spcAft>
          <a:spcPts val="0"/>
        </a:spcAft>
        <a:buClrTx/>
        <a:buSzPct val="171000"/>
        <a:buFontTx/>
        <a:buChar char="•"/>
        <a:tabLst/>
        <a:defRPr sz="2800" b="0" i="0" u="none" strike="noStrike" cap="none" spc="0" baseline="0">
          <a:solidFill>
            <a:srgbClr val="000000"/>
          </a:solidFill>
          <a:uFillTx/>
          <a:latin typeface="+mj-lt"/>
          <a:ea typeface="+mj-ea"/>
          <a:cs typeface="+mj-cs"/>
          <a:sym typeface="Circular Std"/>
        </a:defRPr>
      </a:lvl4pPr>
      <a:lvl5pPr marL="1447800" marR="0" indent="-400050" algn="l" defTabSz="412750" rtl="0" latinLnBrk="0">
        <a:lnSpc>
          <a:spcPct val="100000"/>
        </a:lnSpc>
        <a:spcBef>
          <a:spcPts val="2600"/>
        </a:spcBef>
        <a:spcAft>
          <a:spcPts val="0"/>
        </a:spcAft>
        <a:buClrTx/>
        <a:buSzPct val="171000"/>
        <a:buFontTx/>
        <a:buChar char="•"/>
        <a:tabLst/>
        <a:defRPr sz="2800" b="0" i="0" u="none" strike="noStrike" cap="none" spc="0" baseline="0">
          <a:solidFill>
            <a:srgbClr val="000000"/>
          </a:solidFill>
          <a:uFillTx/>
          <a:latin typeface="+mj-lt"/>
          <a:ea typeface="+mj-ea"/>
          <a:cs typeface="+mj-cs"/>
          <a:sym typeface="Circular Std"/>
        </a:defRPr>
      </a:lvl5pPr>
      <a:lvl6pPr marL="1625600" marR="0" indent="-400050" algn="l" defTabSz="412750" rtl="0" latinLnBrk="0">
        <a:lnSpc>
          <a:spcPct val="100000"/>
        </a:lnSpc>
        <a:spcBef>
          <a:spcPts val="2600"/>
        </a:spcBef>
        <a:spcAft>
          <a:spcPts val="0"/>
        </a:spcAft>
        <a:buClrTx/>
        <a:buSzPct val="171000"/>
        <a:buFontTx/>
        <a:buChar char="•"/>
        <a:tabLst/>
        <a:defRPr sz="2800" b="0" i="0" u="none" strike="noStrike" cap="none" spc="0" baseline="0">
          <a:solidFill>
            <a:srgbClr val="000000"/>
          </a:solidFill>
          <a:uFillTx/>
          <a:latin typeface="+mj-lt"/>
          <a:ea typeface="+mj-ea"/>
          <a:cs typeface="+mj-cs"/>
          <a:sym typeface="Circular Std"/>
        </a:defRPr>
      </a:lvl6pPr>
      <a:lvl7pPr marL="1803400" marR="0" indent="-400050" algn="l" defTabSz="412750" rtl="0" latinLnBrk="0">
        <a:lnSpc>
          <a:spcPct val="100000"/>
        </a:lnSpc>
        <a:spcBef>
          <a:spcPts val="2600"/>
        </a:spcBef>
        <a:spcAft>
          <a:spcPts val="0"/>
        </a:spcAft>
        <a:buClrTx/>
        <a:buSzPct val="171000"/>
        <a:buFontTx/>
        <a:buChar char="•"/>
        <a:tabLst/>
        <a:defRPr sz="2800" b="0" i="0" u="none" strike="noStrike" cap="none" spc="0" baseline="0">
          <a:solidFill>
            <a:srgbClr val="000000"/>
          </a:solidFill>
          <a:uFillTx/>
          <a:latin typeface="+mj-lt"/>
          <a:ea typeface="+mj-ea"/>
          <a:cs typeface="+mj-cs"/>
          <a:sym typeface="Circular Std"/>
        </a:defRPr>
      </a:lvl7pPr>
      <a:lvl8pPr marL="1981200" marR="0" indent="-400050" algn="l" defTabSz="412750" rtl="0" latinLnBrk="0">
        <a:lnSpc>
          <a:spcPct val="100000"/>
        </a:lnSpc>
        <a:spcBef>
          <a:spcPts val="2600"/>
        </a:spcBef>
        <a:spcAft>
          <a:spcPts val="0"/>
        </a:spcAft>
        <a:buClrTx/>
        <a:buSzPct val="171000"/>
        <a:buFontTx/>
        <a:buChar char="•"/>
        <a:tabLst/>
        <a:defRPr sz="2800" b="0" i="0" u="none" strike="noStrike" cap="none" spc="0" baseline="0">
          <a:solidFill>
            <a:srgbClr val="000000"/>
          </a:solidFill>
          <a:uFillTx/>
          <a:latin typeface="+mj-lt"/>
          <a:ea typeface="+mj-ea"/>
          <a:cs typeface="+mj-cs"/>
          <a:sym typeface="Circular Std"/>
        </a:defRPr>
      </a:lvl8pPr>
      <a:lvl9pPr marL="2159000" marR="0" indent="-400050" algn="l" defTabSz="412750" rtl="0" latinLnBrk="0">
        <a:lnSpc>
          <a:spcPct val="100000"/>
        </a:lnSpc>
        <a:spcBef>
          <a:spcPts val="2600"/>
        </a:spcBef>
        <a:spcAft>
          <a:spcPts val="0"/>
        </a:spcAft>
        <a:buClrTx/>
        <a:buSzPct val="171000"/>
        <a:buFontTx/>
        <a:buChar char="•"/>
        <a:tabLst/>
        <a:defRPr sz="2800" b="0" i="0" u="none" strike="noStrike" cap="none" spc="0" baseline="0">
          <a:solidFill>
            <a:srgbClr val="000000"/>
          </a:solidFill>
          <a:uFillTx/>
          <a:latin typeface="+mj-lt"/>
          <a:ea typeface="+mj-ea"/>
          <a:cs typeface="+mj-cs"/>
          <a:sym typeface="Circular Std"/>
        </a:defRPr>
      </a:lvl9pPr>
    </p:bodyStyle>
    <p:otherStyle>
      <a:lvl1pPr marL="0" marR="0" indent="0" algn="ctr" defTabSz="41275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Medium"/>
        </a:defRPr>
      </a:lvl1pPr>
      <a:lvl2pPr marL="0" marR="0" indent="114300" algn="ctr" defTabSz="41275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Medium"/>
        </a:defRPr>
      </a:lvl2pPr>
      <a:lvl3pPr marL="0" marR="0" indent="228600" algn="ctr" defTabSz="41275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Medium"/>
        </a:defRPr>
      </a:lvl3pPr>
      <a:lvl4pPr marL="0" marR="0" indent="342900" algn="ctr" defTabSz="41275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Medium"/>
        </a:defRPr>
      </a:lvl4pPr>
      <a:lvl5pPr marL="0" marR="0" indent="457200" algn="ctr" defTabSz="41275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Medium"/>
        </a:defRPr>
      </a:lvl5pPr>
      <a:lvl6pPr marL="0" marR="0" indent="571500" algn="ctr" defTabSz="41275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Medium"/>
        </a:defRPr>
      </a:lvl6pPr>
      <a:lvl7pPr marL="0" marR="0" indent="685800" algn="ctr" defTabSz="41275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Medium"/>
        </a:defRPr>
      </a:lvl7pPr>
      <a:lvl8pPr marL="0" marR="0" indent="800100" algn="ctr" defTabSz="41275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Medium"/>
        </a:defRPr>
      </a:lvl8pPr>
      <a:lvl9pPr marL="0" marR="0" indent="914400" algn="ctr" defTabSz="41275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Medium"/>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eltekst"/>
          <p:cNvSpPr txBox="1">
            <a:spLocks noGrp="1"/>
          </p:cNvSpPr>
          <p:nvPr>
            <p:ph type="title"/>
          </p:nvPr>
        </p:nvSpPr>
        <p:spPr>
          <a:xfrm>
            <a:off x="869950" y="177800"/>
            <a:ext cx="10452100" cy="17208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p>
            <a:r>
              <a:t>Titeltekst</a:t>
            </a:r>
          </a:p>
        </p:txBody>
      </p:sp>
      <p:sp>
        <p:nvSpPr>
          <p:cNvPr id="3" name="Brødtekst, niveau et…"/>
          <p:cNvSpPr txBox="1">
            <a:spLocks noGrp="1"/>
          </p:cNvSpPr>
          <p:nvPr>
            <p:ph type="body" idx="1"/>
          </p:nvPr>
        </p:nvSpPr>
        <p:spPr>
          <a:xfrm>
            <a:off x="869950" y="1949450"/>
            <a:ext cx="10452100" cy="42735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p>
            <a:r>
              <a:rPr dirty="0" err="1"/>
              <a:t>Brødtekst</a:t>
            </a:r>
            <a:r>
              <a:rPr dirty="0"/>
              <a:t>, </a:t>
            </a:r>
            <a:r>
              <a:rPr dirty="0" err="1"/>
              <a:t>niveau</a:t>
            </a:r>
            <a:r>
              <a:rPr dirty="0"/>
              <a:t> et</a:t>
            </a:r>
          </a:p>
          <a:p>
            <a:pPr lvl="1"/>
            <a:r>
              <a:rPr dirty="0" err="1"/>
              <a:t>Brødtekst</a:t>
            </a:r>
            <a:r>
              <a:rPr dirty="0"/>
              <a:t>, </a:t>
            </a:r>
            <a:r>
              <a:rPr dirty="0" err="1"/>
              <a:t>niveau</a:t>
            </a:r>
            <a:r>
              <a:rPr dirty="0"/>
              <a:t> to</a:t>
            </a:r>
          </a:p>
          <a:p>
            <a:pPr lvl="2"/>
            <a:r>
              <a:rPr dirty="0" err="1"/>
              <a:t>Brødtekst</a:t>
            </a:r>
            <a:r>
              <a:rPr dirty="0"/>
              <a:t>, </a:t>
            </a:r>
            <a:r>
              <a:rPr dirty="0" err="1"/>
              <a:t>niveau</a:t>
            </a:r>
            <a:r>
              <a:rPr dirty="0"/>
              <a:t> </a:t>
            </a:r>
            <a:r>
              <a:rPr dirty="0" err="1"/>
              <a:t>tre</a:t>
            </a:r>
            <a:endParaRPr dirty="0"/>
          </a:p>
          <a:p>
            <a:pPr lvl="3"/>
            <a:r>
              <a:rPr dirty="0" err="1"/>
              <a:t>Brødtekst</a:t>
            </a:r>
            <a:r>
              <a:rPr dirty="0"/>
              <a:t>, </a:t>
            </a:r>
            <a:r>
              <a:rPr dirty="0" err="1"/>
              <a:t>niveau</a:t>
            </a:r>
            <a:r>
              <a:rPr dirty="0"/>
              <a:t> fire</a:t>
            </a:r>
          </a:p>
          <a:p>
            <a:pPr lvl="4"/>
            <a:r>
              <a:rPr dirty="0" err="1"/>
              <a:t>Brødtekst</a:t>
            </a:r>
            <a:r>
              <a:rPr dirty="0"/>
              <a:t>, </a:t>
            </a:r>
            <a:r>
              <a:rPr dirty="0" err="1"/>
              <a:t>niveau</a:t>
            </a:r>
            <a:r>
              <a:rPr dirty="0"/>
              <a:t> fem</a:t>
            </a:r>
          </a:p>
        </p:txBody>
      </p:sp>
      <p:sp>
        <p:nvSpPr>
          <p:cNvPr id="4" name="Lysbillednummer"/>
          <p:cNvSpPr txBox="1">
            <a:spLocks noGrp="1"/>
          </p:cNvSpPr>
          <p:nvPr>
            <p:ph type="sldNum" sz="quarter" idx="2"/>
          </p:nvPr>
        </p:nvSpPr>
        <p:spPr>
          <a:xfrm>
            <a:off x="5976341" y="6546850"/>
            <a:ext cx="376257" cy="287258"/>
          </a:xfrm>
          <a:prstGeom prst="rect">
            <a:avLst/>
          </a:prstGeom>
          <a:ln w="12700">
            <a:miter lim="400000"/>
          </a:ln>
        </p:spPr>
        <p:txBody>
          <a:bodyPr wrap="none" lIns="50800" tIns="50800" rIns="50800" bIns="50800">
            <a:spAutoFit/>
          </a:bodyPr>
          <a:lstStyle>
            <a:lvl1pPr>
              <a:defRPr sz="1200"/>
            </a:lvl1pPr>
          </a:lstStyle>
          <a:p>
            <a:fld id="{86CB4B4D-7CA3-9044-876B-883B54F8677D}" type="slidenum">
              <a:t>‹nr.›</a:t>
            </a:fld>
            <a:endParaRPr/>
          </a:p>
        </p:txBody>
      </p:sp>
    </p:spTree>
    <p:extLst>
      <p:ext uri="{BB962C8B-B14F-4D97-AF65-F5344CB8AC3E}">
        <p14:creationId xmlns:p14="http://schemas.microsoft.com/office/powerpoint/2010/main" val="2980181218"/>
      </p:ext>
    </p:extLst>
  </p:cSld>
  <p:clrMap bg1="lt1" tx1="dk1" bg2="lt2" tx2="dk2" accent1="accent1" accent2="accent2" accent3="accent3" accent4="accent4" accent5="accent5" accent6="accent6" hlink="hlink" folHlink="folHlink"/>
  <p:sldLayoutIdLst>
    <p:sldLayoutId id="2147484171" r:id="rId1"/>
    <p:sldLayoutId id="2147484172" r:id="rId2"/>
    <p:sldLayoutId id="2147484173" r:id="rId3"/>
    <p:sldLayoutId id="2147484174" r:id="rId4"/>
    <p:sldLayoutId id="2147484175" r:id="rId5"/>
    <p:sldLayoutId id="2147484176" r:id="rId6"/>
  </p:sldLayoutIdLst>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xStyles>
    <p:titleStyle>
      <a:lvl1pPr marL="0" marR="0" indent="0" algn="ctr" defTabSz="412750" rtl="0" eaLnBrk="1" latinLnBrk="0" hangingPunct="1">
        <a:lnSpc>
          <a:spcPct val="100000"/>
        </a:lnSpc>
        <a:spcBef>
          <a:spcPts val="0"/>
        </a:spcBef>
        <a:spcAft>
          <a:spcPts val="0"/>
        </a:spcAft>
        <a:buClrTx/>
        <a:buSzTx/>
        <a:buFontTx/>
        <a:buNone/>
        <a:tabLst/>
        <a:defRPr sz="5800" b="1" i="0" u="none" strike="noStrike" cap="none" spc="0" baseline="0">
          <a:solidFill>
            <a:srgbClr val="000000"/>
          </a:solidFill>
          <a:uFillTx/>
          <a:latin typeface="+mj-lt"/>
          <a:ea typeface="+mj-ea"/>
          <a:cs typeface="+mj-cs"/>
          <a:sym typeface="Circular Std"/>
        </a:defRPr>
      </a:lvl1pPr>
      <a:lvl2pPr marL="0" marR="0" indent="114300" algn="ctr" defTabSz="412750" rtl="0" eaLnBrk="1" latinLnBrk="0" hangingPunct="1">
        <a:lnSpc>
          <a:spcPct val="100000"/>
        </a:lnSpc>
        <a:spcBef>
          <a:spcPts val="0"/>
        </a:spcBef>
        <a:spcAft>
          <a:spcPts val="0"/>
        </a:spcAft>
        <a:buClrTx/>
        <a:buSzTx/>
        <a:buFontTx/>
        <a:buNone/>
        <a:tabLst/>
        <a:defRPr sz="5800" b="1" i="0" u="none" strike="noStrike" cap="none" spc="0" baseline="0">
          <a:solidFill>
            <a:srgbClr val="000000"/>
          </a:solidFill>
          <a:uFillTx/>
          <a:latin typeface="+mj-lt"/>
          <a:ea typeface="+mj-ea"/>
          <a:cs typeface="+mj-cs"/>
          <a:sym typeface="Circular Std"/>
        </a:defRPr>
      </a:lvl2pPr>
      <a:lvl3pPr marL="0" marR="0" indent="228600" algn="ctr" defTabSz="412750" rtl="0" eaLnBrk="1" latinLnBrk="0" hangingPunct="1">
        <a:lnSpc>
          <a:spcPct val="100000"/>
        </a:lnSpc>
        <a:spcBef>
          <a:spcPts val="0"/>
        </a:spcBef>
        <a:spcAft>
          <a:spcPts val="0"/>
        </a:spcAft>
        <a:buClrTx/>
        <a:buSzTx/>
        <a:buFontTx/>
        <a:buNone/>
        <a:tabLst/>
        <a:defRPr sz="5800" b="1" i="0" u="none" strike="noStrike" cap="none" spc="0" baseline="0">
          <a:solidFill>
            <a:srgbClr val="000000"/>
          </a:solidFill>
          <a:uFillTx/>
          <a:latin typeface="+mj-lt"/>
          <a:ea typeface="+mj-ea"/>
          <a:cs typeface="+mj-cs"/>
          <a:sym typeface="Circular Std"/>
        </a:defRPr>
      </a:lvl3pPr>
      <a:lvl4pPr marL="0" marR="0" indent="342900" algn="ctr" defTabSz="412750" rtl="0" eaLnBrk="1" latinLnBrk="0" hangingPunct="1">
        <a:lnSpc>
          <a:spcPct val="100000"/>
        </a:lnSpc>
        <a:spcBef>
          <a:spcPts val="0"/>
        </a:spcBef>
        <a:spcAft>
          <a:spcPts val="0"/>
        </a:spcAft>
        <a:buClrTx/>
        <a:buSzTx/>
        <a:buFontTx/>
        <a:buNone/>
        <a:tabLst/>
        <a:defRPr sz="5800" b="1" i="0" u="none" strike="noStrike" cap="none" spc="0" baseline="0">
          <a:solidFill>
            <a:srgbClr val="000000"/>
          </a:solidFill>
          <a:uFillTx/>
          <a:latin typeface="+mj-lt"/>
          <a:ea typeface="+mj-ea"/>
          <a:cs typeface="+mj-cs"/>
          <a:sym typeface="Circular Std"/>
        </a:defRPr>
      </a:lvl4pPr>
      <a:lvl5pPr marL="0" marR="0" indent="457200" algn="ctr" defTabSz="412750" rtl="0" eaLnBrk="1" latinLnBrk="0" hangingPunct="1">
        <a:lnSpc>
          <a:spcPct val="100000"/>
        </a:lnSpc>
        <a:spcBef>
          <a:spcPts val="0"/>
        </a:spcBef>
        <a:spcAft>
          <a:spcPts val="0"/>
        </a:spcAft>
        <a:buClrTx/>
        <a:buSzTx/>
        <a:buFontTx/>
        <a:buNone/>
        <a:tabLst/>
        <a:defRPr sz="5800" b="1" i="0" u="none" strike="noStrike" cap="none" spc="0" baseline="0">
          <a:solidFill>
            <a:srgbClr val="000000"/>
          </a:solidFill>
          <a:uFillTx/>
          <a:latin typeface="+mj-lt"/>
          <a:ea typeface="+mj-ea"/>
          <a:cs typeface="+mj-cs"/>
          <a:sym typeface="Circular Std"/>
        </a:defRPr>
      </a:lvl5pPr>
      <a:lvl6pPr marL="0" marR="0" indent="571500" algn="ctr" defTabSz="412750" rtl="0" eaLnBrk="1" latinLnBrk="0" hangingPunct="1">
        <a:lnSpc>
          <a:spcPct val="100000"/>
        </a:lnSpc>
        <a:spcBef>
          <a:spcPts val="0"/>
        </a:spcBef>
        <a:spcAft>
          <a:spcPts val="0"/>
        </a:spcAft>
        <a:buClrTx/>
        <a:buSzTx/>
        <a:buFontTx/>
        <a:buNone/>
        <a:tabLst/>
        <a:defRPr sz="5800" b="1" i="0" u="none" strike="noStrike" cap="none" spc="0" baseline="0">
          <a:solidFill>
            <a:srgbClr val="000000"/>
          </a:solidFill>
          <a:uFillTx/>
          <a:latin typeface="+mj-lt"/>
          <a:ea typeface="+mj-ea"/>
          <a:cs typeface="+mj-cs"/>
          <a:sym typeface="Circular Std"/>
        </a:defRPr>
      </a:lvl6pPr>
      <a:lvl7pPr marL="0" marR="0" indent="685800" algn="ctr" defTabSz="412750" rtl="0" eaLnBrk="1" latinLnBrk="0" hangingPunct="1">
        <a:lnSpc>
          <a:spcPct val="100000"/>
        </a:lnSpc>
        <a:spcBef>
          <a:spcPts val="0"/>
        </a:spcBef>
        <a:spcAft>
          <a:spcPts val="0"/>
        </a:spcAft>
        <a:buClrTx/>
        <a:buSzTx/>
        <a:buFontTx/>
        <a:buNone/>
        <a:tabLst/>
        <a:defRPr sz="5800" b="1" i="0" u="none" strike="noStrike" cap="none" spc="0" baseline="0">
          <a:solidFill>
            <a:srgbClr val="000000"/>
          </a:solidFill>
          <a:uFillTx/>
          <a:latin typeface="+mj-lt"/>
          <a:ea typeface="+mj-ea"/>
          <a:cs typeface="+mj-cs"/>
          <a:sym typeface="Circular Std"/>
        </a:defRPr>
      </a:lvl7pPr>
      <a:lvl8pPr marL="0" marR="0" indent="800100" algn="ctr" defTabSz="412750" rtl="0" eaLnBrk="1" latinLnBrk="0" hangingPunct="1">
        <a:lnSpc>
          <a:spcPct val="100000"/>
        </a:lnSpc>
        <a:spcBef>
          <a:spcPts val="0"/>
        </a:spcBef>
        <a:spcAft>
          <a:spcPts val="0"/>
        </a:spcAft>
        <a:buClrTx/>
        <a:buSzTx/>
        <a:buFontTx/>
        <a:buNone/>
        <a:tabLst/>
        <a:defRPr sz="5800" b="1" i="0" u="none" strike="noStrike" cap="none" spc="0" baseline="0">
          <a:solidFill>
            <a:srgbClr val="000000"/>
          </a:solidFill>
          <a:uFillTx/>
          <a:latin typeface="+mj-lt"/>
          <a:ea typeface="+mj-ea"/>
          <a:cs typeface="+mj-cs"/>
          <a:sym typeface="Circular Std"/>
        </a:defRPr>
      </a:lvl8pPr>
      <a:lvl9pPr marL="0" marR="0" indent="914400" algn="ctr" defTabSz="412750" rtl="0" eaLnBrk="1" latinLnBrk="0" hangingPunct="1">
        <a:lnSpc>
          <a:spcPct val="100000"/>
        </a:lnSpc>
        <a:spcBef>
          <a:spcPts val="0"/>
        </a:spcBef>
        <a:spcAft>
          <a:spcPts val="0"/>
        </a:spcAft>
        <a:buClrTx/>
        <a:buSzTx/>
        <a:buFontTx/>
        <a:buNone/>
        <a:tabLst/>
        <a:defRPr sz="5800" b="1" i="0" u="none" strike="noStrike" cap="none" spc="0" baseline="0">
          <a:solidFill>
            <a:srgbClr val="000000"/>
          </a:solidFill>
          <a:uFillTx/>
          <a:latin typeface="+mj-lt"/>
          <a:ea typeface="+mj-ea"/>
          <a:cs typeface="+mj-cs"/>
          <a:sym typeface="Circular Std"/>
        </a:defRPr>
      </a:lvl9pPr>
    </p:titleStyle>
    <p:bodyStyle>
      <a:lvl1pPr marL="558800" marR="0" indent="-400050" algn="l" defTabSz="412750" rtl="0" eaLnBrk="1" latinLnBrk="0" hangingPunct="1">
        <a:lnSpc>
          <a:spcPct val="100000"/>
        </a:lnSpc>
        <a:spcBef>
          <a:spcPts val="2600"/>
        </a:spcBef>
        <a:spcAft>
          <a:spcPts val="0"/>
        </a:spcAft>
        <a:buClrTx/>
        <a:buSzPct val="171000"/>
        <a:buFontTx/>
        <a:buChar char="•"/>
        <a:tabLst/>
        <a:defRPr sz="2800" b="0" i="0" u="none" strike="noStrike" cap="none" spc="0" baseline="0">
          <a:solidFill>
            <a:srgbClr val="000000"/>
          </a:solidFill>
          <a:uFillTx/>
          <a:latin typeface="Raleway Medium" panose="020B0603030101060003" pitchFamily="34" charset="0"/>
          <a:ea typeface="+mj-ea"/>
          <a:cs typeface="+mj-cs"/>
          <a:sym typeface="Circular Std"/>
        </a:defRPr>
      </a:lvl1pPr>
      <a:lvl2pPr marL="781050" marR="0" indent="-400050" algn="l" defTabSz="412750" rtl="0" eaLnBrk="1" latinLnBrk="0" hangingPunct="1">
        <a:lnSpc>
          <a:spcPct val="100000"/>
        </a:lnSpc>
        <a:spcBef>
          <a:spcPts val="2600"/>
        </a:spcBef>
        <a:spcAft>
          <a:spcPts val="0"/>
        </a:spcAft>
        <a:buClrTx/>
        <a:buSzPct val="171000"/>
        <a:buFontTx/>
        <a:buChar char="•"/>
        <a:tabLst/>
        <a:defRPr sz="2800" b="0" i="0" u="none" strike="noStrike" cap="none" spc="0" baseline="0">
          <a:solidFill>
            <a:srgbClr val="000000"/>
          </a:solidFill>
          <a:uFillTx/>
          <a:latin typeface="Raleway Medium" panose="020B0603030101060003" pitchFamily="34" charset="0"/>
          <a:ea typeface="+mj-ea"/>
          <a:cs typeface="+mj-cs"/>
          <a:sym typeface="Circular Std"/>
        </a:defRPr>
      </a:lvl2pPr>
      <a:lvl3pPr marL="1003300" marR="0" indent="-400050" algn="l" defTabSz="412750" rtl="0" eaLnBrk="1" latinLnBrk="0" hangingPunct="1">
        <a:lnSpc>
          <a:spcPct val="100000"/>
        </a:lnSpc>
        <a:spcBef>
          <a:spcPts val="2600"/>
        </a:spcBef>
        <a:spcAft>
          <a:spcPts val="0"/>
        </a:spcAft>
        <a:buClrTx/>
        <a:buSzPct val="171000"/>
        <a:buFontTx/>
        <a:buChar char="•"/>
        <a:tabLst/>
        <a:defRPr sz="2800" b="0" i="0" u="none" strike="noStrike" cap="none" spc="0" baseline="0">
          <a:solidFill>
            <a:srgbClr val="000000"/>
          </a:solidFill>
          <a:uFillTx/>
          <a:latin typeface="Raleway Medium" panose="020B0603030101060003" pitchFamily="34" charset="0"/>
          <a:ea typeface="+mj-ea"/>
          <a:cs typeface="+mj-cs"/>
          <a:sym typeface="Circular Std"/>
        </a:defRPr>
      </a:lvl3pPr>
      <a:lvl4pPr marL="1225550" marR="0" indent="-400050" algn="l" defTabSz="412750" rtl="0" eaLnBrk="1" latinLnBrk="0" hangingPunct="1">
        <a:lnSpc>
          <a:spcPct val="100000"/>
        </a:lnSpc>
        <a:spcBef>
          <a:spcPts val="2600"/>
        </a:spcBef>
        <a:spcAft>
          <a:spcPts val="0"/>
        </a:spcAft>
        <a:buClrTx/>
        <a:buSzPct val="171000"/>
        <a:buFontTx/>
        <a:buChar char="•"/>
        <a:tabLst/>
        <a:defRPr sz="2800" b="0" i="0" u="none" strike="noStrike" cap="none" spc="0" baseline="0">
          <a:solidFill>
            <a:srgbClr val="000000"/>
          </a:solidFill>
          <a:uFillTx/>
          <a:latin typeface="Raleway Medium" panose="020B0603030101060003" pitchFamily="34" charset="0"/>
          <a:ea typeface="+mj-ea"/>
          <a:cs typeface="+mj-cs"/>
          <a:sym typeface="Circular Std"/>
        </a:defRPr>
      </a:lvl4pPr>
      <a:lvl5pPr marL="1447800" marR="0" indent="-400050" algn="l" defTabSz="412750" rtl="0" eaLnBrk="1" latinLnBrk="0" hangingPunct="1">
        <a:lnSpc>
          <a:spcPct val="100000"/>
        </a:lnSpc>
        <a:spcBef>
          <a:spcPts val="2600"/>
        </a:spcBef>
        <a:spcAft>
          <a:spcPts val="0"/>
        </a:spcAft>
        <a:buClrTx/>
        <a:buSzPct val="171000"/>
        <a:buFontTx/>
        <a:buChar char="•"/>
        <a:tabLst/>
        <a:defRPr sz="2800" b="0" i="0" u="none" strike="noStrike" cap="none" spc="0" baseline="0">
          <a:solidFill>
            <a:srgbClr val="000000"/>
          </a:solidFill>
          <a:uFillTx/>
          <a:latin typeface="Raleway Medium" panose="020B0603030101060003" pitchFamily="34" charset="0"/>
          <a:ea typeface="+mj-ea"/>
          <a:cs typeface="+mj-cs"/>
          <a:sym typeface="Circular Std"/>
        </a:defRPr>
      </a:lvl5pPr>
      <a:lvl6pPr marL="1625600" marR="0" indent="-400050" algn="l" defTabSz="412750" rtl="0" eaLnBrk="1" latinLnBrk="0" hangingPunct="1">
        <a:lnSpc>
          <a:spcPct val="100000"/>
        </a:lnSpc>
        <a:spcBef>
          <a:spcPts val="2600"/>
        </a:spcBef>
        <a:spcAft>
          <a:spcPts val="0"/>
        </a:spcAft>
        <a:buClrTx/>
        <a:buSzPct val="171000"/>
        <a:buFontTx/>
        <a:buChar char="•"/>
        <a:tabLst/>
        <a:defRPr sz="2800" b="0" i="0" u="none" strike="noStrike" cap="none" spc="0" baseline="0">
          <a:solidFill>
            <a:srgbClr val="000000"/>
          </a:solidFill>
          <a:uFillTx/>
          <a:latin typeface="+mj-lt"/>
          <a:ea typeface="+mj-ea"/>
          <a:cs typeface="+mj-cs"/>
          <a:sym typeface="Circular Std"/>
        </a:defRPr>
      </a:lvl6pPr>
      <a:lvl7pPr marL="1803400" marR="0" indent="-400050" algn="l" defTabSz="412750" rtl="0" eaLnBrk="1" latinLnBrk="0" hangingPunct="1">
        <a:lnSpc>
          <a:spcPct val="100000"/>
        </a:lnSpc>
        <a:spcBef>
          <a:spcPts val="2600"/>
        </a:spcBef>
        <a:spcAft>
          <a:spcPts val="0"/>
        </a:spcAft>
        <a:buClrTx/>
        <a:buSzPct val="171000"/>
        <a:buFontTx/>
        <a:buChar char="•"/>
        <a:tabLst/>
        <a:defRPr sz="2800" b="0" i="0" u="none" strike="noStrike" cap="none" spc="0" baseline="0">
          <a:solidFill>
            <a:srgbClr val="000000"/>
          </a:solidFill>
          <a:uFillTx/>
          <a:latin typeface="+mj-lt"/>
          <a:ea typeface="+mj-ea"/>
          <a:cs typeface="+mj-cs"/>
          <a:sym typeface="Circular Std"/>
        </a:defRPr>
      </a:lvl7pPr>
      <a:lvl8pPr marL="1981200" marR="0" indent="-400050" algn="l" defTabSz="412750" rtl="0" eaLnBrk="1" latinLnBrk="0" hangingPunct="1">
        <a:lnSpc>
          <a:spcPct val="100000"/>
        </a:lnSpc>
        <a:spcBef>
          <a:spcPts val="2600"/>
        </a:spcBef>
        <a:spcAft>
          <a:spcPts val="0"/>
        </a:spcAft>
        <a:buClrTx/>
        <a:buSzPct val="171000"/>
        <a:buFontTx/>
        <a:buChar char="•"/>
        <a:tabLst/>
        <a:defRPr sz="2800" b="0" i="0" u="none" strike="noStrike" cap="none" spc="0" baseline="0">
          <a:solidFill>
            <a:srgbClr val="000000"/>
          </a:solidFill>
          <a:uFillTx/>
          <a:latin typeface="+mj-lt"/>
          <a:ea typeface="+mj-ea"/>
          <a:cs typeface="+mj-cs"/>
          <a:sym typeface="Circular Std"/>
        </a:defRPr>
      </a:lvl8pPr>
      <a:lvl9pPr marL="2159000" marR="0" indent="-400050" algn="l" defTabSz="412750" rtl="0" eaLnBrk="1" latinLnBrk="0" hangingPunct="1">
        <a:lnSpc>
          <a:spcPct val="100000"/>
        </a:lnSpc>
        <a:spcBef>
          <a:spcPts val="2600"/>
        </a:spcBef>
        <a:spcAft>
          <a:spcPts val="0"/>
        </a:spcAft>
        <a:buClrTx/>
        <a:buSzPct val="171000"/>
        <a:buFontTx/>
        <a:buChar char="•"/>
        <a:tabLst/>
        <a:defRPr sz="2800" b="0" i="0" u="none" strike="noStrike" cap="none" spc="0" baseline="0">
          <a:solidFill>
            <a:srgbClr val="000000"/>
          </a:solidFill>
          <a:uFillTx/>
          <a:latin typeface="+mj-lt"/>
          <a:ea typeface="+mj-ea"/>
          <a:cs typeface="+mj-cs"/>
          <a:sym typeface="Circular Std"/>
        </a:defRPr>
      </a:lvl9pPr>
    </p:bodyStyle>
    <p:otherStyle>
      <a:lvl1pPr marL="0" marR="0" indent="0" algn="ctr" defTabSz="41275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Medium"/>
        </a:defRPr>
      </a:lvl1pPr>
      <a:lvl2pPr marL="0" marR="0" indent="114300" algn="ctr" defTabSz="41275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Medium"/>
        </a:defRPr>
      </a:lvl2pPr>
      <a:lvl3pPr marL="0" marR="0" indent="228600" algn="ctr" defTabSz="41275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Medium"/>
        </a:defRPr>
      </a:lvl3pPr>
      <a:lvl4pPr marL="0" marR="0" indent="342900" algn="ctr" defTabSz="41275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Medium"/>
        </a:defRPr>
      </a:lvl4pPr>
      <a:lvl5pPr marL="0" marR="0" indent="457200" algn="ctr" defTabSz="41275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Medium"/>
        </a:defRPr>
      </a:lvl5pPr>
      <a:lvl6pPr marL="0" marR="0" indent="571500" algn="ctr" defTabSz="41275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Medium"/>
        </a:defRPr>
      </a:lvl6pPr>
      <a:lvl7pPr marL="0" marR="0" indent="685800" algn="ctr" defTabSz="41275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Medium"/>
        </a:defRPr>
      </a:lvl7pPr>
      <a:lvl8pPr marL="0" marR="0" indent="800100" algn="ctr" defTabSz="41275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Medium"/>
        </a:defRPr>
      </a:lvl8pPr>
      <a:lvl9pPr marL="0" marR="0" indent="914400" algn="ctr" defTabSz="41275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Medium"/>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1F55D7-F9CE-405A-8ED3-2097723F2B9D}" type="datetimeFigureOut">
              <a:rPr lang="da-DK" smtClean="0"/>
              <a:t>26-02-2025</a:t>
            </a:fld>
            <a:endParaRPr lang="da-DK"/>
          </a:p>
        </p:txBody>
      </p:sp>
      <p:sp>
        <p:nvSpPr>
          <p:cNvPr id="5" name="Pladsholder til sidefod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4D06E3-397C-48ED-95B0-57B2942C35F4}" type="slidenum">
              <a:rPr lang="da-DK" smtClean="0"/>
              <a:t>‹nr.›</a:t>
            </a:fld>
            <a:endParaRPr lang="da-DK"/>
          </a:p>
        </p:txBody>
      </p:sp>
    </p:spTree>
    <p:extLst>
      <p:ext uri="{BB962C8B-B14F-4D97-AF65-F5344CB8AC3E}">
        <p14:creationId xmlns:p14="http://schemas.microsoft.com/office/powerpoint/2010/main" val="3774873384"/>
      </p:ext>
    </p:extLst>
  </p:cSld>
  <p:clrMap bg1="lt1" tx1="dk1" bg2="lt2" tx2="dk2" accent1="accent1" accent2="accent2" accent3="accent3" accent4="accent4" accent5="accent5" accent6="accent6" hlink="hlink" folHlink="folHlink"/>
  <p:sldLayoutIdLst>
    <p:sldLayoutId id="2147484225" r:id="rId1"/>
    <p:sldLayoutId id="2147484226" r:id="rId2"/>
    <p:sldLayoutId id="2147484227" r:id="rId3"/>
    <p:sldLayoutId id="2147484228" r:id="rId4"/>
    <p:sldLayoutId id="2147484229" r:id="rId5"/>
    <p:sldLayoutId id="2147484230" r:id="rId6"/>
    <p:sldLayoutId id="2147484231" r:id="rId7"/>
    <p:sldLayoutId id="2147484232" r:id="rId8"/>
    <p:sldLayoutId id="2147484233" r:id="rId9"/>
    <p:sldLayoutId id="2147484234" r:id="rId10"/>
    <p:sldLayoutId id="214748423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3092117"/>
      </p:ext>
    </p:extLst>
  </p:cSld>
  <p:clrMap bg1="lt1" tx1="dk1" bg2="lt2" tx2="dk2" accent1="accent1" accent2="accent2" accent3="accent3" accent4="accent4" accent5="accent5" accent6="accent6" hlink="hlink" folHlink="folHlink"/>
  <p:sldLayoutIdLst>
    <p:sldLayoutId id="2147484250" r:id="rId1"/>
    <p:sldLayoutId id="2147484251" r:id="rId2"/>
    <p:sldLayoutId id="2147484252" r:id="rId3"/>
    <p:sldLayoutId id="2147484253" r:id="rId4"/>
    <p:sldLayoutId id="2147484254" r:id="rId5"/>
    <p:sldLayoutId id="2147484255" r:id="rId6"/>
    <p:sldLayoutId id="2147484256" r:id="rId7"/>
    <p:sldLayoutId id="2147484257" r:id="rId8"/>
    <p:sldLayoutId id="2147484258" r:id="rId9"/>
    <p:sldLayoutId id="2147484259" r:id="rId10"/>
    <p:sldLayoutId id="2147484260" r:id="rId11"/>
    <p:sldLayoutId id="2147484261" r:id="rId12"/>
    <p:sldLayoutId id="2147484262" r:id="rId13"/>
    <p:sldLayoutId id="2147484263" r:id="rId14"/>
    <p:sldLayoutId id="2147484264" r:id="rId15"/>
    <p:sldLayoutId id="2147484265" r:id="rId16"/>
    <p:sldLayoutId id="2147484266" r:id="rId17"/>
    <p:sldLayoutId id="2147484267" r:id="rId18"/>
    <p:sldLayoutId id="2147484268" r:id="rId19"/>
    <p:sldLayoutId id="2147484269" r:id="rId20"/>
    <p:sldLayoutId id="2147484270" r:id="rId21"/>
    <p:sldLayoutId id="2147484271" r:id="rId22"/>
    <p:sldLayoutId id="2147484272" r:id="rId23"/>
    <p:sldLayoutId id="2147484273" r:id="rId24"/>
    <p:sldLayoutId id="2147484274" r:id="rId25"/>
    <p:sldLayoutId id="2147484275" r:id="rId26"/>
    <p:sldLayoutId id="2147484276" r:id="rId27"/>
    <p:sldLayoutId id="2147484277" r:id="rId28"/>
    <p:sldLayoutId id="2147484278" r:id="rId29"/>
    <p:sldLayoutId id="2147484279" r:id="rId30"/>
    <p:sldLayoutId id="2147484280" r:id="rId31"/>
    <p:sldLayoutId id="2147484281" r:id="rId32"/>
    <p:sldLayoutId id="2147484282" r:id="rId33"/>
    <p:sldLayoutId id="2147484283" r:id="rId34"/>
    <p:sldLayoutId id="2147484284" r:id="rId35"/>
    <p:sldLayoutId id="2147484285" r:id="rId36"/>
    <p:sldLayoutId id="2147484286" r:id="rId37"/>
    <p:sldLayoutId id="2147484287" r:id="rId38"/>
    <p:sldLayoutId id="2147484288" r:id="rId39"/>
    <p:sldLayoutId id="2147484289" r:id="rId40"/>
    <p:sldLayoutId id="2147484290" r:id="rId41"/>
    <p:sldLayoutId id="2147484291" r:id="rId42"/>
    <p:sldLayoutId id="2147484292" r:id="rId43"/>
    <p:sldLayoutId id="2147484293" r:id="rId44"/>
    <p:sldLayoutId id="2147484294" r:id="rId45"/>
    <p:sldLayoutId id="2147484295" r:id="rId46"/>
    <p:sldLayoutId id="2147484296" r:id="rId47"/>
    <p:sldLayoutId id="2147484297" r:id="rId48"/>
    <p:sldLayoutId id="2147484298" r:id="rId49"/>
    <p:sldLayoutId id="2147484299" r:id="rId50"/>
    <p:sldLayoutId id="2147484300" r:id="rId51"/>
    <p:sldLayoutId id="2147484301" r:id="rId52"/>
    <p:sldLayoutId id="2147484302" r:id="rId53"/>
    <p:sldLayoutId id="2147484303" r:id="rId54"/>
    <p:sldLayoutId id="2147484304" r:id="rId55"/>
  </p:sldLayoutIdLst>
  <p:hf hdr="0" ftr="0" dt="0"/>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21">
          <p15:clr>
            <a:srgbClr val="F26B43"/>
          </p15:clr>
        </p15:guide>
        <p15:guide id="2" pos="801">
          <p15:clr>
            <a:srgbClr val="F26B43"/>
          </p15:clr>
        </p15:guide>
        <p15:guide id="3" orient="horz" pos="1729">
          <p15:clr>
            <a:srgbClr val="F26B43"/>
          </p15:clr>
        </p15:guide>
        <p15:guide id="4" orient="horz" pos="3612">
          <p15:clr>
            <a:srgbClr val="F26B43"/>
          </p15:clr>
        </p15:guide>
        <p15:guide id="5" pos="5201">
          <p15:clr>
            <a:srgbClr val="F26B43"/>
          </p15:clr>
        </p15:guide>
        <p15:guide id="6" pos="3160">
          <p15:clr>
            <a:srgbClr val="F26B43"/>
          </p15:clr>
        </p15:guide>
        <p15:guide id="7" pos="3591">
          <p15:clr>
            <a:srgbClr val="F26B43"/>
          </p15:clr>
        </p15:guide>
        <p15:guide id="8" pos="7287">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eltekst"/>
          <p:cNvSpPr txBox="1">
            <a:spLocks noGrp="1"/>
          </p:cNvSpPr>
          <p:nvPr>
            <p:ph type="title"/>
          </p:nvPr>
        </p:nvSpPr>
        <p:spPr>
          <a:xfrm>
            <a:off x="869950" y="177800"/>
            <a:ext cx="10452100" cy="17208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p>
            <a:r>
              <a:t>Titeltekst</a:t>
            </a:r>
          </a:p>
        </p:txBody>
      </p:sp>
      <p:sp>
        <p:nvSpPr>
          <p:cNvPr id="3" name="Brødtekst, niveau et…"/>
          <p:cNvSpPr txBox="1">
            <a:spLocks noGrp="1"/>
          </p:cNvSpPr>
          <p:nvPr>
            <p:ph type="body" idx="1"/>
          </p:nvPr>
        </p:nvSpPr>
        <p:spPr>
          <a:xfrm>
            <a:off x="869950" y="1949450"/>
            <a:ext cx="10452100" cy="42735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p>
            <a:r>
              <a:rPr dirty="0" err="1"/>
              <a:t>Brødtekst</a:t>
            </a:r>
            <a:r>
              <a:rPr dirty="0"/>
              <a:t>, </a:t>
            </a:r>
            <a:r>
              <a:rPr dirty="0" err="1"/>
              <a:t>niveau</a:t>
            </a:r>
            <a:r>
              <a:rPr dirty="0"/>
              <a:t> et</a:t>
            </a:r>
          </a:p>
          <a:p>
            <a:pPr lvl="1"/>
            <a:r>
              <a:rPr dirty="0" err="1"/>
              <a:t>Brødtekst</a:t>
            </a:r>
            <a:r>
              <a:rPr dirty="0"/>
              <a:t>, </a:t>
            </a:r>
            <a:r>
              <a:rPr dirty="0" err="1"/>
              <a:t>niveau</a:t>
            </a:r>
            <a:r>
              <a:rPr dirty="0"/>
              <a:t> to</a:t>
            </a:r>
          </a:p>
          <a:p>
            <a:pPr lvl="2"/>
            <a:r>
              <a:rPr dirty="0" err="1"/>
              <a:t>Brødtekst</a:t>
            </a:r>
            <a:r>
              <a:rPr dirty="0"/>
              <a:t>, </a:t>
            </a:r>
            <a:r>
              <a:rPr dirty="0" err="1"/>
              <a:t>niveau</a:t>
            </a:r>
            <a:r>
              <a:rPr dirty="0"/>
              <a:t> </a:t>
            </a:r>
            <a:r>
              <a:rPr dirty="0" err="1"/>
              <a:t>tre</a:t>
            </a:r>
            <a:endParaRPr dirty="0"/>
          </a:p>
          <a:p>
            <a:pPr lvl="3"/>
            <a:r>
              <a:rPr dirty="0" err="1"/>
              <a:t>Brødtekst</a:t>
            </a:r>
            <a:r>
              <a:rPr dirty="0"/>
              <a:t>, </a:t>
            </a:r>
            <a:r>
              <a:rPr dirty="0" err="1"/>
              <a:t>niveau</a:t>
            </a:r>
            <a:r>
              <a:rPr dirty="0"/>
              <a:t> fire</a:t>
            </a:r>
          </a:p>
          <a:p>
            <a:pPr lvl="4"/>
            <a:r>
              <a:rPr dirty="0" err="1"/>
              <a:t>Brødtekst</a:t>
            </a:r>
            <a:r>
              <a:rPr dirty="0"/>
              <a:t>, </a:t>
            </a:r>
            <a:r>
              <a:rPr dirty="0" err="1"/>
              <a:t>niveau</a:t>
            </a:r>
            <a:r>
              <a:rPr dirty="0"/>
              <a:t> fem</a:t>
            </a:r>
          </a:p>
        </p:txBody>
      </p:sp>
      <p:sp>
        <p:nvSpPr>
          <p:cNvPr id="4" name="Lysbillednummer"/>
          <p:cNvSpPr txBox="1">
            <a:spLocks noGrp="1"/>
          </p:cNvSpPr>
          <p:nvPr>
            <p:ph type="sldNum" sz="quarter" idx="2"/>
          </p:nvPr>
        </p:nvSpPr>
        <p:spPr>
          <a:xfrm>
            <a:off x="5997758" y="6546850"/>
            <a:ext cx="376257" cy="287258"/>
          </a:xfrm>
          <a:prstGeom prst="rect">
            <a:avLst/>
          </a:prstGeom>
          <a:ln w="12700">
            <a:miter lim="400000"/>
          </a:ln>
        </p:spPr>
        <p:txBody>
          <a:bodyPr wrap="none" lIns="50800" tIns="50800" rIns="50800" bIns="50800">
            <a:spAutoFit/>
          </a:bodyPr>
          <a:lstStyle>
            <a:lvl1pPr>
              <a:defRPr sz="1200"/>
            </a:lvl1pPr>
          </a:lstStyle>
          <a:p>
            <a:fld id="{86CB4B4D-7CA3-9044-876B-883B54F8677D}" type="slidenum">
              <a:t>‹nr.›</a:t>
            </a:fld>
            <a:endParaRPr/>
          </a:p>
        </p:txBody>
      </p:sp>
    </p:spTree>
    <p:extLst>
      <p:ext uri="{BB962C8B-B14F-4D97-AF65-F5344CB8AC3E}">
        <p14:creationId xmlns:p14="http://schemas.microsoft.com/office/powerpoint/2010/main" val="3090875888"/>
      </p:ext>
    </p:extLst>
  </p:cSld>
  <p:clrMap bg1="lt1" tx1="dk1" bg2="lt2" tx2="dk2" accent1="accent1" accent2="accent2" accent3="accent3" accent4="accent4" accent5="accent5" accent6="accent6" hlink="hlink" folHlink="folHlink"/>
  <p:sldLayoutIdLst>
    <p:sldLayoutId id="2147484306" r:id="rId1"/>
    <p:sldLayoutId id="2147484307" r:id="rId2"/>
    <p:sldLayoutId id="2147484308" r:id="rId3"/>
    <p:sldLayoutId id="2147484309" r:id="rId4"/>
    <p:sldLayoutId id="2147484310" r:id="rId5"/>
    <p:sldLayoutId id="2147484311" r:id="rId6"/>
    <p:sldLayoutId id="2147484312" r:id="rId7"/>
  </p:sldLayoutIdLst>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xStyles>
    <p:titleStyle>
      <a:lvl1pPr marL="0" marR="0" indent="0" algn="ctr" defTabSz="412750" rtl="0" eaLnBrk="1" latinLnBrk="0" hangingPunct="1">
        <a:lnSpc>
          <a:spcPct val="100000"/>
        </a:lnSpc>
        <a:spcBef>
          <a:spcPts val="0"/>
        </a:spcBef>
        <a:spcAft>
          <a:spcPts val="0"/>
        </a:spcAft>
        <a:buClrTx/>
        <a:buSzTx/>
        <a:buFontTx/>
        <a:buNone/>
        <a:tabLst/>
        <a:defRPr sz="5800" b="1" i="0" u="none" strike="noStrike" cap="none" spc="0" baseline="0">
          <a:solidFill>
            <a:srgbClr val="000000"/>
          </a:solidFill>
          <a:uFillTx/>
          <a:latin typeface="+mj-lt"/>
          <a:ea typeface="+mj-ea"/>
          <a:cs typeface="+mj-cs"/>
          <a:sym typeface="Circular Std"/>
        </a:defRPr>
      </a:lvl1pPr>
      <a:lvl2pPr marL="0" marR="0" indent="114300" algn="ctr" defTabSz="412750" rtl="0" eaLnBrk="1" latinLnBrk="0" hangingPunct="1">
        <a:lnSpc>
          <a:spcPct val="100000"/>
        </a:lnSpc>
        <a:spcBef>
          <a:spcPts val="0"/>
        </a:spcBef>
        <a:spcAft>
          <a:spcPts val="0"/>
        </a:spcAft>
        <a:buClrTx/>
        <a:buSzTx/>
        <a:buFontTx/>
        <a:buNone/>
        <a:tabLst/>
        <a:defRPr sz="5800" b="1" i="0" u="none" strike="noStrike" cap="none" spc="0" baseline="0">
          <a:solidFill>
            <a:srgbClr val="000000"/>
          </a:solidFill>
          <a:uFillTx/>
          <a:latin typeface="+mj-lt"/>
          <a:ea typeface="+mj-ea"/>
          <a:cs typeface="+mj-cs"/>
          <a:sym typeface="Circular Std"/>
        </a:defRPr>
      </a:lvl2pPr>
      <a:lvl3pPr marL="0" marR="0" indent="228600" algn="ctr" defTabSz="412750" rtl="0" eaLnBrk="1" latinLnBrk="0" hangingPunct="1">
        <a:lnSpc>
          <a:spcPct val="100000"/>
        </a:lnSpc>
        <a:spcBef>
          <a:spcPts val="0"/>
        </a:spcBef>
        <a:spcAft>
          <a:spcPts val="0"/>
        </a:spcAft>
        <a:buClrTx/>
        <a:buSzTx/>
        <a:buFontTx/>
        <a:buNone/>
        <a:tabLst/>
        <a:defRPr sz="5800" b="1" i="0" u="none" strike="noStrike" cap="none" spc="0" baseline="0">
          <a:solidFill>
            <a:srgbClr val="000000"/>
          </a:solidFill>
          <a:uFillTx/>
          <a:latin typeface="+mj-lt"/>
          <a:ea typeface="+mj-ea"/>
          <a:cs typeface="+mj-cs"/>
          <a:sym typeface="Circular Std"/>
        </a:defRPr>
      </a:lvl3pPr>
      <a:lvl4pPr marL="0" marR="0" indent="342900" algn="ctr" defTabSz="412750" rtl="0" eaLnBrk="1" latinLnBrk="0" hangingPunct="1">
        <a:lnSpc>
          <a:spcPct val="100000"/>
        </a:lnSpc>
        <a:spcBef>
          <a:spcPts val="0"/>
        </a:spcBef>
        <a:spcAft>
          <a:spcPts val="0"/>
        </a:spcAft>
        <a:buClrTx/>
        <a:buSzTx/>
        <a:buFontTx/>
        <a:buNone/>
        <a:tabLst/>
        <a:defRPr sz="5800" b="1" i="0" u="none" strike="noStrike" cap="none" spc="0" baseline="0">
          <a:solidFill>
            <a:srgbClr val="000000"/>
          </a:solidFill>
          <a:uFillTx/>
          <a:latin typeface="+mj-lt"/>
          <a:ea typeface="+mj-ea"/>
          <a:cs typeface="+mj-cs"/>
          <a:sym typeface="Circular Std"/>
        </a:defRPr>
      </a:lvl4pPr>
      <a:lvl5pPr marL="0" marR="0" indent="457200" algn="ctr" defTabSz="412750" rtl="0" eaLnBrk="1" latinLnBrk="0" hangingPunct="1">
        <a:lnSpc>
          <a:spcPct val="100000"/>
        </a:lnSpc>
        <a:spcBef>
          <a:spcPts val="0"/>
        </a:spcBef>
        <a:spcAft>
          <a:spcPts val="0"/>
        </a:spcAft>
        <a:buClrTx/>
        <a:buSzTx/>
        <a:buFontTx/>
        <a:buNone/>
        <a:tabLst/>
        <a:defRPr sz="5800" b="1" i="0" u="none" strike="noStrike" cap="none" spc="0" baseline="0">
          <a:solidFill>
            <a:srgbClr val="000000"/>
          </a:solidFill>
          <a:uFillTx/>
          <a:latin typeface="+mj-lt"/>
          <a:ea typeface="+mj-ea"/>
          <a:cs typeface="+mj-cs"/>
          <a:sym typeface="Circular Std"/>
        </a:defRPr>
      </a:lvl5pPr>
      <a:lvl6pPr marL="0" marR="0" indent="571500" algn="ctr" defTabSz="412750" rtl="0" eaLnBrk="1" latinLnBrk="0" hangingPunct="1">
        <a:lnSpc>
          <a:spcPct val="100000"/>
        </a:lnSpc>
        <a:spcBef>
          <a:spcPts val="0"/>
        </a:spcBef>
        <a:spcAft>
          <a:spcPts val="0"/>
        </a:spcAft>
        <a:buClrTx/>
        <a:buSzTx/>
        <a:buFontTx/>
        <a:buNone/>
        <a:tabLst/>
        <a:defRPr sz="5800" b="1" i="0" u="none" strike="noStrike" cap="none" spc="0" baseline="0">
          <a:solidFill>
            <a:srgbClr val="000000"/>
          </a:solidFill>
          <a:uFillTx/>
          <a:latin typeface="+mj-lt"/>
          <a:ea typeface="+mj-ea"/>
          <a:cs typeface="+mj-cs"/>
          <a:sym typeface="Circular Std"/>
        </a:defRPr>
      </a:lvl6pPr>
      <a:lvl7pPr marL="0" marR="0" indent="685800" algn="ctr" defTabSz="412750" rtl="0" eaLnBrk="1" latinLnBrk="0" hangingPunct="1">
        <a:lnSpc>
          <a:spcPct val="100000"/>
        </a:lnSpc>
        <a:spcBef>
          <a:spcPts val="0"/>
        </a:spcBef>
        <a:spcAft>
          <a:spcPts val="0"/>
        </a:spcAft>
        <a:buClrTx/>
        <a:buSzTx/>
        <a:buFontTx/>
        <a:buNone/>
        <a:tabLst/>
        <a:defRPr sz="5800" b="1" i="0" u="none" strike="noStrike" cap="none" spc="0" baseline="0">
          <a:solidFill>
            <a:srgbClr val="000000"/>
          </a:solidFill>
          <a:uFillTx/>
          <a:latin typeface="+mj-lt"/>
          <a:ea typeface="+mj-ea"/>
          <a:cs typeface="+mj-cs"/>
          <a:sym typeface="Circular Std"/>
        </a:defRPr>
      </a:lvl7pPr>
      <a:lvl8pPr marL="0" marR="0" indent="800100" algn="ctr" defTabSz="412750" rtl="0" eaLnBrk="1" latinLnBrk="0" hangingPunct="1">
        <a:lnSpc>
          <a:spcPct val="100000"/>
        </a:lnSpc>
        <a:spcBef>
          <a:spcPts val="0"/>
        </a:spcBef>
        <a:spcAft>
          <a:spcPts val="0"/>
        </a:spcAft>
        <a:buClrTx/>
        <a:buSzTx/>
        <a:buFontTx/>
        <a:buNone/>
        <a:tabLst/>
        <a:defRPr sz="5800" b="1" i="0" u="none" strike="noStrike" cap="none" spc="0" baseline="0">
          <a:solidFill>
            <a:srgbClr val="000000"/>
          </a:solidFill>
          <a:uFillTx/>
          <a:latin typeface="+mj-lt"/>
          <a:ea typeface="+mj-ea"/>
          <a:cs typeface="+mj-cs"/>
          <a:sym typeface="Circular Std"/>
        </a:defRPr>
      </a:lvl8pPr>
      <a:lvl9pPr marL="0" marR="0" indent="914400" algn="ctr" defTabSz="412750" rtl="0" eaLnBrk="1" latinLnBrk="0" hangingPunct="1">
        <a:lnSpc>
          <a:spcPct val="100000"/>
        </a:lnSpc>
        <a:spcBef>
          <a:spcPts val="0"/>
        </a:spcBef>
        <a:spcAft>
          <a:spcPts val="0"/>
        </a:spcAft>
        <a:buClrTx/>
        <a:buSzTx/>
        <a:buFontTx/>
        <a:buNone/>
        <a:tabLst/>
        <a:defRPr sz="5800" b="1" i="0" u="none" strike="noStrike" cap="none" spc="0" baseline="0">
          <a:solidFill>
            <a:srgbClr val="000000"/>
          </a:solidFill>
          <a:uFillTx/>
          <a:latin typeface="+mj-lt"/>
          <a:ea typeface="+mj-ea"/>
          <a:cs typeface="+mj-cs"/>
          <a:sym typeface="Circular Std"/>
        </a:defRPr>
      </a:lvl9pPr>
    </p:titleStyle>
    <p:bodyStyle>
      <a:lvl1pPr marL="558800" marR="0" indent="-400050" algn="l" defTabSz="412750" rtl="0" eaLnBrk="1" latinLnBrk="0" hangingPunct="1">
        <a:lnSpc>
          <a:spcPct val="100000"/>
        </a:lnSpc>
        <a:spcBef>
          <a:spcPts val="2600"/>
        </a:spcBef>
        <a:spcAft>
          <a:spcPts val="0"/>
        </a:spcAft>
        <a:buClrTx/>
        <a:buSzPct val="171000"/>
        <a:buFontTx/>
        <a:buChar char="•"/>
        <a:tabLst/>
        <a:defRPr sz="2800" b="0" i="0" u="none" strike="noStrike" cap="none" spc="0" baseline="0">
          <a:solidFill>
            <a:srgbClr val="000000"/>
          </a:solidFill>
          <a:uFillTx/>
          <a:latin typeface="Raleway Medium" panose="020B0603030101060003" pitchFamily="34" charset="0"/>
          <a:ea typeface="+mj-ea"/>
          <a:cs typeface="+mj-cs"/>
          <a:sym typeface="Circular Std"/>
        </a:defRPr>
      </a:lvl1pPr>
      <a:lvl2pPr marL="781050" marR="0" indent="-400050" algn="l" defTabSz="412750" rtl="0" eaLnBrk="1" latinLnBrk="0" hangingPunct="1">
        <a:lnSpc>
          <a:spcPct val="100000"/>
        </a:lnSpc>
        <a:spcBef>
          <a:spcPts val="2600"/>
        </a:spcBef>
        <a:spcAft>
          <a:spcPts val="0"/>
        </a:spcAft>
        <a:buClrTx/>
        <a:buSzPct val="171000"/>
        <a:buFontTx/>
        <a:buChar char="•"/>
        <a:tabLst/>
        <a:defRPr sz="2800" b="0" i="0" u="none" strike="noStrike" cap="none" spc="0" baseline="0">
          <a:solidFill>
            <a:srgbClr val="000000"/>
          </a:solidFill>
          <a:uFillTx/>
          <a:latin typeface="Raleway Medium" panose="020B0603030101060003" pitchFamily="34" charset="0"/>
          <a:ea typeface="+mj-ea"/>
          <a:cs typeface="+mj-cs"/>
          <a:sym typeface="Circular Std"/>
        </a:defRPr>
      </a:lvl2pPr>
      <a:lvl3pPr marL="1003300" marR="0" indent="-400050" algn="l" defTabSz="412750" rtl="0" eaLnBrk="1" latinLnBrk="0" hangingPunct="1">
        <a:lnSpc>
          <a:spcPct val="100000"/>
        </a:lnSpc>
        <a:spcBef>
          <a:spcPts val="2600"/>
        </a:spcBef>
        <a:spcAft>
          <a:spcPts val="0"/>
        </a:spcAft>
        <a:buClrTx/>
        <a:buSzPct val="171000"/>
        <a:buFontTx/>
        <a:buChar char="•"/>
        <a:tabLst/>
        <a:defRPr sz="2800" b="0" i="0" u="none" strike="noStrike" cap="none" spc="0" baseline="0">
          <a:solidFill>
            <a:srgbClr val="000000"/>
          </a:solidFill>
          <a:uFillTx/>
          <a:latin typeface="Raleway Medium" panose="020B0603030101060003" pitchFamily="34" charset="0"/>
          <a:ea typeface="+mj-ea"/>
          <a:cs typeface="+mj-cs"/>
          <a:sym typeface="Circular Std"/>
        </a:defRPr>
      </a:lvl3pPr>
      <a:lvl4pPr marL="1225550" marR="0" indent="-400050" algn="l" defTabSz="412750" rtl="0" eaLnBrk="1" latinLnBrk="0" hangingPunct="1">
        <a:lnSpc>
          <a:spcPct val="100000"/>
        </a:lnSpc>
        <a:spcBef>
          <a:spcPts val="2600"/>
        </a:spcBef>
        <a:spcAft>
          <a:spcPts val="0"/>
        </a:spcAft>
        <a:buClrTx/>
        <a:buSzPct val="171000"/>
        <a:buFontTx/>
        <a:buChar char="•"/>
        <a:tabLst/>
        <a:defRPr sz="2800" b="0" i="0" u="none" strike="noStrike" cap="none" spc="0" baseline="0">
          <a:solidFill>
            <a:srgbClr val="000000"/>
          </a:solidFill>
          <a:uFillTx/>
          <a:latin typeface="Raleway Medium" panose="020B0603030101060003" pitchFamily="34" charset="0"/>
          <a:ea typeface="+mj-ea"/>
          <a:cs typeface="+mj-cs"/>
          <a:sym typeface="Circular Std"/>
        </a:defRPr>
      </a:lvl4pPr>
      <a:lvl5pPr marL="1447800" marR="0" indent="-400050" algn="l" defTabSz="412750" rtl="0" eaLnBrk="1" latinLnBrk="0" hangingPunct="1">
        <a:lnSpc>
          <a:spcPct val="100000"/>
        </a:lnSpc>
        <a:spcBef>
          <a:spcPts val="2600"/>
        </a:spcBef>
        <a:spcAft>
          <a:spcPts val="0"/>
        </a:spcAft>
        <a:buClrTx/>
        <a:buSzPct val="171000"/>
        <a:buFontTx/>
        <a:buChar char="•"/>
        <a:tabLst/>
        <a:defRPr sz="2800" b="0" i="0" u="none" strike="noStrike" cap="none" spc="0" baseline="0">
          <a:solidFill>
            <a:srgbClr val="000000"/>
          </a:solidFill>
          <a:uFillTx/>
          <a:latin typeface="Raleway Medium" panose="020B0603030101060003" pitchFamily="34" charset="0"/>
          <a:ea typeface="+mj-ea"/>
          <a:cs typeface="+mj-cs"/>
          <a:sym typeface="Circular Std"/>
        </a:defRPr>
      </a:lvl5pPr>
      <a:lvl6pPr marL="1625600" marR="0" indent="-400050" algn="l" defTabSz="412750" rtl="0" eaLnBrk="1" latinLnBrk="0" hangingPunct="1">
        <a:lnSpc>
          <a:spcPct val="100000"/>
        </a:lnSpc>
        <a:spcBef>
          <a:spcPts val="2600"/>
        </a:spcBef>
        <a:spcAft>
          <a:spcPts val="0"/>
        </a:spcAft>
        <a:buClrTx/>
        <a:buSzPct val="171000"/>
        <a:buFontTx/>
        <a:buChar char="•"/>
        <a:tabLst/>
        <a:defRPr sz="2800" b="0" i="0" u="none" strike="noStrike" cap="none" spc="0" baseline="0">
          <a:solidFill>
            <a:srgbClr val="000000"/>
          </a:solidFill>
          <a:uFillTx/>
          <a:latin typeface="+mj-lt"/>
          <a:ea typeface="+mj-ea"/>
          <a:cs typeface="+mj-cs"/>
          <a:sym typeface="Circular Std"/>
        </a:defRPr>
      </a:lvl6pPr>
      <a:lvl7pPr marL="1803400" marR="0" indent="-400050" algn="l" defTabSz="412750" rtl="0" eaLnBrk="1" latinLnBrk="0" hangingPunct="1">
        <a:lnSpc>
          <a:spcPct val="100000"/>
        </a:lnSpc>
        <a:spcBef>
          <a:spcPts val="2600"/>
        </a:spcBef>
        <a:spcAft>
          <a:spcPts val="0"/>
        </a:spcAft>
        <a:buClrTx/>
        <a:buSzPct val="171000"/>
        <a:buFontTx/>
        <a:buChar char="•"/>
        <a:tabLst/>
        <a:defRPr sz="2800" b="0" i="0" u="none" strike="noStrike" cap="none" spc="0" baseline="0">
          <a:solidFill>
            <a:srgbClr val="000000"/>
          </a:solidFill>
          <a:uFillTx/>
          <a:latin typeface="+mj-lt"/>
          <a:ea typeface="+mj-ea"/>
          <a:cs typeface="+mj-cs"/>
          <a:sym typeface="Circular Std"/>
        </a:defRPr>
      </a:lvl7pPr>
      <a:lvl8pPr marL="1981200" marR="0" indent="-400050" algn="l" defTabSz="412750" rtl="0" eaLnBrk="1" latinLnBrk="0" hangingPunct="1">
        <a:lnSpc>
          <a:spcPct val="100000"/>
        </a:lnSpc>
        <a:spcBef>
          <a:spcPts val="2600"/>
        </a:spcBef>
        <a:spcAft>
          <a:spcPts val="0"/>
        </a:spcAft>
        <a:buClrTx/>
        <a:buSzPct val="171000"/>
        <a:buFontTx/>
        <a:buChar char="•"/>
        <a:tabLst/>
        <a:defRPr sz="2800" b="0" i="0" u="none" strike="noStrike" cap="none" spc="0" baseline="0">
          <a:solidFill>
            <a:srgbClr val="000000"/>
          </a:solidFill>
          <a:uFillTx/>
          <a:latin typeface="+mj-lt"/>
          <a:ea typeface="+mj-ea"/>
          <a:cs typeface="+mj-cs"/>
          <a:sym typeface="Circular Std"/>
        </a:defRPr>
      </a:lvl8pPr>
      <a:lvl9pPr marL="2159000" marR="0" indent="-400050" algn="l" defTabSz="412750" rtl="0" eaLnBrk="1" latinLnBrk="0" hangingPunct="1">
        <a:lnSpc>
          <a:spcPct val="100000"/>
        </a:lnSpc>
        <a:spcBef>
          <a:spcPts val="2600"/>
        </a:spcBef>
        <a:spcAft>
          <a:spcPts val="0"/>
        </a:spcAft>
        <a:buClrTx/>
        <a:buSzPct val="171000"/>
        <a:buFontTx/>
        <a:buChar char="•"/>
        <a:tabLst/>
        <a:defRPr sz="2800" b="0" i="0" u="none" strike="noStrike" cap="none" spc="0" baseline="0">
          <a:solidFill>
            <a:srgbClr val="000000"/>
          </a:solidFill>
          <a:uFillTx/>
          <a:latin typeface="+mj-lt"/>
          <a:ea typeface="+mj-ea"/>
          <a:cs typeface="+mj-cs"/>
          <a:sym typeface="Circular Std"/>
        </a:defRPr>
      </a:lvl9pPr>
    </p:bodyStyle>
    <p:otherStyle>
      <a:lvl1pPr marL="0" marR="0" indent="0" algn="ctr" defTabSz="41275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Medium"/>
        </a:defRPr>
      </a:lvl1pPr>
      <a:lvl2pPr marL="0" marR="0" indent="114300" algn="ctr" defTabSz="41275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Medium"/>
        </a:defRPr>
      </a:lvl2pPr>
      <a:lvl3pPr marL="0" marR="0" indent="228600" algn="ctr" defTabSz="41275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Medium"/>
        </a:defRPr>
      </a:lvl3pPr>
      <a:lvl4pPr marL="0" marR="0" indent="342900" algn="ctr" defTabSz="41275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Medium"/>
        </a:defRPr>
      </a:lvl4pPr>
      <a:lvl5pPr marL="0" marR="0" indent="457200" algn="ctr" defTabSz="41275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Medium"/>
        </a:defRPr>
      </a:lvl5pPr>
      <a:lvl6pPr marL="0" marR="0" indent="571500" algn="ctr" defTabSz="41275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Medium"/>
        </a:defRPr>
      </a:lvl6pPr>
      <a:lvl7pPr marL="0" marR="0" indent="685800" algn="ctr" defTabSz="41275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Medium"/>
        </a:defRPr>
      </a:lvl7pPr>
      <a:lvl8pPr marL="0" marR="0" indent="800100" algn="ctr" defTabSz="41275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Medium"/>
        </a:defRPr>
      </a:lvl8pPr>
      <a:lvl9pPr marL="0" marR="0" indent="914400" algn="ctr" defTabSz="41275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Medium"/>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71587" y="914400"/>
            <a:ext cx="10296525" cy="783194"/>
          </a:xfrm>
          <a:prstGeom prst="rect">
            <a:avLst/>
          </a:prstGeom>
        </p:spPr>
        <p:txBody>
          <a:bodyPr vert="horz" lIns="0" tIns="0" rIns="0" bIns="0" rtlCol="0" anchor="t" anchorCtr="0">
            <a:noAutofit/>
          </a:bodyPr>
          <a:lstStyle/>
          <a:p>
            <a:r>
              <a:rPr lang="da-DK" dirty="0"/>
              <a:t>Klik for at redigere i master</a:t>
            </a:r>
          </a:p>
        </p:txBody>
      </p:sp>
      <p:sp>
        <p:nvSpPr>
          <p:cNvPr id="3" name="Pladsholder til tekst 2"/>
          <p:cNvSpPr>
            <a:spLocks noGrp="1"/>
          </p:cNvSpPr>
          <p:nvPr>
            <p:ph type="body" idx="1"/>
          </p:nvPr>
        </p:nvSpPr>
        <p:spPr>
          <a:xfrm>
            <a:off x="1271586" y="2097087"/>
            <a:ext cx="10296527" cy="3636963"/>
          </a:xfrm>
          <a:prstGeom prst="rect">
            <a:avLst/>
          </a:prstGeom>
        </p:spPr>
        <p:txBody>
          <a:bodyPr vert="horz" lIns="0" tIns="0" rIns="0" bIns="0" rtlCol="0">
            <a:noAutofit/>
          </a:bodyPr>
          <a:lstStyle/>
          <a:p>
            <a:pPr lvl="0"/>
            <a:r>
              <a:rPr lang="da-DK" dirty="0"/>
              <a:t>Rediger typografien i masterens</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FFFFFF"/>
                </a:solidFill>
              </a:defRPr>
            </a:lvl1pPr>
          </a:lstStyle>
          <a:p>
            <a:fld id="{C54BFE98-6C0F-4E2B-87AD-514751F9264D}" type="datetimeFigureOut">
              <a:rPr lang="da-DK" smtClean="0"/>
              <a:pPr/>
              <a:t>26-02-2025</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FFFFFF"/>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FFFFFF"/>
                </a:solidFill>
              </a:defRPr>
            </a:lvl1pPr>
          </a:lstStyle>
          <a:p>
            <a:fld id="{F80A1C4E-FE19-43E2-A104-8EABFF4E2EB4}" type="slidenum">
              <a:rPr lang="da-DK" smtClean="0"/>
              <a:pPr/>
              <a:t>‹nr.›</a:t>
            </a:fld>
            <a:endParaRPr lang="da-DK"/>
          </a:p>
        </p:txBody>
      </p:sp>
    </p:spTree>
    <p:extLst>
      <p:ext uri="{BB962C8B-B14F-4D97-AF65-F5344CB8AC3E}">
        <p14:creationId xmlns:p14="http://schemas.microsoft.com/office/powerpoint/2010/main" val="3654536954"/>
      </p:ext>
    </p:extLst>
  </p:cSld>
  <p:clrMap bg1="lt1" tx1="dk1" bg2="lt2" tx2="dk2" accent1="accent1" accent2="accent2" accent3="accent3" accent4="accent4" accent5="accent5" accent6="accent6" hlink="hlink" folHlink="folHlink"/>
  <p:sldLayoutIdLst>
    <p:sldLayoutId id="2147484314" r:id="rId1"/>
    <p:sldLayoutId id="2147484315" r:id="rId2"/>
    <p:sldLayoutId id="2147484316" r:id="rId3"/>
    <p:sldLayoutId id="2147484317" r:id="rId4"/>
    <p:sldLayoutId id="2147484318" r:id="rId5"/>
    <p:sldLayoutId id="2147484319" r:id="rId6"/>
    <p:sldLayoutId id="2147484320" r:id="rId7"/>
    <p:sldLayoutId id="2147484321" r:id="rId8"/>
    <p:sldLayoutId id="2147484322" r:id="rId9"/>
    <p:sldLayoutId id="2147484323" r:id="rId10"/>
    <p:sldLayoutId id="2147484324" r:id="rId11"/>
    <p:sldLayoutId id="2147484325" r:id="rId12"/>
    <p:sldLayoutId id="2147484326" r:id="rId13"/>
    <p:sldLayoutId id="2147484327" r:id="rId14"/>
    <p:sldLayoutId id="2147484328" r:id="rId15"/>
    <p:sldLayoutId id="2147484329" r:id="rId16"/>
    <p:sldLayoutId id="2147484330" r:id="rId17"/>
    <p:sldLayoutId id="2147484331" r:id="rId18"/>
    <p:sldLayoutId id="2147484332" r:id="rId19"/>
    <p:sldLayoutId id="2147484333" r:id="rId20"/>
    <p:sldLayoutId id="2147484334" r:id="rId21"/>
    <p:sldLayoutId id="2147484335" r:id="rId22"/>
    <p:sldLayoutId id="2147484336" r:id="rId23"/>
    <p:sldLayoutId id="2147484337" r:id="rId24"/>
    <p:sldLayoutId id="2147484338" r:id="rId25"/>
    <p:sldLayoutId id="2147484339" r:id="rId26"/>
    <p:sldLayoutId id="2147484340" r:id="rId27"/>
    <p:sldLayoutId id="2147484341" r:id="rId28"/>
    <p:sldLayoutId id="2147484342" r:id="rId29"/>
    <p:sldLayoutId id="2147484343" r:id="rId30"/>
    <p:sldLayoutId id="2147484344" r:id="rId31"/>
    <p:sldLayoutId id="2147484345" r:id="rId32"/>
    <p:sldLayoutId id="2147484346" r:id="rId33"/>
    <p:sldLayoutId id="2147484347" r:id="rId34"/>
    <p:sldLayoutId id="2147484348" r:id="rId35"/>
    <p:sldLayoutId id="2147484349" r:id="rId36"/>
    <p:sldLayoutId id="2147484350" r:id="rId37"/>
    <p:sldLayoutId id="2147484351" r:id="rId38"/>
    <p:sldLayoutId id="2147484352" r:id="rId39"/>
    <p:sldLayoutId id="2147484353" r:id="rId40"/>
    <p:sldLayoutId id="2147484354" r:id="rId41"/>
    <p:sldLayoutId id="2147484355" r:id="rId42"/>
    <p:sldLayoutId id="2147484356" r:id="rId43"/>
    <p:sldLayoutId id="2147484357" r:id="rId44"/>
    <p:sldLayoutId id="2147484358" r:id="rId45"/>
    <p:sldLayoutId id="2147484359" r:id="rId46"/>
    <p:sldLayoutId id="2147484360" r:id="rId47"/>
    <p:sldLayoutId id="2147484361" r:id="rId48"/>
  </p:sldLayoutIdLst>
  <p:txStyles>
    <p:titleStyle>
      <a:lvl1pPr algn="l" defTabSz="914400" rtl="0" eaLnBrk="1" latinLnBrk="0" hangingPunct="1">
        <a:lnSpc>
          <a:spcPct val="90000"/>
        </a:lnSpc>
        <a:spcBef>
          <a:spcPct val="0"/>
        </a:spcBef>
        <a:buNone/>
        <a:defRPr sz="2700" kern="1200">
          <a:solidFill>
            <a:srgbClr val="FFFFFF"/>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rgbClr val="FFFFFF"/>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FFFFFF"/>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FFFFFF"/>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FFFFFF"/>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321">
          <p15:clr>
            <a:srgbClr val="F26B43"/>
          </p15:clr>
        </p15:guide>
        <p15:guide id="2" pos="801">
          <p15:clr>
            <a:srgbClr val="F26B43"/>
          </p15:clr>
        </p15:guide>
        <p15:guide id="3" orient="horz" pos="1729">
          <p15:clr>
            <a:srgbClr val="F26B43"/>
          </p15:clr>
        </p15:guide>
        <p15:guide id="4" orient="horz" pos="3612">
          <p15:clr>
            <a:srgbClr val="F26B43"/>
          </p15:clr>
        </p15:guide>
        <p15:guide id="5" pos="5201">
          <p15:clr>
            <a:srgbClr val="F26B43"/>
          </p15:clr>
        </p15:guide>
        <p15:guide id="6" pos="3160">
          <p15:clr>
            <a:srgbClr val="F26B43"/>
          </p15:clr>
        </p15:guide>
        <p15:guide id="7" pos="3591">
          <p15:clr>
            <a:srgbClr val="F26B43"/>
          </p15:clr>
        </p15:guide>
        <p15:guide id="8" pos="728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xml"/><Relationship Id="rId1" Type="http://schemas.openxmlformats.org/officeDocument/2006/relationships/slideLayout" Target="../slideLayouts/slideLayout34.xml"/><Relationship Id="rId4" Type="http://schemas.openxmlformats.org/officeDocument/2006/relationships/image" Target="../media/image38.png"/></Relationships>
</file>

<file path=ppt/slides/_rels/slide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xml"/><Relationship Id="rId1" Type="http://schemas.openxmlformats.org/officeDocument/2006/relationships/slideLayout" Target="../slideLayouts/slideLayout36.xml"/><Relationship Id="rId4" Type="http://schemas.openxmlformats.org/officeDocument/2006/relationships/image" Target="../media/image40.png"/></Relationships>
</file>

<file path=ppt/slides/_rels/slide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xml"/><Relationship Id="rId1" Type="http://schemas.openxmlformats.org/officeDocument/2006/relationships/slideLayout" Target="../slideLayouts/slideLayout231.xml"/></Relationships>
</file>

<file path=ppt/slides/_rels/slide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82.xml"/></Relationships>
</file>

<file path=ppt/slides/_rels/slide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8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8.xml"/></Relationships>
</file>

<file path=ppt/slides/_rels/slide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34.xml"/><Relationship Id="rId5" Type="http://schemas.openxmlformats.org/officeDocument/2006/relationships/image" Target="../media/image40.png"/><Relationship Id="rId4" Type="http://schemas.openxmlformats.org/officeDocument/2006/relationships/image" Target="../media/image43.jpeg"/></Relationships>
</file>

<file path=ppt/slides/_rels/slide1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35.xml"/><Relationship Id="rId5" Type="http://schemas.openxmlformats.org/officeDocument/2006/relationships/image" Target="../media/image40.png"/><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8.xml"/></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176.xml"/><Relationship Id="rId5" Type="http://schemas.microsoft.com/office/2007/relationships/hdphoto" Target="../media/hdphoto1.wdp"/><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bsKfpNTlnOM" TargetMode="External"/><Relationship Id="rId2" Type="http://schemas.openxmlformats.org/officeDocument/2006/relationships/notesSlide" Target="../notesSlides/notesSlide14.xml"/><Relationship Id="rId1" Type="http://schemas.openxmlformats.org/officeDocument/2006/relationships/slideLayout" Target="../slideLayouts/slideLayout117.xml"/><Relationship Id="rId5" Type="http://schemas.microsoft.com/office/2007/relationships/hdphoto" Target="../media/hdphoto2.wdp"/><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181.xml"/></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33.xml"/><Relationship Id="rId5" Type="http://schemas.openxmlformats.org/officeDocument/2006/relationships/image" Target="../media/image40.png"/><Relationship Id="rId4" Type="http://schemas.openxmlformats.org/officeDocument/2006/relationships/image" Target="../media/image50.PN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84.xml"/><Relationship Id="rId5" Type="http://schemas.openxmlformats.org/officeDocument/2006/relationships/image" Target="../media/image40.png"/><Relationship Id="rId4" Type="http://schemas.openxmlformats.org/officeDocument/2006/relationships/image" Target="../media/image51.png"/></Relationships>
</file>

<file path=ppt/slides/_rels/slide2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39.xml"/></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9.xml"/><Relationship Id="rId1" Type="http://schemas.openxmlformats.org/officeDocument/2006/relationships/slideLayout" Target="../slideLayouts/slideLayout129.xml"/><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0.xml"/><Relationship Id="rId1" Type="http://schemas.openxmlformats.org/officeDocument/2006/relationships/slideLayout" Target="../slideLayouts/slideLayout12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9.xml"/></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2.xml"/><Relationship Id="rId1" Type="http://schemas.openxmlformats.org/officeDocument/2006/relationships/slideLayout" Target="../slideLayouts/slideLayout187.xm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117.xml"/><Relationship Id="rId5" Type="http://schemas.openxmlformats.org/officeDocument/2006/relationships/hyperlink" Target="mailto:pnni@studievalg.dk" TargetMode="External"/><Relationship Id="rId4" Type="http://schemas.openxmlformats.org/officeDocument/2006/relationships/image" Target="../media/image56.png"/></Relationships>
</file>

<file path=ppt/slides/_rels/slide2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4.xml"/><Relationship Id="rId1" Type="http://schemas.openxmlformats.org/officeDocument/2006/relationships/slideLayout" Target="../slideLayouts/slideLayout195.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hyperlink" Target="http://www.studievalg.dk/"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p:cNvPicPr>
            <a:picLocks noChangeAspect="1"/>
          </p:cNvPicPr>
          <p:nvPr/>
        </p:nvPicPr>
        <p:blipFill>
          <a:blip r:embed="rId3" cstate="print">
            <a:grayscl/>
            <a:extLst>
              <a:ext uri="{28A0092B-C50C-407E-A947-70E740481C1C}">
                <a14:useLocalDpi xmlns:a14="http://schemas.microsoft.com/office/drawing/2010/main" val="0"/>
              </a:ext>
            </a:extLst>
          </a:blip>
          <a:stretch>
            <a:fillRect/>
          </a:stretch>
        </p:blipFill>
        <p:spPr>
          <a:xfrm>
            <a:off x="-4348976" y="-4013711"/>
            <a:ext cx="20729408" cy="14655691"/>
          </a:xfrm>
          <a:prstGeom prst="rect">
            <a:avLst/>
          </a:prstGeom>
        </p:spPr>
      </p:pic>
      <p:sp>
        <p:nvSpPr>
          <p:cNvPr id="6" name="Videregående"/>
          <p:cNvSpPr txBox="1"/>
          <p:nvPr/>
        </p:nvSpPr>
        <p:spPr>
          <a:xfrm>
            <a:off x="416689" y="4197633"/>
            <a:ext cx="6511332" cy="2267287"/>
          </a:xfrm>
          <a:prstGeom prst="rect">
            <a:avLst/>
          </a:prstGeom>
          <a:solidFill>
            <a:schemeClr val="accent1">
              <a:alpha val="88000"/>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lvl1pPr>
              <a:defRPr>
                <a:solidFill>
                  <a:srgbClr val="347F84"/>
                </a:solidFill>
              </a:defRPr>
            </a:lvl1pPr>
          </a:lstStyle>
          <a:p>
            <a:pPr algn="ctr" defTabSz="412750" hangingPunct="0">
              <a:defRPr/>
            </a:pPr>
            <a:endParaRPr lang="da-DK" sz="2000" kern="0" dirty="0">
              <a:solidFill>
                <a:schemeClr val="bg2">
                  <a:lumMod val="10000"/>
                </a:schemeClr>
              </a:solidFill>
              <a:latin typeface="Raleway Light" panose="020B0403030101060003" pitchFamily="34" charset="0"/>
              <a:sym typeface="Helvetica Neue Medium"/>
            </a:endParaRPr>
          </a:p>
          <a:p>
            <a:pPr algn="ctr" defTabSz="412750" hangingPunct="0">
              <a:defRPr/>
            </a:pPr>
            <a:r>
              <a:rPr lang="da-DK" sz="4400" kern="0" dirty="0">
                <a:solidFill>
                  <a:schemeClr val="bg2">
                    <a:lumMod val="10000"/>
                  </a:schemeClr>
                </a:solidFill>
                <a:latin typeface="Raleway" panose="020B0503030101060003" pitchFamily="34" charset="0"/>
                <a:sym typeface="Helvetica Neue Medium"/>
              </a:rPr>
              <a:t>Ansøgning og optagelse</a:t>
            </a:r>
          </a:p>
          <a:p>
            <a:r>
              <a:rPr lang="da-DK" sz="2000" b="1" dirty="0">
                <a:solidFill>
                  <a:schemeClr val="tx1"/>
                </a:solidFill>
                <a:latin typeface="Raleway Light" panose="020B0403030101060003" pitchFamily="34" charset="0"/>
              </a:rPr>
              <a:t>Peter Norman Nielsen</a:t>
            </a:r>
          </a:p>
          <a:p>
            <a:r>
              <a:rPr lang="da-DK" sz="2000" b="1" dirty="0">
                <a:solidFill>
                  <a:schemeClr val="tx1"/>
                </a:solidFill>
                <a:latin typeface="Raleway Light" panose="020B0403030101060003" pitchFamily="34" charset="0"/>
              </a:rPr>
              <a:t>Studie- og karrierevejleder</a:t>
            </a:r>
          </a:p>
          <a:p>
            <a:r>
              <a:rPr lang="da-DK" sz="2000" b="1" dirty="0">
                <a:solidFill>
                  <a:schemeClr val="tx1"/>
                </a:solidFill>
                <a:latin typeface="Raleway Light" panose="020B0403030101060003" pitchFamily="34" charset="0"/>
              </a:rPr>
              <a:t>Studievalg Danmark</a:t>
            </a:r>
          </a:p>
          <a:p>
            <a:pPr algn="ctr" defTabSz="412750" hangingPunct="0">
              <a:defRPr/>
            </a:pPr>
            <a:endParaRPr lang="da-DK" sz="2000" kern="0" dirty="0">
              <a:solidFill>
                <a:schemeClr val="bg2">
                  <a:lumMod val="10000"/>
                </a:schemeClr>
              </a:solidFill>
              <a:latin typeface="Raleway Light" panose="020B0403030101060003" pitchFamily="34" charset="0"/>
              <a:sym typeface="Helvetica Neue Medium"/>
            </a:endParaRPr>
          </a:p>
        </p:txBody>
      </p:sp>
      <p:pic>
        <p:nvPicPr>
          <p:cNvPr id="7" name="Billed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99990" y="6252595"/>
            <a:ext cx="4142135" cy="424651"/>
          </a:xfrm>
          <a:prstGeom prst="rect">
            <a:avLst/>
          </a:prstGeom>
        </p:spPr>
      </p:pic>
    </p:spTree>
    <p:extLst>
      <p:ext uri="{BB962C8B-B14F-4D97-AF65-F5344CB8AC3E}">
        <p14:creationId xmlns:p14="http://schemas.microsoft.com/office/powerpoint/2010/main" val="345403705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4" name="Picture Placeholder 33">
            <a:extLst>
              <a:ext uri="{FF2B5EF4-FFF2-40B4-BE49-F238E27FC236}">
                <a16:creationId xmlns:a16="http://schemas.microsoft.com/office/drawing/2014/main" id="{881463A5-889B-024C-847C-15EF14B39645}"/>
              </a:ext>
            </a:extLst>
          </p:cNvPr>
          <p:cNvPicPr>
            <a:picLocks noGrp="1" noChangeAspect="1"/>
          </p:cNvPicPr>
          <p:nvPr>
            <p:ph type="pic" sz="quarter" idx="10"/>
          </p:nvPr>
        </p:nvPicPr>
        <p:blipFill rotWithShape="1">
          <a:blip r:embed="rId3" cstate="hqprint">
            <a:extLst>
              <a:ext uri="{28A0092B-C50C-407E-A947-70E740481C1C}">
                <a14:useLocalDpi xmlns:a14="http://schemas.microsoft.com/office/drawing/2010/main"/>
              </a:ext>
            </a:extLst>
          </a:blip>
          <a:srcRect/>
          <a:stretch/>
        </p:blipFill>
        <p:spPr>
          <a:xfrm>
            <a:off x="1588" y="0"/>
            <a:ext cx="4053017" cy="6858000"/>
          </a:xfrm>
        </p:spPr>
      </p:pic>
      <p:sp>
        <p:nvSpPr>
          <p:cNvPr id="13" name="TextBox 12">
            <a:extLst>
              <a:ext uri="{FF2B5EF4-FFF2-40B4-BE49-F238E27FC236}">
                <a16:creationId xmlns:a16="http://schemas.microsoft.com/office/drawing/2014/main" id="{99CE8E20-ACA3-3A44-B5A3-DBF3E541B2B9}"/>
              </a:ext>
            </a:extLst>
          </p:cNvPr>
          <p:cNvSpPr txBox="1"/>
          <p:nvPr/>
        </p:nvSpPr>
        <p:spPr>
          <a:xfrm>
            <a:off x="4991542" y="659953"/>
            <a:ext cx="5243743" cy="630942"/>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err="1">
                <a:ln>
                  <a:noFill/>
                </a:ln>
                <a:solidFill>
                  <a:srgbClr val="283737"/>
                </a:solidFill>
                <a:effectLst/>
                <a:uLnTx/>
                <a:uFillTx/>
                <a:latin typeface="Raleway Medium" panose="020B0603030101060003" pitchFamily="34" charset="0"/>
                <a:ea typeface="+mn-ea"/>
                <a:cs typeface="Poppins" pitchFamily="2" charset="77"/>
              </a:rPr>
              <a:t>Ansøgning</a:t>
            </a:r>
            <a:r>
              <a:rPr kumimoji="0" lang="en-US" sz="3500" b="1" i="0" u="none" strike="noStrike" kern="1200" cap="none" spc="0" normalizeH="0" baseline="0" noProof="0" dirty="0">
                <a:ln>
                  <a:noFill/>
                </a:ln>
                <a:solidFill>
                  <a:srgbClr val="283737"/>
                </a:solidFill>
                <a:effectLst/>
                <a:uLnTx/>
                <a:uFillTx/>
                <a:latin typeface="Raleway Medium" panose="020B0603030101060003" pitchFamily="34" charset="0"/>
                <a:ea typeface="+mn-ea"/>
                <a:cs typeface="Poppins" pitchFamily="2" charset="77"/>
              </a:rPr>
              <a:t> og </a:t>
            </a:r>
            <a:r>
              <a:rPr kumimoji="0" lang="en-US" sz="3500" b="1" i="0" u="none" strike="noStrike" kern="1200" cap="none" spc="0" normalizeH="0" baseline="0" noProof="0" dirty="0" err="1">
                <a:ln>
                  <a:noFill/>
                </a:ln>
                <a:solidFill>
                  <a:srgbClr val="283737"/>
                </a:solidFill>
                <a:effectLst/>
                <a:uLnTx/>
                <a:uFillTx/>
                <a:latin typeface="Raleway Medium" panose="020B0603030101060003" pitchFamily="34" charset="0"/>
                <a:ea typeface="+mn-ea"/>
                <a:cs typeface="Poppins" pitchFamily="2" charset="77"/>
              </a:rPr>
              <a:t>optagelse</a:t>
            </a:r>
            <a:endParaRPr kumimoji="0" lang="en-US" sz="3500" b="1" i="0" u="none" strike="noStrike" kern="1200" cap="none" spc="0" normalizeH="0" baseline="0" noProof="0" dirty="0">
              <a:ln>
                <a:noFill/>
              </a:ln>
              <a:solidFill>
                <a:srgbClr val="283737"/>
              </a:solidFill>
              <a:effectLst/>
              <a:uLnTx/>
              <a:uFillTx/>
              <a:latin typeface="Raleway Medium" panose="020B0603030101060003" pitchFamily="34" charset="0"/>
              <a:ea typeface="+mn-ea"/>
              <a:cs typeface="Poppins" pitchFamily="2" charset="77"/>
            </a:endParaRPr>
          </a:p>
        </p:txBody>
      </p:sp>
      <p:sp>
        <p:nvSpPr>
          <p:cNvPr id="6" name="Diamond 5">
            <a:extLst>
              <a:ext uri="{FF2B5EF4-FFF2-40B4-BE49-F238E27FC236}">
                <a16:creationId xmlns:a16="http://schemas.microsoft.com/office/drawing/2014/main" id="{D75AB539-68A9-3C4B-B57C-4B023BAA9F3A}"/>
              </a:ext>
            </a:extLst>
          </p:cNvPr>
          <p:cNvSpPr/>
          <p:nvPr/>
        </p:nvSpPr>
        <p:spPr>
          <a:xfrm>
            <a:off x="3542403" y="1982892"/>
            <a:ext cx="1037967" cy="1037967"/>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aleway"/>
              <a:ea typeface="+mn-ea"/>
              <a:cs typeface="+mn-cs"/>
            </a:endParaRPr>
          </a:p>
        </p:txBody>
      </p:sp>
      <p:sp>
        <p:nvSpPr>
          <p:cNvPr id="10" name="Diamond 9">
            <a:extLst>
              <a:ext uri="{FF2B5EF4-FFF2-40B4-BE49-F238E27FC236}">
                <a16:creationId xmlns:a16="http://schemas.microsoft.com/office/drawing/2014/main" id="{BFCE72D1-9595-B548-9B7A-3AB6307C5326}"/>
              </a:ext>
            </a:extLst>
          </p:cNvPr>
          <p:cNvSpPr/>
          <p:nvPr/>
        </p:nvSpPr>
        <p:spPr>
          <a:xfrm>
            <a:off x="3535620" y="3293131"/>
            <a:ext cx="1037967" cy="1037967"/>
          </a:xfrm>
          <a:prstGeom prst="diamond">
            <a:avLst/>
          </a:prstGeom>
          <a:solidFill>
            <a:srgbClr val="FFA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aleway"/>
              <a:ea typeface="+mn-ea"/>
              <a:cs typeface="+mn-cs"/>
            </a:endParaRPr>
          </a:p>
        </p:txBody>
      </p:sp>
      <p:sp>
        <p:nvSpPr>
          <p:cNvPr id="11" name="Diamond 10">
            <a:extLst>
              <a:ext uri="{FF2B5EF4-FFF2-40B4-BE49-F238E27FC236}">
                <a16:creationId xmlns:a16="http://schemas.microsoft.com/office/drawing/2014/main" id="{6A05D8C9-5455-EA48-8E04-21E0F5A2CAF0}"/>
              </a:ext>
            </a:extLst>
          </p:cNvPr>
          <p:cNvSpPr/>
          <p:nvPr/>
        </p:nvSpPr>
        <p:spPr>
          <a:xfrm>
            <a:off x="3542404" y="4603370"/>
            <a:ext cx="1037967" cy="1037967"/>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aleway"/>
              <a:ea typeface="+mn-ea"/>
              <a:cs typeface="+mn-cs"/>
            </a:endParaRPr>
          </a:p>
        </p:txBody>
      </p:sp>
      <p:sp>
        <p:nvSpPr>
          <p:cNvPr id="15" name="TextBox 14">
            <a:extLst>
              <a:ext uri="{FF2B5EF4-FFF2-40B4-BE49-F238E27FC236}">
                <a16:creationId xmlns:a16="http://schemas.microsoft.com/office/drawing/2014/main" id="{683459D4-4AF6-6F47-8BB4-1CA1BBA68B26}"/>
              </a:ext>
            </a:extLst>
          </p:cNvPr>
          <p:cNvSpPr txBox="1"/>
          <p:nvPr/>
        </p:nvSpPr>
        <p:spPr>
          <a:xfrm>
            <a:off x="4991542" y="2230464"/>
            <a:ext cx="2464136" cy="477054"/>
          </a:xfrm>
          <a:prstGeom prst="rect">
            <a:avLst/>
          </a:prstGeom>
          <a:noFill/>
        </p:spPr>
        <p:txBody>
          <a:bodyPr wrap="none" rtlCol="0" anchor="b" anchorCtr="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err="1">
                <a:ln>
                  <a:noFill/>
                </a:ln>
                <a:solidFill>
                  <a:srgbClr val="283737"/>
                </a:solidFill>
                <a:effectLst/>
                <a:uLnTx/>
                <a:uFillTx/>
                <a:latin typeface="Raleway Medium" panose="020B0603030101060003" pitchFamily="34" charset="0"/>
                <a:ea typeface="League Spartan" charset="0"/>
                <a:cs typeface="Poppins" pitchFamily="2" charset="77"/>
              </a:rPr>
              <a:t>Før</a:t>
            </a:r>
            <a:r>
              <a:rPr kumimoji="0" lang="en-US" sz="2500" b="0" i="0" u="none" strike="noStrike" kern="1200" cap="none" spc="0" normalizeH="0" baseline="0" noProof="0" dirty="0">
                <a:ln>
                  <a:noFill/>
                </a:ln>
                <a:solidFill>
                  <a:srgbClr val="283737"/>
                </a:solidFill>
                <a:effectLst/>
                <a:uLnTx/>
                <a:uFillTx/>
                <a:latin typeface="Raleway Medium" panose="020B0603030101060003" pitchFamily="34" charset="0"/>
                <a:ea typeface="League Spartan" charset="0"/>
                <a:cs typeface="Poppins" pitchFamily="2" charset="77"/>
              </a:rPr>
              <a:t> du </a:t>
            </a:r>
            <a:r>
              <a:rPr kumimoji="0" lang="en-US" sz="2500" b="0" i="0" u="none" strike="noStrike" kern="1200" cap="none" spc="0" normalizeH="0" baseline="0" noProof="0" dirty="0" err="1">
                <a:ln>
                  <a:noFill/>
                </a:ln>
                <a:solidFill>
                  <a:srgbClr val="283737"/>
                </a:solidFill>
                <a:effectLst/>
                <a:uLnTx/>
                <a:uFillTx/>
                <a:latin typeface="Raleway Medium" panose="020B0603030101060003" pitchFamily="34" charset="0"/>
                <a:ea typeface="League Spartan" charset="0"/>
                <a:cs typeface="Poppins" pitchFamily="2" charset="77"/>
              </a:rPr>
              <a:t>ansøger</a:t>
            </a:r>
            <a:endParaRPr kumimoji="0" lang="en-US" sz="2500" b="0" i="0" u="none" strike="noStrike" kern="1200" cap="none" spc="0" normalizeH="0" baseline="0" noProof="0" dirty="0">
              <a:ln>
                <a:noFill/>
              </a:ln>
              <a:solidFill>
                <a:srgbClr val="283737"/>
              </a:solidFill>
              <a:effectLst/>
              <a:uLnTx/>
              <a:uFillTx/>
              <a:latin typeface="Raleway Medium" panose="020B0603030101060003" pitchFamily="34" charset="0"/>
              <a:ea typeface="League Spartan" charset="0"/>
              <a:cs typeface="Poppins" pitchFamily="2" charset="77"/>
            </a:endParaRPr>
          </a:p>
        </p:txBody>
      </p:sp>
      <p:sp>
        <p:nvSpPr>
          <p:cNvPr id="16" name="Subtitle 2">
            <a:extLst>
              <a:ext uri="{FF2B5EF4-FFF2-40B4-BE49-F238E27FC236}">
                <a16:creationId xmlns:a16="http://schemas.microsoft.com/office/drawing/2014/main" id="{57A9006D-9130-1E4E-9BCB-9B466D13EEEE}"/>
              </a:ext>
            </a:extLst>
          </p:cNvPr>
          <p:cNvSpPr txBox="1">
            <a:spLocks/>
          </p:cNvSpPr>
          <p:nvPr/>
        </p:nvSpPr>
        <p:spPr>
          <a:xfrm>
            <a:off x="5043356" y="2721334"/>
            <a:ext cx="4564909" cy="276999"/>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543818" rtl="0" eaLnBrk="1" fontAlgn="auto" latinLnBrk="0" hangingPunct="1">
              <a:lnSpc>
                <a:spcPts val="1750"/>
              </a:lnSpc>
              <a:spcBef>
                <a:spcPct val="20000"/>
              </a:spcBef>
              <a:spcAft>
                <a:spcPts val="0"/>
              </a:spcAft>
              <a:buClrTx/>
              <a:buSzTx/>
              <a:buFont typeface="Arial"/>
              <a:buNone/>
              <a:tabLst/>
              <a:defRPr/>
            </a:pPr>
            <a:r>
              <a:rPr kumimoji="0" lang="en-US" sz="1200" b="0" i="0" u="none" strike="noStrike" kern="1200" cap="none" spc="0" normalizeH="0" baseline="0" noProof="0" dirty="0" err="1">
                <a:ln>
                  <a:noFill/>
                </a:ln>
                <a:solidFill>
                  <a:prstClr val="black"/>
                </a:solidFill>
                <a:effectLst/>
                <a:uLnTx/>
                <a:uFillTx/>
                <a:latin typeface="Raleway"/>
                <a:ea typeface="Lato Light" panose="020F0502020204030203" pitchFamily="34" charset="0"/>
                <a:cs typeface="Mukta ExtraLight" panose="020B0000000000000000" pitchFamily="34" charset="77"/>
              </a:rPr>
              <a:t>Hvad</a:t>
            </a:r>
            <a:r>
              <a:rPr kumimoji="0" lang="en-US" sz="1200" b="0" i="0" u="none" strike="noStrike" kern="1200" cap="none" spc="0" normalizeH="0" baseline="0" noProof="0" dirty="0">
                <a:ln>
                  <a:noFill/>
                </a:ln>
                <a:solidFill>
                  <a:prstClr val="black"/>
                </a:solidFill>
                <a:effectLst/>
                <a:uLnTx/>
                <a:uFillTx/>
                <a:latin typeface="Raleway"/>
                <a:ea typeface="Lato Light" panose="020F0502020204030203" pitchFamily="34" charset="0"/>
                <a:cs typeface="Mukta ExtraLight" panose="020B0000000000000000" pitchFamily="34" charset="77"/>
              </a:rPr>
              <a:t> </a:t>
            </a:r>
            <a:r>
              <a:rPr kumimoji="0" lang="en-US" sz="1200" b="0" i="0" u="none" strike="noStrike" kern="1200" cap="none" spc="0" normalizeH="0" baseline="0" noProof="0" dirty="0" err="1">
                <a:ln>
                  <a:noFill/>
                </a:ln>
                <a:solidFill>
                  <a:prstClr val="black"/>
                </a:solidFill>
                <a:effectLst/>
                <a:uLnTx/>
                <a:uFillTx/>
                <a:latin typeface="Raleway"/>
                <a:ea typeface="Lato Light" panose="020F0502020204030203" pitchFamily="34" charset="0"/>
                <a:cs typeface="Mukta ExtraLight" panose="020B0000000000000000" pitchFamily="34" charset="77"/>
              </a:rPr>
              <a:t>skal</a:t>
            </a:r>
            <a:r>
              <a:rPr kumimoji="0" lang="en-US" sz="1200" b="0" i="0" u="none" strike="noStrike" kern="1200" cap="none" spc="0" normalizeH="0" baseline="0" noProof="0" dirty="0">
                <a:ln>
                  <a:noFill/>
                </a:ln>
                <a:solidFill>
                  <a:prstClr val="black"/>
                </a:solidFill>
                <a:effectLst/>
                <a:uLnTx/>
                <a:uFillTx/>
                <a:latin typeface="Raleway"/>
                <a:ea typeface="Lato Light" panose="020F0502020204030203" pitchFamily="34" charset="0"/>
                <a:cs typeface="Mukta ExtraLight" panose="020B0000000000000000" pitchFamily="34" charset="77"/>
              </a:rPr>
              <a:t> du </a:t>
            </a:r>
            <a:r>
              <a:rPr kumimoji="0" lang="en-US" sz="1200" b="0" i="0" u="none" strike="noStrike" kern="1200" cap="none" spc="0" normalizeH="0" baseline="0" noProof="0" dirty="0" err="1">
                <a:ln>
                  <a:noFill/>
                </a:ln>
                <a:solidFill>
                  <a:prstClr val="black"/>
                </a:solidFill>
                <a:effectLst/>
                <a:uLnTx/>
                <a:uFillTx/>
                <a:latin typeface="Raleway"/>
                <a:ea typeface="Lato Light" panose="020F0502020204030203" pitchFamily="34" charset="0"/>
                <a:cs typeface="Mukta ExtraLight" panose="020B0000000000000000" pitchFamily="34" charset="77"/>
              </a:rPr>
              <a:t>være</a:t>
            </a:r>
            <a:r>
              <a:rPr kumimoji="0" lang="en-US" sz="1200" b="0" i="0" u="none" strike="noStrike" kern="1200" cap="none" spc="0" normalizeH="0" baseline="0" noProof="0" dirty="0">
                <a:ln>
                  <a:noFill/>
                </a:ln>
                <a:solidFill>
                  <a:prstClr val="black"/>
                </a:solidFill>
                <a:effectLst/>
                <a:uLnTx/>
                <a:uFillTx/>
                <a:latin typeface="Raleway"/>
                <a:ea typeface="Lato Light" panose="020F0502020204030203" pitchFamily="34" charset="0"/>
                <a:cs typeface="Mukta ExtraLight" panose="020B0000000000000000" pitchFamily="34" charset="77"/>
              </a:rPr>
              <a:t> </a:t>
            </a:r>
            <a:r>
              <a:rPr kumimoji="0" lang="en-US" sz="1200" b="0" i="0" u="none" strike="noStrike" kern="1200" cap="none" spc="0" normalizeH="0" baseline="0" noProof="0" dirty="0" err="1">
                <a:ln>
                  <a:noFill/>
                </a:ln>
                <a:solidFill>
                  <a:prstClr val="black"/>
                </a:solidFill>
                <a:effectLst/>
                <a:uLnTx/>
                <a:uFillTx/>
                <a:latin typeface="Raleway"/>
                <a:ea typeface="Lato Light" panose="020F0502020204030203" pitchFamily="34" charset="0"/>
                <a:cs typeface="Mukta ExtraLight" panose="020B0000000000000000" pitchFamily="34" charset="77"/>
              </a:rPr>
              <a:t>opmærksom</a:t>
            </a:r>
            <a:r>
              <a:rPr kumimoji="0" lang="en-US" sz="1200" b="0" i="0" u="none" strike="noStrike" kern="1200" cap="none" spc="0" normalizeH="0" baseline="0" noProof="0" dirty="0">
                <a:ln>
                  <a:noFill/>
                </a:ln>
                <a:solidFill>
                  <a:prstClr val="black"/>
                </a:solidFill>
                <a:effectLst/>
                <a:uLnTx/>
                <a:uFillTx/>
                <a:latin typeface="Raleway"/>
                <a:ea typeface="Lato Light" panose="020F0502020204030203" pitchFamily="34" charset="0"/>
                <a:cs typeface="Mukta ExtraLight" panose="020B0000000000000000" pitchFamily="34" charset="77"/>
              </a:rPr>
              <a:t> </a:t>
            </a:r>
            <a:r>
              <a:rPr kumimoji="0" lang="en-US" sz="1200" b="0" i="0" u="none" strike="noStrike" kern="1200" cap="none" spc="0" normalizeH="0" baseline="0" noProof="0" dirty="0" err="1">
                <a:ln>
                  <a:noFill/>
                </a:ln>
                <a:solidFill>
                  <a:prstClr val="black"/>
                </a:solidFill>
                <a:effectLst/>
                <a:uLnTx/>
                <a:uFillTx/>
                <a:latin typeface="Raleway"/>
                <a:ea typeface="Lato Light" panose="020F0502020204030203" pitchFamily="34" charset="0"/>
                <a:cs typeface="Mukta ExtraLight" panose="020B0000000000000000" pitchFamily="34" charset="77"/>
              </a:rPr>
              <a:t>på</a:t>
            </a:r>
            <a:r>
              <a:rPr kumimoji="0" lang="en-US" sz="1200" b="0" i="0" u="none" strike="noStrike" kern="1200" cap="none" spc="0" normalizeH="0" baseline="0" noProof="0" dirty="0">
                <a:ln>
                  <a:noFill/>
                </a:ln>
                <a:solidFill>
                  <a:prstClr val="black"/>
                </a:solidFill>
                <a:effectLst/>
                <a:uLnTx/>
                <a:uFillTx/>
                <a:latin typeface="Raleway"/>
                <a:ea typeface="Lato Light" panose="020F0502020204030203" pitchFamily="34" charset="0"/>
                <a:cs typeface="Mukta ExtraLight" panose="020B0000000000000000" pitchFamily="34" charset="77"/>
              </a:rPr>
              <a:t>, </a:t>
            </a:r>
            <a:r>
              <a:rPr kumimoji="0" lang="en-US" sz="1200" b="0" i="0" u="none" strike="noStrike" kern="1200" cap="none" spc="0" normalizeH="0" baseline="0" noProof="0" dirty="0" err="1">
                <a:ln>
                  <a:noFill/>
                </a:ln>
                <a:solidFill>
                  <a:prstClr val="black"/>
                </a:solidFill>
                <a:effectLst/>
                <a:uLnTx/>
                <a:uFillTx/>
                <a:latin typeface="Raleway"/>
                <a:ea typeface="Lato Light" panose="020F0502020204030203" pitchFamily="34" charset="0"/>
                <a:cs typeface="Mukta ExtraLight" panose="020B0000000000000000" pitchFamily="34" charset="77"/>
              </a:rPr>
              <a:t>før</a:t>
            </a:r>
            <a:r>
              <a:rPr kumimoji="0" lang="en-US" sz="1200" b="0" i="0" u="none" strike="noStrike" kern="1200" cap="none" spc="0" normalizeH="0" baseline="0" noProof="0" dirty="0">
                <a:ln>
                  <a:noFill/>
                </a:ln>
                <a:solidFill>
                  <a:prstClr val="black"/>
                </a:solidFill>
                <a:effectLst/>
                <a:uLnTx/>
                <a:uFillTx/>
                <a:latin typeface="Raleway"/>
                <a:ea typeface="Lato Light" panose="020F0502020204030203" pitchFamily="34" charset="0"/>
                <a:cs typeface="Mukta ExtraLight" panose="020B0000000000000000" pitchFamily="34" charset="77"/>
              </a:rPr>
              <a:t> du </a:t>
            </a:r>
            <a:r>
              <a:rPr kumimoji="0" lang="en-US" sz="1200" b="0" i="0" u="none" strike="noStrike" kern="1200" cap="none" spc="0" normalizeH="0" baseline="0" noProof="0" dirty="0" err="1">
                <a:ln>
                  <a:noFill/>
                </a:ln>
                <a:solidFill>
                  <a:prstClr val="black"/>
                </a:solidFill>
                <a:effectLst/>
                <a:uLnTx/>
                <a:uFillTx/>
                <a:latin typeface="Raleway"/>
                <a:ea typeface="Lato Light" panose="020F0502020204030203" pitchFamily="34" charset="0"/>
                <a:cs typeface="Mukta ExtraLight" panose="020B0000000000000000" pitchFamily="34" charset="77"/>
              </a:rPr>
              <a:t>søger</a:t>
            </a:r>
            <a:r>
              <a:rPr kumimoji="0" lang="en-US" sz="1200" b="0" i="0" u="none" strike="noStrike" kern="1200" cap="none" spc="0" normalizeH="0" baseline="0" noProof="0" dirty="0">
                <a:ln>
                  <a:noFill/>
                </a:ln>
                <a:solidFill>
                  <a:prstClr val="black"/>
                </a:solidFill>
                <a:effectLst/>
                <a:uLnTx/>
                <a:uFillTx/>
                <a:latin typeface="Raleway"/>
                <a:ea typeface="Lato Light" panose="020F0502020204030203" pitchFamily="34" charset="0"/>
                <a:cs typeface="Mukta ExtraLight" panose="020B0000000000000000" pitchFamily="34" charset="77"/>
              </a:rPr>
              <a:t> </a:t>
            </a:r>
          </a:p>
        </p:txBody>
      </p:sp>
      <p:sp>
        <p:nvSpPr>
          <p:cNvPr id="18" name="TextBox 17">
            <a:extLst>
              <a:ext uri="{FF2B5EF4-FFF2-40B4-BE49-F238E27FC236}">
                <a16:creationId xmlns:a16="http://schemas.microsoft.com/office/drawing/2014/main" id="{B91323FD-D35D-8B4C-A558-83041901AC81}"/>
              </a:ext>
            </a:extLst>
          </p:cNvPr>
          <p:cNvSpPr txBox="1"/>
          <p:nvPr/>
        </p:nvSpPr>
        <p:spPr>
          <a:xfrm>
            <a:off x="5022091" y="3565707"/>
            <a:ext cx="2509020" cy="477054"/>
          </a:xfrm>
          <a:prstGeom prst="rect">
            <a:avLst/>
          </a:prstGeom>
          <a:noFill/>
        </p:spPr>
        <p:txBody>
          <a:bodyPr wrap="none" rtlCol="0" anchor="b" anchorCtr="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err="1">
                <a:ln>
                  <a:noFill/>
                </a:ln>
                <a:solidFill>
                  <a:srgbClr val="283737"/>
                </a:solidFill>
                <a:effectLst/>
                <a:uLnTx/>
                <a:uFillTx/>
                <a:latin typeface="Raleway Medium" panose="020B0603030101060003" pitchFamily="34" charset="0"/>
                <a:ea typeface="League Spartan" charset="0"/>
                <a:cs typeface="Poppins" pitchFamily="2" charset="77"/>
              </a:rPr>
              <a:t>Når</a:t>
            </a:r>
            <a:r>
              <a:rPr kumimoji="0" lang="en-US" sz="2500" b="0" i="0" u="none" strike="noStrike" kern="1200" cap="none" spc="0" normalizeH="0" baseline="0" noProof="0" dirty="0">
                <a:ln>
                  <a:noFill/>
                </a:ln>
                <a:solidFill>
                  <a:srgbClr val="283737"/>
                </a:solidFill>
                <a:effectLst/>
                <a:uLnTx/>
                <a:uFillTx/>
                <a:latin typeface="Raleway Medium" panose="020B0603030101060003" pitchFamily="34" charset="0"/>
                <a:ea typeface="League Spartan" charset="0"/>
                <a:cs typeface="Poppins" pitchFamily="2" charset="77"/>
              </a:rPr>
              <a:t> du </a:t>
            </a:r>
            <a:r>
              <a:rPr kumimoji="0" lang="en-US" sz="2500" b="0" i="0" u="none" strike="noStrike" kern="1200" cap="none" spc="0" normalizeH="0" baseline="0" noProof="0" dirty="0" err="1">
                <a:ln>
                  <a:noFill/>
                </a:ln>
                <a:solidFill>
                  <a:srgbClr val="283737"/>
                </a:solidFill>
                <a:effectLst/>
                <a:uLnTx/>
                <a:uFillTx/>
                <a:latin typeface="Raleway Medium" panose="020B0603030101060003" pitchFamily="34" charset="0"/>
                <a:ea typeface="League Spartan" charset="0"/>
                <a:cs typeface="Poppins" pitchFamily="2" charset="77"/>
              </a:rPr>
              <a:t>ansøger</a:t>
            </a:r>
            <a:endParaRPr kumimoji="0" lang="en-US" sz="2500" b="0" i="0" u="none" strike="noStrike" kern="1200" cap="none" spc="0" normalizeH="0" baseline="0" noProof="0" dirty="0">
              <a:ln>
                <a:noFill/>
              </a:ln>
              <a:solidFill>
                <a:srgbClr val="283737"/>
              </a:solidFill>
              <a:effectLst/>
              <a:uLnTx/>
              <a:uFillTx/>
              <a:latin typeface="Raleway Medium" panose="020B0603030101060003" pitchFamily="34" charset="0"/>
              <a:ea typeface="League Spartan" charset="0"/>
              <a:cs typeface="Poppins" pitchFamily="2" charset="77"/>
            </a:endParaRPr>
          </a:p>
        </p:txBody>
      </p:sp>
      <p:sp>
        <p:nvSpPr>
          <p:cNvPr id="19" name="Subtitle 2">
            <a:extLst>
              <a:ext uri="{FF2B5EF4-FFF2-40B4-BE49-F238E27FC236}">
                <a16:creationId xmlns:a16="http://schemas.microsoft.com/office/drawing/2014/main" id="{5DCFD89A-6769-9844-BEB1-765488F6BD29}"/>
              </a:ext>
            </a:extLst>
          </p:cNvPr>
          <p:cNvSpPr txBox="1">
            <a:spLocks/>
          </p:cNvSpPr>
          <p:nvPr/>
        </p:nvSpPr>
        <p:spPr>
          <a:xfrm>
            <a:off x="5043357" y="4149885"/>
            <a:ext cx="4564909" cy="276999"/>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543818" rtl="0" eaLnBrk="1" fontAlgn="auto" latinLnBrk="0" hangingPunct="1">
              <a:lnSpc>
                <a:spcPts val="1750"/>
              </a:lnSpc>
              <a:spcBef>
                <a:spcPct val="20000"/>
              </a:spcBef>
              <a:spcAft>
                <a:spcPts val="0"/>
              </a:spcAft>
              <a:buClrTx/>
              <a:buSzTx/>
              <a:buFont typeface="Arial"/>
              <a:buNone/>
              <a:tabLst/>
              <a:defRPr/>
            </a:pPr>
            <a:r>
              <a:rPr kumimoji="0" lang="en-US" sz="1200" b="0" i="0" u="none" strike="noStrike" kern="1200" cap="none" spc="0" normalizeH="0" baseline="0" noProof="0" dirty="0" err="1">
                <a:ln>
                  <a:noFill/>
                </a:ln>
                <a:solidFill>
                  <a:prstClr val="black"/>
                </a:solidFill>
                <a:effectLst/>
                <a:uLnTx/>
                <a:uFillTx/>
                <a:latin typeface="Raleway"/>
                <a:ea typeface="Lato Light" panose="020F0502020204030203" pitchFamily="34" charset="0"/>
                <a:cs typeface="Mukta ExtraLight" panose="020B0000000000000000" pitchFamily="34" charset="77"/>
              </a:rPr>
              <a:t>Hvad</a:t>
            </a:r>
            <a:r>
              <a:rPr kumimoji="0" lang="en-US" sz="1200" b="0" i="0" u="none" strike="noStrike" kern="1200" cap="none" spc="0" normalizeH="0" baseline="0" noProof="0" dirty="0">
                <a:ln>
                  <a:noFill/>
                </a:ln>
                <a:solidFill>
                  <a:prstClr val="black"/>
                </a:solidFill>
                <a:effectLst/>
                <a:uLnTx/>
                <a:uFillTx/>
                <a:latin typeface="Raleway"/>
                <a:ea typeface="Lato Light" panose="020F0502020204030203" pitchFamily="34" charset="0"/>
                <a:cs typeface="Mukta ExtraLight" panose="020B0000000000000000" pitchFamily="34" charset="77"/>
              </a:rPr>
              <a:t> </a:t>
            </a:r>
            <a:r>
              <a:rPr kumimoji="0" lang="en-US" sz="1200" b="0" i="0" u="none" strike="noStrike" kern="1200" cap="none" spc="0" normalizeH="0" baseline="0" noProof="0" dirty="0" err="1">
                <a:ln>
                  <a:noFill/>
                </a:ln>
                <a:solidFill>
                  <a:prstClr val="black"/>
                </a:solidFill>
                <a:effectLst/>
                <a:uLnTx/>
                <a:uFillTx/>
                <a:latin typeface="Raleway"/>
                <a:ea typeface="Lato Light" panose="020F0502020204030203" pitchFamily="34" charset="0"/>
                <a:cs typeface="Mukta ExtraLight" panose="020B0000000000000000" pitchFamily="34" charset="77"/>
              </a:rPr>
              <a:t>skal</a:t>
            </a:r>
            <a:r>
              <a:rPr kumimoji="0" lang="en-US" sz="1200" b="0" i="0" u="none" strike="noStrike" kern="1200" cap="none" spc="0" normalizeH="0" baseline="0" noProof="0" dirty="0">
                <a:ln>
                  <a:noFill/>
                </a:ln>
                <a:solidFill>
                  <a:prstClr val="black"/>
                </a:solidFill>
                <a:effectLst/>
                <a:uLnTx/>
                <a:uFillTx/>
                <a:latin typeface="Raleway"/>
                <a:ea typeface="Lato Light" panose="020F0502020204030203" pitchFamily="34" charset="0"/>
                <a:cs typeface="Mukta ExtraLight" panose="020B0000000000000000" pitchFamily="34" charset="77"/>
              </a:rPr>
              <a:t> du </a:t>
            </a:r>
            <a:r>
              <a:rPr kumimoji="0" lang="en-US" sz="1200" b="0" i="0" u="none" strike="noStrike" kern="1200" cap="none" spc="0" normalizeH="0" baseline="0" noProof="0" dirty="0" err="1">
                <a:ln>
                  <a:noFill/>
                </a:ln>
                <a:solidFill>
                  <a:prstClr val="black"/>
                </a:solidFill>
                <a:effectLst/>
                <a:uLnTx/>
                <a:uFillTx/>
                <a:latin typeface="Raleway"/>
                <a:ea typeface="Lato Light" panose="020F0502020204030203" pitchFamily="34" charset="0"/>
                <a:cs typeface="Mukta ExtraLight" panose="020B0000000000000000" pitchFamily="34" charset="77"/>
              </a:rPr>
              <a:t>være</a:t>
            </a:r>
            <a:r>
              <a:rPr kumimoji="0" lang="en-US" sz="1200" b="0" i="0" u="none" strike="noStrike" kern="1200" cap="none" spc="0" normalizeH="0" baseline="0" noProof="0" dirty="0">
                <a:ln>
                  <a:noFill/>
                </a:ln>
                <a:solidFill>
                  <a:prstClr val="black"/>
                </a:solidFill>
                <a:effectLst/>
                <a:uLnTx/>
                <a:uFillTx/>
                <a:latin typeface="Raleway"/>
                <a:ea typeface="Lato Light" panose="020F0502020204030203" pitchFamily="34" charset="0"/>
                <a:cs typeface="Mukta ExtraLight" panose="020B0000000000000000" pitchFamily="34" charset="77"/>
              </a:rPr>
              <a:t> </a:t>
            </a:r>
            <a:r>
              <a:rPr kumimoji="0" lang="en-US" sz="1200" b="0" i="0" u="none" strike="noStrike" kern="1200" cap="none" spc="0" normalizeH="0" baseline="0" noProof="0" dirty="0" err="1">
                <a:ln>
                  <a:noFill/>
                </a:ln>
                <a:solidFill>
                  <a:prstClr val="black"/>
                </a:solidFill>
                <a:effectLst/>
                <a:uLnTx/>
                <a:uFillTx/>
                <a:latin typeface="Raleway"/>
                <a:ea typeface="Lato Light" panose="020F0502020204030203" pitchFamily="34" charset="0"/>
                <a:cs typeface="Mukta ExtraLight" panose="020B0000000000000000" pitchFamily="34" charset="77"/>
              </a:rPr>
              <a:t>opmærksom</a:t>
            </a:r>
            <a:r>
              <a:rPr kumimoji="0" lang="en-US" sz="1200" b="0" i="0" u="none" strike="noStrike" kern="1200" cap="none" spc="0" normalizeH="0" baseline="0" noProof="0" dirty="0">
                <a:ln>
                  <a:noFill/>
                </a:ln>
                <a:solidFill>
                  <a:prstClr val="black"/>
                </a:solidFill>
                <a:effectLst/>
                <a:uLnTx/>
                <a:uFillTx/>
                <a:latin typeface="Raleway"/>
                <a:ea typeface="Lato Light" panose="020F0502020204030203" pitchFamily="34" charset="0"/>
                <a:cs typeface="Mukta ExtraLight" panose="020B0000000000000000" pitchFamily="34" charset="77"/>
              </a:rPr>
              <a:t> </a:t>
            </a:r>
            <a:r>
              <a:rPr kumimoji="0" lang="en-US" sz="1200" b="0" i="0" u="none" strike="noStrike" kern="1200" cap="none" spc="0" normalizeH="0" baseline="0" noProof="0" dirty="0" err="1">
                <a:ln>
                  <a:noFill/>
                </a:ln>
                <a:solidFill>
                  <a:prstClr val="black"/>
                </a:solidFill>
                <a:effectLst/>
                <a:uLnTx/>
                <a:uFillTx/>
                <a:latin typeface="Raleway"/>
                <a:ea typeface="Lato Light" panose="020F0502020204030203" pitchFamily="34" charset="0"/>
                <a:cs typeface="Mukta ExtraLight" panose="020B0000000000000000" pitchFamily="34" charset="77"/>
              </a:rPr>
              <a:t>på</a:t>
            </a:r>
            <a:r>
              <a:rPr kumimoji="0" lang="en-US" sz="1200" b="0" i="0" u="none" strike="noStrike" kern="1200" cap="none" spc="0" normalizeH="0" baseline="0" noProof="0" dirty="0">
                <a:ln>
                  <a:noFill/>
                </a:ln>
                <a:solidFill>
                  <a:prstClr val="black"/>
                </a:solidFill>
                <a:effectLst/>
                <a:uLnTx/>
                <a:uFillTx/>
                <a:latin typeface="Raleway"/>
                <a:ea typeface="Lato Light" panose="020F0502020204030203" pitchFamily="34" charset="0"/>
                <a:cs typeface="Mukta ExtraLight" panose="020B0000000000000000" pitchFamily="34" charset="77"/>
              </a:rPr>
              <a:t>, </a:t>
            </a:r>
            <a:r>
              <a:rPr kumimoji="0" lang="en-US" sz="1200" b="0" i="0" u="none" strike="noStrike" kern="1200" cap="none" spc="0" normalizeH="0" baseline="0" noProof="0" dirty="0" err="1">
                <a:ln>
                  <a:noFill/>
                </a:ln>
                <a:solidFill>
                  <a:prstClr val="black"/>
                </a:solidFill>
                <a:effectLst/>
                <a:uLnTx/>
                <a:uFillTx/>
                <a:latin typeface="Raleway"/>
                <a:ea typeface="Lato Light" panose="020F0502020204030203" pitchFamily="34" charset="0"/>
                <a:cs typeface="Mukta ExtraLight" panose="020B0000000000000000" pitchFamily="34" charset="77"/>
              </a:rPr>
              <a:t>når</a:t>
            </a:r>
            <a:r>
              <a:rPr kumimoji="0" lang="en-US" sz="1200" b="0" i="0" u="none" strike="noStrike" kern="1200" cap="none" spc="0" normalizeH="0" baseline="0" noProof="0" dirty="0">
                <a:ln>
                  <a:noFill/>
                </a:ln>
                <a:solidFill>
                  <a:prstClr val="black"/>
                </a:solidFill>
                <a:effectLst/>
                <a:uLnTx/>
                <a:uFillTx/>
                <a:latin typeface="Raleway"/>
                <a:ea typeface="Lato Light" panose="020F0502020204030203" pitchFamily="34" charset="0"/>
                <a:cs typeface="Mukta ExtraLight" panose="020B0000000000000000" pitchFamily="34" charset="77"/>
              </a:rPr>
              <a:t> du </a:t>
            </a:r>
            <a:r>
              <a:rPr kumimoji="0" lang="en-US" sz="1200" b="0" i="0" u="none" strike="noStrike" kern="1200" cap="none" spc="0" normalizeH="0" baseline="0" noProof="0" dirty="0" err="1">
                <a:ln>
                  <a:noFill/>
                </a:ln>
                <a:solidFill>
                  <a:prstClr val="black"/>
                </a:solidFill>
                <a:effectLst/>
                <a:uLnTx/>
                <a:uFillTx/>
                <a:latin typeface="Raleway"/>
                <a:ea typeface="Lato Light" panose="020F0502020204030203" pitchFamily="34" charset="0"/>
                <a:cs typeface="Mukta ExtraLight" panose="020B0000000000000000" pitchFamily="34" charset="77"/>
              </a:rPr>
              <a:t>søger</a:t>
            </a:r>
            <a:endParaRPr kumimoji="0" lang="en-US" sz="1200" b="0" i="0" u="none" strike="noStrike" kern="1200" cap="none" spc="0" normalizeH="0" baseline="0" noProof="0" dirty="0">
              <a:ln>
                <a:noFill/>
              </a:ln>
              <a:solidFill>
                <a:prstClr val="black"/>
              </a:solidFill>
              <a:effectLst/>
              <a:uLnTx/>
              <a:uFillTx/>
              <a:latin typeface="Raleway"/>
              <a:ea typeface="Lato Light" panose="020F0502020204030203" pitchFamily="34" charset="0"/>
              <a:cs typeface="Mukta ExtraLight" panose="020B0000000000000000" pitchFamily="34" charset="77"/>
            </a:endParaRPr>
          </a:p>
        </p:txBody>
      </p:sp>
      <p:sp>
        <p:nvSpPr>
          <p:cNvPr id="21" name="TextBox 20">
            <a:extLst>
              <a:ext uri="{FF2B5EF4-FFF2-40B4-BE49-F238E27FC236}">
                <a16:creationId xmlns:a16="http://schemas.microsoft.com/office/drawing/2014/main" id="{51B73627-1A60-2045-A632-2803AA27F966}"/>
              </a:ext>
            </a:extLst>
          </p:cNvPr>
          <p:cNvSpPr txBox="1"/>
          <p:nvPr/>
        </p:nvSpPr>
        <p:spPr>
          <a:xfrm>
            <a:off x="4991542" y="4915100"/>
            <a:ext cx="3086101" cy="477054"/>
          </a:xfrm>
          <a:prstGeom prst="rect">
            <a:avLst/>
          </a:prstGeom>
          <a:noFill/>
        </p:spPr>
        <p:txBody>
          <a:bodyPr wrap="none" rtlCol="0" anchor="b" anchorCtr="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err="1">
                <a:ln>
                  <a:noFill/>
                </a:ln>
                <a:solidFill>
                  <a:srgbClr val="283737"/>
                </a:solidFill>
                <a:effectLst/>
                <a:uLnTx/>
                <a:uFillTx/>
                <a:latin typeface="Raleway Medium" panose="020B0603030101060003" pitchFamily="34" charset="0"/>
                <a:ea typeface="League Spartan" charset="0"/>
                <a:cs typeface="Poppins" pitchFamily="2" charset="77"/>
              </a:rPr>
              <a:t>Efter</a:t>
            </a:r>
            <a:r>
              <a:rPr kumimoji="0" lang="en-US" sz="2500" b="0" i="0" u="none" strike="noStrike" kern="1200" cap="none" spc="0" normalizeH="0" baseline="0" noProof="0" dirty="0">
                <a:ln>
                  <a:noFill/>
                </a:ln>
                <a:solidFill>
                  <a:srgbClr val="283737"/>
                </a:solidFill>
                <a:effectLst/>
                <a:uLnTx/>
                <a:uFillTx/>
                <a:latin typeface="Raleway Medium" panose="020B0603030101060003" pitchFamily="34" charset="0"/>
                <a:ea typeface="League Spartan" charset="0"/>
                <a:cs typeface="Poppins" pitchFamily="2" charset="77"/>
              </a:rPr>
              <a:t> du </a:t>
            </a:r>
            <a:r>
              <a:rPr kumimoji="0" lang="en-US" sz="2500" b="0" i="0" u="none" strike="noStrike" kern="1200" cap="none" spc="0" normalizeH="0" baseline="0" noProof="0" dirty="0" err="1">
                <a:ln>
                  <a:noFill/>
                </a:ln>
                <a:solidFill>
                  <a:srgbClr val="283737"/>
                </a:solidFill>
                <a:effectLst/>
                <a:uLnTx/>
                <a:uFillTx/>
                <a:latin typeface="Raleway Medium" panose="020B0603030101060003" pitchFamily="34" charset="0"/>
                <a:ea typeface="League Spartan" charset="0"/>
                <a:cs typeface="Poppins" pitchFamily="2" charset="77"/>
              </a:rPr>
              <a:t>har</a:t>
            </a:r>
            <a:r>
              <a:rPr kumimoji="0" lang="en-US" sz="2500" b="0" i="0" u="none" strike="noStrike" kern="1200" cap="none" spc="0" normalizeH="0" baseline="0" noProof="0" dirty="0">
                <a:ln>
                  <a:noFill/>
                </a:ln>
                <a:solidFill>
                  <a:srgbClr val="283737"/>
                </a:solidFill>
                <a:effectLst/>
                <a:uLnTx/>
                <a:uFillTx/>
                <a:latin typeface="Raleway Medium" panose="020B0603030101060003" pitchFamily="34" charset="0"/>
                <a:ea typeface="League Spartan" charset="0"/>
                <a:cs typeface="Poppins" pitchFamily="2" charset="77"/>
              </a:rPr>
              <a:t> </a:t>
            </a:r>
            <a:r>
              <a:rPr kumimoji="0" lang="en-US" sz="2500" b="0" i="0" u="none" strike="noStrike" kern="1200" cap="none" spc="0" normalizeH="0" baseline="0" noProof="0" dirty="0" err="1">
                <a:ln>
                  <a:noFill/>
                </a:ln>
                <a:solidFill>
                  <a:srgbClr val="283737"/>
                </a:solidFill>
                <a:effectLst/>
                <a:uLnTx/>
                <a:uFillTx/>
                <a:latin typeface="Raleway Medium" panose="020B0603030101060003" pitchFamily="34" charset="0"/>
                <a:ea typeface="League Spartan" charset="0"/>
                <a:cs typeface="Poppins" pitchFamily="2" charset="77"/>
              </a:rPr>
              <a:t>ansøgt</a:t>
            </a:r>
            <a:endParaRPr kumimoji="0" lang="en-US" sz="2500" b="0" i="0" u="none" strike="noStrike" kern="1200" cap="none" spc="0" normalizeH="0" baseline="0" noProof="0" dirty="0">
              <a:ln>
                <a:noFill/>
              </a:ln>
              <a:solidFill>
                <a:srgbClr val="283737"/>
              </a:solidFill>
              <a:effectLst/>
              <a:uLnTx/>
              <a:uFillTx/>
              <a:latin typeface="Raleway Medium" panose="020B0603030101060003" pitchFamily="34" charset="0"/>
              <a:ea typeface="League Spartan" charset="0"/>
              <a:cs typeface="Poppins" pitchFamily="2" charset="77"/>
            </a:endParaRPr>
          </a:p>
        </p:txBody>
      </p:sp>
      <p:sp>
        <p:nvSpPr>
          <p:cNvPr id="22" name="Subtitle 2">
            <a:extLst>
              <a:ext uri="{FF2B5EF4-FFF2-40B4-BE49-F238E27FC236}">
                <a16:creationId xmlns:a16="http://schemas.microsoft.com/office/drawing/2014/main" id="{5F49052D-848B-994C-896A-1E934C97EB86}"/>
              </a:ext>
            </a:extLst>
          </p:cNvPr>
          <p:cNvSpPr txBox="1">
            <a:spLocks/>
          </p:cNvSpPr>
          <p:nvPr/>
        </p:nvSpPr>
        <p:spPr>
          <a:xfrm>
            <a:off x="5043357" y="5424579"/>
            <a:ext cx="4564909" cy="276999"/>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543818" rtl="0" eaLnBrk="1" fontAlgn="auto" latinLnBrk="0" hangingPunct="1">
              <a:lnSpc>
                <a:spcPts val="1750"/>
              </a:lnSpc>
              <a:spcBef>
                <a:spcPct val="20000"/>
              </a:spcBef>
              <a:spcAft>
                <a:spcPts val="0"/>
              </a:spcAft>
              <a:buClrTx/>
              <a:buSzTx/>
              <a:buFont typeface="Arial"/>
              <a:buNone/>
              <a:tabLst/>
              <a:defRPr/>
            </a:pPr>
            <a:r>
              <a:rPr kumimoji="0" lang="en-US" sz="1200" b="0" i="0" u="none" strike="noStrike" kern="1200" cap="none" spc="0" normalizeH="0" baseline="0" noProof="0" dirty="0" err="1">
                <a:ln>
                  <a:noFill/>
                </a:ln>
                <a:solidFill>
                  <a:prstClr val="black"/>
                </a:solidFill>
                <a:effectLst/>
                <a:uLnTx/>
                <a:uFillTx/>
                <a:latin typeface="Raleway"/>
                <a:ea typeface="Lato Light" panose="020F0502020204030203" pitchFamily="34" charset="0"/>
                <a:cs typeface="Mukta ExtraLight" panose="020B0000000000000000" pitchFamily="34" charset="77"/>
              </a:rPr>
              <a:t>Hvad</a:t>
            </a:r>
            <a:r>
              <a:rPr kumimoji="0" lang="en-US" sz="1200" b="0" i="0" u="none" strike="noStrike" kern="1200" cap="none" spc="0" normalizeH="0" baseline="0" noProof="0" dirty="0">
                <a:ln>
                  <a:noFill/>
                </a:ln>
                <a:solidFill>
                  <a:prstClr val="black"/>
                </a:solidFill>
                <a:effectLst/>
                <a:uLnTx/>
                <a:uFillTx/>
                <a:latin typeface="Raleway"/>
                <a:ea typeface="Lato Light" panose="020F0502020204030203" pitchFamily="34" charset="0"/>
                <a:cs typeface="Mukta ExtraLight" panose="020B0000000000000000" pitchFamily="34" charset="77"/>
              </a:rPr>
              <a:t> </a:t>
            </a:r>
            <a:r>
              <a:rPr kumimoji="0" lang="en-US" sz="1200" b="0" i="0" u="none" strike="noStrike" kern="1200" cap="none" spc="0" normalizeH="0" baseline="0" noProof="0" dirty="0" err="1">
                <a:ln>
                  <a:noFill/>
                </a:ln>
                <a:solidFill>
                  <a:prstClr val="black"/>
                </a:solidFill>
                <a:effectLst/>
                <a:uLnTx/>
                <a:uFillTx/>
                <a:latin typeface="Raleway"/>
                <a:ea typeface="Lato Light" panose="020F0502020204030203" pitchFamily="34" charset="0"/>
                <a:cs typeface="Mukta ExtraLight" panose="020B0000000000000000" pitchFamily="34" charset="77"/>
              </a:rPr>
              <a:t>skal</a:t>
            </a:r>
            <a:r>
              <a:rPr kumimoji="0" lang="en-US" sz="1200" b="0" i="0" u="none" strike="noStrike" kern="1200" cap="none" spc="0" normalizeH="0" baseline="0" noProof="0" dirty="0">
                <a:ln>
                  <a:noFill/>
                </a:ln>
                <a:solidFill>
                  <a:prstClr val="black"/>
                </a:solidFill>
                <a:effectLst/>
                <a:uLnTx/>
                <a:uFillTx/>
                <a:latin typeface="Raleway"/>
                <a:ea typeface="Lato Light" panose="020F0502020204030203" pitchFamily="34" charset="0"/>
                <a:cs typeface="Mukta ExtraLight" panose="020B0000000000000000" pitchFamily="34" charset="77"/>
              </a:rPr>
              <a:t> du </a:t>
            </a:r>
            <a:r>
              <a:rPr kumimoji="0" lang="en-US" sz="1200" b="0" i="0" u="none" strike="noStrike" kern="1200" cap="none" spc="0" normalizeH="0" baseline="0" noProof="0" dirty="0" err="1">
                <a:ln>
                  <a:noFill/>
                </a:ln>
                <a:solidFill>
                  <a:prstClr val="black"/>
                </a:solidFill>
                <a:effectLst/>
                <a:uLnTx/>
                <a:uFillTx/>
                <a:latin typeface="Raleway"/>
                <a:ea typeface="Lato Light" panose="020F0502020204030203" pitchFamily="34" charset="0"/>
                <a:cs typeface="Mukta ExtraLight" panose="020B0000000000000000" pitchFamily="34" charset="77"/>
              </a:rPr>
              <a:t>være</a:t>
            </a:r>
            <a:r>
              <a:rPr kumimoji="0" lang="en-US" sz="1200" b="0" i="0" u="none" strike="noStrike" kern="1200" cap="none" spc="0" normalizeH="0" baseline="0" noProof="0" dirty="0">
                <a:ln>
                  <a:noFill/>
                </a:ln>
                <a:solidFill>
                  <a:prstClr val="black"/>
                </a:solidFill>
                <a:effectLst/>
                <a:uLnTx/>
                <a:uFillTx/>
                <a:latin typeface="Raleway"/>
                <a:ea typeface="Lato Light" panose="020F0502020204030203" pitchFamily="34" charset="0"/>
                <a:cs typeface="Mukta ExtraLight" panose="020B0000000000000000" pitchFamily="34" charset="77"/>
              </a:rPr>
              <a:t> </a:t>
            </a:r>
            <a:r>
              <a:rPr kumimoji="0" lang="en-US" sz="1200" b="0" i="0" u="none" strike="noStrike" kern="1200" cap="none" spc="0" normalizeH="0" baseline="0" noProof="0" dirty="0" err="1">
                <a:ln>
                  <a:noFill/>
                </a:ln>
                <a:solidFill>
                  <a:prstClr val="black"/>
                </a:solidFill>
                <a:effectLst/>
                <a:uLnTx/>
                <a:uFillTx/>
                <a:latin typeface="Raleway"/>
                <a:ea typeface="Lato Light" panose="020F0502020204030203" pitchFamily="34" charset="0"/>
                <a:cs typeface="Mukta ExtraLight" panose="020B0000000000000000" pitchFamily="34" charset="77"/>
              </a:rPr>
              <a:t>opmærksom</a:t>
            </a:r>
            <a:r>
              <a:rPr kumimoji="0" lang="en-US" sz="1200" b="0" i="0" u="none" strike="noStrike" kern="1200" cap="none" spc="0" normalizeH="0" baseline="0" noProof="0" dirty="0">
                <a:ln>
                  <a:noFill/>
                </a:ln>
                <a:solidFill>
                  <a:prstClr val="black"/>
                </a:solidFill>
                <a:effectLst/>
                <a:uLnTx/>
                <a:uFillTx/>
                <a:latin typeface="Raleway"/>
                <a:ea typeface="Lato Light" panose="020F0502020204030203" pitchFamily="34" charset="0"/>
                <a:cs typeface="Mukta ExtraLight" panose="020B0000000000000000" pitchFamily="34" charset="77"/>
              </a:rPr>
              <a:t> </a:t>
            </a:r>
            <a:r>
              <a:rPr kumimoji="0" lang="en-US" sz="1200" b="0" i="0" u="none" strike="noStrike" kern="1200" cap="none" spc="0" normalizeH="0" baseline="0" noProof="0" dirty="0" err="1">
                <a:ln>
                  <a:noFill/>
                </a:ln>
                <a:solidFill>
                  <a:prstClr val="black"/>
                </a:solidFill>
                <a:effectLst/>
                <a:uLnTx/>
                <a:uFillTx/>
                <a:latin typeface="Raleway"/>
                <a:ea typeface="Lato Light" panose="020F0502020204030203" pitchFamily="34" charset="0"/>
                <a:cs typeface="Mukta ExtraLight" panose="020B0000000000000000" pitchFamily="34" charset="77"/>
              </a:rPr>
              <a:t>på</a:t>
            </a:r>
            <a:r>
              <a:rPr kumimoji="0" lang="en-US" sz="1200" b="0" i="0" u="none" strike="noStrike" kern="1200" cap="none" spc="0" normalizeH="0" baseline="0" noProof="0" dirty="0">
                <a:ln>
                  <a:noFill/>
                </a:ln>
                <a:solidFill>
                  <a:prstClr val="black"/>
                </a:solidFill>
                <a:effectLst/>
                <a:uLnTx/>
                <a:uFillTx/>
                <a:latin typeface="Raleway"/>
                <a:ea typeface="Lato Light" panose="020F0502020204030203" pitchFamily="34" charset="0"/>
                <a:cs typeface="Mukta ExtraLight" panose="020B0000000000000000" pitchFamily="34" charset="77"/>
              </a:rPr>
              <a:t>, </a:t>
            </a:r>
            <a:r>
              <a:rPr kumimoji="0" lang="en-US" sz="1200" b="0" i="0" u="none" strike="noStrike" kern="1200" cap="none" spc="0" normalizeH="0" baseline="0" noProof="0" dirty="0" err="1">
                <a:ln>
                  <a:noFill/>
                </a:ln>
                <a:solidFill>
                  <a:prstClr val="black"/>
                </a:solidFill>
                <a:effectLst/>
                <a:uLnTx/>
                <a:uFillTx/>
                <a:latin typeface="Raleway"/>
                <a:ea typeface="Lato Light" panose="020F0502020204030203" pitchFamily="34" charset="0"/>
                <a:cs typeface="Mukta ExtraLight" panose="020B0000000000000000" pitchFamily="34" charset="77"/>
              </a:rPr>
              <a:t>når</a:t>
            </a:r>
            <a:r>
              <a:rPr kumimoji="0" lang="en-US" sz="1200" b="0" i="0" u="none" strike="noStrike" kern="1200" cap="none" spc="0" normalizeH="0" baseline="0" noProof="0" dirty="0">
                <a:ln>
                  <a:noFill/>
                </a:ln>
                <a:solidFill>
                  <a:prstClr val="black"/>
                </a:solidFill>
                <a:effectLst/>
                <a:uLnTx/>
                <a:uFillTx/>
                <a:latin typeface="Raleway"/>
                <a:ea typeface="Lato Light" panose="020F0502020204030203" pitchFamily="34" charset="0"/>
                <a:cs typeface="Mukta ExtraLight" panose="020B0000000000000000" pitchFamily="34" charset="77"/>
              </a:rPr>
              <a:t> du </a:t>
            </a:r>
            <a:r>
              <a:rPr kumimoji="0" lang="en-US" sz="1200" b="0" i="0" u="none" strike="noStrike" kern="1200" cap="none" spc="0" normalizeH="0" baseline="0" noProof="0" dirty="0" err="1">
                <a:ln>
                  <a:noFill/>
                </a:ln>
                <a:solidFill>
                  <a:prstClr val="black"/>
                </a:solidFill>
                <a:effectLst/>
                <a:uLnTx/>
                <a:uFillTx/>
                <a:latin typeface="Raleway"/>
                <a:ea typeface="Lato Light" panose="020F0502020204030203" pitchFamily="34" charset="0"/>
                <a:cs typeface="Mukta ExtraLight" panose="020B0000000000000000" pitchFamily="34" charset="77"/>
              </a:rPr>
              <a:t>har</a:t>
            </a:r>
            <a:r>
              <a:rPr kumimoji="0" lang="en-US" sz="1200" b="0" i="0" u="none" strike="noStrike" kern="1200" cap="none" spc="0" normalizeH="0" baseline="0" noProof="0" dirty="0">
                <a:ln>
                  <a:noFill/>
                </a:ln>
                <a:solidFill>
                  <a:prstClr val="black"/>
                </a:solidFill>
                <a:effectLst/>
                <a:uLnTx/>
                <a:uFillTx/>
                <a:latin typeface="Raleway"/>
                <a:ea typeface="Lato Light" panose="020F0502020204030203" pitchFamily="34" charset="0"/>
                <a:cs typeface="Mukta ExtraLight" panose="020B0000000000000000" pitchFamily="34" charset="77"/>
              </a:rPr>
              <a:t> </a:t>
            </a:r>
            <a:r>
              <a:rPr kumimoji="0" lang="en-US" sz="1200" b="0" i="0" u="none" strike="noStrike" kern="1200" cap="none" spc="0" normalizeH="0" baseline="0" noProof="0" dirty="0" err="1">
                <a:ln>
                  <a:noFill/>
                </a:ln>
                <a:solidFill>
                  <a:prstClr val="black"/>
                </a:solidFill>
                <a:effectLst/>
                <a:uLnTx/>
                <a:uFillTx/>
                <a:latin typeface="Raleway"/>
                <a:ea typeface="Lato Light" panose="020F0502020204030203" pitchFamily="34" charset="0"/>
                <a:cs typeface="Mukta ExtraLight" panose="020B0000000000000000" pitchFamily="34" charset="77"/>
              </a:rPr>
              <a:t>søgt</a:t>
            </a:r>
            <a:r>
              <a:rPr kumimoji="0" lang="en-US" sz="1200" b="0" i="0" u="none" strike="noStrike" kern="1200" cap="none" spc="0" normalizeH="0" baseline="0" noProof="0" dirty="0">
                <a:ln>
                  <a:noFill/>
                </a:ln>
                <a:solidFill>
                  <a:prstClr val="black"/>
                </a:solidFill>
                <a:effectLst/>
                <a:uLnTx/>
                <a:uFillTx/>
                <a:latin typeface="Raleway"/>
                <a:ea typeface="Lato Light" panose="020F0502020204030203" pitchFamily="34" charset="0"/>
                <a:cs typeface="Mukta ExtraLight" panose="020B0000000000000000" pitchFamily="34" charset="77"/>
              </a:rPr>
              <a:t>.</a:t>
            </a:r>
          </a:p>
        </p:txBody>
      </p:sp>
      <p:sp>
        <p:nvSpPr>
          <p:cNvPr id="26" name="TextBox 25">
            <a:extLst>
              <a:ext uri="{FF2B5EF4-FFF2-40B4-BE49-F238E27FC236}">
                <a16:creationId xmlns:a16="http://schemas.microsoft.com/office/drawing/2014/main" id="{8B171435-CE3B-DA48-ABAF-76E18E9E7D13}"/>
              </a:ext>
            </a:extLst>
          </p:cNvPr>
          <p:cNvSpPr txBox="1"/>
          <p:nvPr/>
        </p:nvSpPr>
        <p:spPr>
          <a:xfrm>
            <a:off x="3889835" y="2167336"/>
            <a:ext cx="329535" cy="553998"/>
          </a:xfrm>
          <a:prstGeom prst="rect">
            <a:avLst/>
          </a:prstGeom>
          <a:noFill/>
        </p:spPr>
        <p:txBody>
          <a:bodyPr wrap="square" rtlCol="0" anchor="ctr" anchorCtr="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Raleway"/>
                <a:ea typeface="League Spartan" charset="0"/>
                <a:cs typeface="Poppins" pitchFamily="2" charset="77"/>
              </a:rPr>
              <a:t>1</a:t>
            </a:r>
          </a:p>
        </p:txBody>
      </p:sp>
      <p:sp>
        <p:nvSpPr>
          <p:cNvPr id="27" name="TextBox 26">
            <a:extLst>
              <a:ext uri="{FF2B5EF4-FFF2-40B4-BE49-F238E27FC236}">
                <a16:creationId xmlns:a16="http://schemas.microsoft.com/office/drawing/2014/main" id="{D2EDFA74-273E-6741-9B19-FEDEFBFA1B5C}"/>
              </a:ext>
            </a:extLst>
          </p:cNvPr>
          <p:cNvSpPr txBox="1"/>
          <p:nvPr/>
        </p:nvSpPr>
        <p:spPr>
          <a:xfrm>
            <a:off x="3854066" y="3453313"/>
            <a:ext cx="401072" cy="553998"/>
          </a:xfrm>
          <a:prstGeom prst="rect">
            <a:avLst/>
          </a:prstGeom>
          <a:noFill/>
        </p:spPr>
        <p:txBody>
          <a:bodyPr wrap="none" rtlCol="0" anchor="ctr" anchorCtr="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Raleway"/>
                <a:ea typeface="League Spartan" charset="0"/>
                <a:cs typeface="Poppins" pitchFamily="2" charset="77"/>
              </a:rPr>
              <a:t>2</a:t>
            </a:r>
          </a:p>
        </p:txBody>
      </p:sp>
      <p:sp>
        <p:nvSpPr>
          <p:cNvPr id="28" name="TextBox 27">
            <a:extLst>
              <a:ext uri="{FF2B5EF4-FFF2-40B4-BE49-F238E27FC236}">
                <a16:creationId xmlns:a16="http://schemas.microsoft.com/office/drawing/2014/main" id="{1792AAC7-9301-134C-88BB-2FEEB9D9B9C1}"/>
              </a:ext>
            </a:extLst>
          </p:cNvPr>
          <p:cNvSpPr txBox="1"/>
          <p:nvPr/>
        </p:nvSpPr>
        <p:spPr>
          <a:xfrm>
            <a:off x="3831633" y="4767664"/>
            <a:ext cx="399468" cy="553998"/>
          </a:xfrm>
          <a:prstGeom prst="rect">
            <a:avLst/>
          </a:prstGeom>
          <a:noFill/>
        </p:spPr>
        <p:txBody>
          <a:bodyPr wrap="none" rtlCol="0" anchor="ctr" anchorCtr="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Raleway"/>
                <a:ea typeface="League Spartan" charset="0"/>
                <a:cs typeface="Poppins" pitchFamily="2" charset="77"/>
              </a:rPr>
              <a:t>3</a:t>
            </a:r>
          </a:p>
        </p:txBody>
      </p:sp>
      <p:pic>
        <p:nvPicPr>
          <p:cNvPr id="23" name="Billed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64615" y="296984"/>
            <a:ext cx="1651592" cy="169321"/>
          </a:xfrm>
          <a:prstGeom prst="rect">
            <a:avLst/>
          </a:prstGeom>
        </p:spPr>
      </p:pic>
    </p:spTree>
    <p:extLst>
      <p:ext uri="{BB962C8B-B14F-4D97-AF65-F5344CB8AC3E}">
        <p14:creationId xmlns:p14="http://schemas.microsoft.com/office/powerpoint/2010/main" val="196208113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rotWithShape="1">
          <a:blip r:embed="rId3"/>
          <a:srcRect l="32892" t="27386" r="21274" b="12483"/>
          <a:stretch/>
        </p:blipFill>
        <p:spPr>
          <a:xfrm>
            <a:off x="2135560" y="1268760"/>
            <a:ext cx="7740008" cy="5397265"/>
          </a:xfrm>
          <a:prstGeom prst="rect">
            <a:avLst/>
          </a:prstGeom>
        </p:spPr>
      </p:pic>
      <p:sp>
        <p:nvSpPr>
          <p:cNvPr id="3" name="Titel 1"/>
          <p:cNvSpPr txBox="1">
            <a:spLocks/>
          </p:cNvSpPr>
          <p:nvPr/>
        </p:nvSpPr>
        <p:spPr>
          <a:xfrm>
            <a:off x="-651938" y="373859"/>
            <a:ext cx="6948235" cy="69729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da-DK" sz="3400" b="1" i="0" u="none" strike="noStrike" kern="1200" cap="none" spc="0" normalizeH="0" baseline="0" noProof="0" dirty="0">
                <a:ln>
                  <a:noFill/>
                </a:ln>
                <a:solidFill>
                  <a:srgbClr val="024843"/>
                </a:solidFill>
                <a:effectLst/>
                <a:uLnTx/>
                <a:uFillTx/>
                <a:latin typeface="Raleway" panose="020B0503030101060003" pitchFamily="34" charset="0"/>
                <a:ea typeface="+mj-ea"/>
                <a:cs typeface="+mj-cs"/>
              </a:rPr>
              <a:t>Uddannelsessystemet</a:t>
            </a:r>
            <a:endParaRPr kumimoji="0" lang="da-DK" sz="3400" b="0" i="0" u="none" strike="noStrike" kern="1200" cap="none" spc="0" normalizeH="0" baseline="0" noProof="0" dirty="0">
              <a:ln>
                <a:noFill/>
              </a:ln>
              <a:solidFill>
                <a:srgbClr val="024843"/>
              </a:solidFill>
              <a:effectLst/>
              <a:uLnTx/>
              <a:uFillTx/>
              <a:latin typeface="Raleway" panose="020B0503030101060003" pitchFamily="34" charset="0"/>
              <a:ea typeface="+mj-ea"/>
              <a:cs typeface="+mj-cs"/>
            </a:endParaRPr>
          </a:p>
        </p:txBody>
      </p:sp>
      <p:sp>
        <p:nvSpPr>
          <p:cNvPr id="5" name="Rektangulær billedforklaring 4"/>
          <p:cNvSpPr/>
          <p:nvPr/>
        </p:nvSpPr>
        <p:spPr>
          <a:xfrm>
            <a:off x="8223748" y="4744140"/>
            <a:ext cx="802265" cy="584943"/>
          </a:xfrm>
          <a:prstGeom prst="wedgeRectCallout">
            <a:avLst>
              <a:gd name="adj1" fmla="val -71227"/>
              <a:gd name="adj2" fmla="val 80761"/>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0A5A5F"/>
                </a:solidFill>
                <a:effectLst/>
                <a:uLnTx/>
                <a:uFillTx/>
                <a:latin typeface="Raleway"/>
                <a:ea typeface="+mn-ea"/>
                <a:cs typeface="+mn-cs"/>
              </a:rPr>
              <a:t>SOF</a:t>
            </a:r>
          </a:p>
        </p:txBody>
      </p:sp>
      <p:sp>
        <p:nvSpPr>
          <p:cNvPr id="4" name="Tekstfelt 3">
            <a:extLst>
              <a:ext uri="{FF2B5EF4-FFF2-40B4-BE49-F238E27FC236}">
                <a16:creationId xmlns:a16="http://schemas.microsoft.com/office/drawing/2014/main" id="{3D3025DF-76AE-4C65-8D07-54244E57A537}"/>
              </a:ext>
            </a:extLst>
          </p:cNvPr>
          <p:cNvSpPr txBox="1"/>
          <p:nvPr/>
        </p:nvSpPr>
        <p:spPr>
          <a:xfrm>
            <a:off x="9875568" y="1460810"/>
            <a:ext cx="2332565" cy="1569660"/>
          </a:xfrm>
          <a:prstGeom prst="rect">
            <a:avLst/>
          </a:prstGeom>
          <a:noFill/>
        </p:spPr>
        <p:txBody>
          <a:bodyPr wrap="square" rtlCol="0">
            <a:spAutoFit/>
          </a:bodyPr>
          <a:lstStyle/>
          <a:p>
            <a:r>
              <a:rPr lang="da-DK" sz="2400" b="1" dirty="0"/>
              <a:t>SOF.</a:t>
            </a:r>
          </a:p>
          <a:p>
            <a:pPr marL="285750" indent="-285750">
              <a:buFont typeface="Arial" panose="020B0604020202020204" pitchFamily="34" charset="0"/>
              <a:buChar char="•"/>
            </a:pPr>
            <a:r>
              <a:rPr lang="da-DK" sz="2400" b="1" dirty="0"/>
              <a:t>VUC</a:t>
            </a:r>
          </a:p>
          <a:p>
            <a:pPr marL="285750" indent="-285750">
              <a:buFont typeface="Arial" panose="020B0604020202020204" pitchFamily="34" charset="0"/>
              <a:buChar char="•"/>
            </a:pPr>
            <a:r>
              <a:rPr lang="da-DK" sz="2400" b="1" dirty="0"/>
              <a:t>Aalborg City Gymnasium</a:t>
            </a:r>
          </a:p>
        </p:txBody>
      </p:sp>
    </p:spTree>
    <p:extLst>
      <p:ext uri="{BB962C8B-B14F-4D97-AF65-F5344CB8AC3E}">
        <p14:creationId xmlns:p14="http://schemas.microsoft.com/office/powerpoint/2010/main" val="3956887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939921" y="769235"/>
            <a:ext cx="10296525" cy="783194"/>
          </a:xfrm>
        </p:spPr>
        <p:txBody>
          <a:bodyPr>
            <a:normAutofit fontScale="90000"/>
          </a:bodyPr>
          <a:lstStyle/>
          <a:p>
            <a:r>
              <a:rPr lang="da-DK" sz="5300" b="0" dirty="0">
                <a:solidFill>
                  <a:schemeClr val="tx1"/>
                </a:solidFill>
                <a:latin typeface="Raleway Medium" panose="020B0603030101060003" pitchFamily="34" charset="0"/>
              </a:rPr>
              <a:t>Vigtige datoer </a:t>
            </a:r>
            <a:br>
              <a:rPr lang="da-DK" sz="4000" b="0" dirty="0">
                <a:solidFill>
                  <a:schemeClr val="tx1"/>
                </a:solidFill>
                <a:latin typeface="Raleway Medium" panose="020B0603030101060003" pitchFamily="34" charset="0"/>
              </a:rPr>
            </a:br>
            <a:r>
              <a:rPr lang="da-DK" sz="3100" b="0" dirty="0">
                <a:solidFill>
                  <a:schemeClr val="tx1"/>
                </a:solidFill>
                <a:latin typeface="Raleway Medium" panose="020B0603030101060003" pitchFamily="34" charset="0"/>
              </a:rPr>
              <a:t>– den koordinerede tilmelding</a:t>
            </a:r>
          </a:p>
        </p:txBody>
      </p:sp>
      <p:grpSp>
        <p:nvGrpSpPr>
          <p:cNvPr id="9" name="Gruppe 8"/>
          <p:cNvGrpSpPr/>
          <p:nvPr/>
        </p:nvGrpSpPr>
        <p:grpSpPr>
          <a:xfrm>
            <a:off x="-1" y="2707327"/>
            <a:ext cx="12386931" cy="3546138"/>
            <a:chOff x="-183717" y="681784"/>
            <a:chExt cx="10946599" cy="2886198"/>
          </a:xfrm>
        </p:grpSpPr>
        <p:cxnSp>
          <p:nvCxnSpPr>
            <p:cNvPr id="3" name="Lige forbindelse 2"/>
            <p:cNvCxnSpPr/>
            <p:nvPr/>
          </p:nvCxnSpPr>
          <p:spPr>
            <a:xfrm>
              <a:off x="-183717" y="3567190"/>
              <a:ext cx="10946599" cy="792"/>
            </a:xfrm>
            <a:prstGeom prst="line">
              <a:avLst/>
            </a:prstGeom>
            <a:ln w="38100">
              <a:solidFill>
                <a:schemeClr val="accent1"/>
              </a:solidFill>
            </a:ln>
          </p:spPr>
          <p:style>
            <a:lnRef idx="3">
              <a:schemeClr val="dk1"/>
            </a:lnRef>
            <a:fillRef idx="0">
              <a:schemeClr val="dk1"/>
            </a:fillRef>
            <a:effectRef idx="2">
              <a:schemeClr val="dk1"/>
            </a:effectRef>
            <a:fontRef idx="minor">
              <a:schemeClr val="tx1"/>
            </a:fontRef>
          </p:style>
        </p:cxnSp>
        <p:cxnSp>
          <p:nvCxnSpPr>
            <p:cNvPr id="5" name="Lige forbindelse 4"/>
            <p:cNvCxnSpPr/>
            <p:nvPr/>
          </p:nvCxnSpPr>
          <p:spPr>
            <a:xfrm>
              <a:off x="8315296" y="1483282"/>
              <a:ext cx="193" cy="829853"/>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ekstfelt 5"/>
            <p:cNvSpPr txBox="1"/>
            <p:nvPr/>
          </p:nvSpPr>
          <p:spPr>
            <a:xfrm>
              <a:off x="3101194" y="2575770"/>
              <a:ext cx="1798475" cy="57614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a-DK" sz="2000" b="1" i="0" u="none" strike="noStrike" kern="1200" cap="none" spc="0" normalizeH="0" baseline="0" noProof="0" dirty="0">
                  <a:ln>
                    <a:noFill/>
                  </a:ln>
                  <a:solidFill>
                    <a:srgbClr val="0A5A5F"/>
                  </a:solidFill>
                  <a:effectLst/>
                  <a:uLnTx/>
                  <a:uFillTx/>
                  <a:latin typeface="Raleway"/>
                  <a:ea typeface="ＭＳ Ｐゴシック" charset="-128"/>
                  <a:cs typeface="+mn-cs"/>
                </a:rPr>
                <a:t>15. marts </a:t>
              </a:r>
              <a:br>
                <a:rPr kumimoji="0" lang="da-DK" sz="2000" b="1" i="0" u="none" strike="noStrike" kern="1200" cap="none" spc="0" normalizeH="0" baseline="0" noProof="0" dirty="0">
                  <a:ln>
                    <a:noFill/>
                  </a:ln>
                  <a:solidFill>
                    <a:srgbClr val="0A5A5F"/>
                  </a:solidFill>
                  <a:effectLst/>
                  <a:uLnTx/>
                  <a:uFillTx/>
                  <a:latin typeface="Raleway"/>
                  <a:ea typeface="ＭＳ Ｐゴシック" charset="-128"/>
                  <a:cs typeface="+mn-cs"/>
                </a:rPr>
              </a:br>
              <a:r>
                <a:rPr kumimoji="0" lang="da-DK" sz="2000" b="1" i="0" u="none" strike="noStrike" kern="1200" cap="none" spc="0" normalizeH="0" baseline="0" noProof="0" dirty="0">
                  <a:ln>
                    <a:noFill/>
                  </a:ln>
                  <a:solidFill>
                    <a:srgbClr val="0A5A5F"/>
                  </a:solidFill>
                  <a:effectLst/>
                  <a:uLnTx/>
                  <a:uFillTx/>
                  <a:latin typeface="Raleway"/>
                  <a:ea typeface="ＭＳ Ｐゴシック" charset="-128"/>
                  <a:cs typeface="+mn-cs"/>
                </a:rPr>
                <a:t>kl. 12.00 </a:t>
              </a:r>
            </a:p>
          </p:txBody>
        </p:sp>
        <p:sp>
          <p:nvSpPr>
            <p:cNvPr id="7" name="Tekstfelt 6"/>
            <p:cNvSpPr txBox="1"/>
            <p:nvPr/>
          </p:nvSpPr>
          <p:spPr>
            <a:xfrm>
              <a:off x="5401410" y="2558260"/>
              <a:ext cx="1798475" cy="57614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a-DK" sz="2000" b="1" i="0" u="none" strike="noStrike" kern="1200" cap="none" spc="0" normalizeH="0" baseline="0" noProof="0" dirty="0">
                  <a:ln>
                    <a:noFill/>
                  </a:ln>
                  <a:solidFill>
                    <a:srgbClr val="0A5A5F"/>
                  </a:solidFill>
                  <a:effectLst/>
                  <a:uLnTx/>
                  <a:uFillTx/>
                  <a:latin typeface="Raleway"/>
                  <a:ea typeface="Verdana" panose="020B0604030504040204" pitchFamily="34" charset="0"/>
                  <a:cs typeface="Verdana" panose="020B0604030504040204" pitchFamily="34" charset="0"/>
                </a:rPr>
                <a:t>5. juli </a:t>
              </a:r>
              <a:br>
                <a:rPr kumimoji="0" lang="da-DK" sz="2000" b="1" i="0" u="none" strike="noStrike" kern="1200" cap="none" spc="0" normalizeH="0" baseline="0" noProof="0" dirty="0">
                  <a:ln>
                    <a:noFill/>
                  </a:ln>
                  <a:solidFill>
                    <a:srgbClr val="0A5A5F"/>
                  </a:solidFill>
                  <a:effectLst/>
                  <a:uLnTx/>
                  <a:uFillTx/>
                  <a:latin typeface="Raleway"/>
                  <a:ea typeface="Verdana" panose="020B0604030504040204" pitchFamily="34" charset="0"/>
                  <a:cs typeface="Verdana" panose="020B0604030504040204" pitchFamily="34" charset="0"/>
                </a:rPr>
              </a:br>
              <a:r>
                <a:rPr kumimoji="0" lang="da-DK" sz="2000" b="1" i="0" u="none" strike="noStrike" kern="1200" cap="none" spc="0" normalizeH="0" baseline="0" noProof="0" dirty="0">
                  <a:ln>
                    <a:noFill/>
                  </a:ln>
                  <a:solidFill>
                    <a:srgbClr val="0A5A5F"/>
                  </a:solidFill>
                  <a:effectLst/>
                  <a:uLnTx/>
                  <a:uFillTx/>
                  <a:latin typeface="Raleway"/>
                  <a:ea typeface="Verdana" panose="020B0604030504040204" pitchFamily="34" charset="0"/>
                  <a:cs typeface="Verdana" panose="020B0604030504040204" pitchFamily="34" charset="0"/>
                </a:rPr>
                <a:t>kl. 12.00 </a:t>
              </a:r>
            </a:p>
          </p:txBody>
        </p:sp>
        <p:sp>
          <p:nvSpPr>
            <p:cNvPr id="8" name="Tekstfelt 7"/>
            <p:cNvSpPr txBox="1"/>
            <p:nvPr/>
          </p:nvSpPr>
          <p:spPr>
            <a:xfrm>
              <a:off x="7513286" y="2539467"/>
              <a:ext cx="1604016" cy="57614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a-DK" sz="2000" b="1" i="0" u="none" strike="noStrike" kern="1200" cap="none" spc="0" normalizeH="0" baseline="0" noProof="0" dirty="0">
                  <a:ln>
                    <a:noFill/>
                  </a:ln>
                  <a:solidFill>
                    <a:srgbClr val="0A5A5F"/>
                  </a:solidFill>
                  <a:effectLst/>
                  <a:uLnTx/>
                  <a:uFillTx/>
                  <a:latin typeface="Raleway"/>
                  <a:ea typeface="ＭＳ Ｐゴシック" charset="-128"/>
                  <a:cs typeface="+mn-cs"/>
                </a:rPr>
                <a:t>28. Juli</a:t>
              </a:r>
            </a:p>
            <a:p>
              <a:pPr marL="0" marR="0" lvl="0" indent="0" algn="ctr" defTabSz="914400" rtl="0" eaLnBrk="1" fontAlgn="base" latinLnBrk="0" hangingPunct="1">
                <a:lnSpc>
                  <a:spcPct val="100000"/>
                </a:lnSpc>
                <a:spcBef>
                  <a:spcPct val="0"/>
                </a:spcBef>
                <a:spcAft>
                  <a:spcPct val="0"/>
                </a:spcAft>
                <a:buClrTx/>
                <a:buSzTx/>
                <a:buFontTx/>
                <a:buNone/>
                <a:tabLst/>
                <a:defRPr/>
              </a:pPr>
              <a:r>
                <a:rPr lang="da-DK" sz="2000" b="1" dirty="0">
                  <a:solidFill>
                    <a:srgbClr val="0A5A5F"/>
                  </a:solidFill>
                  <a:latin typeface="Raleway"/>
                  <a:ea typeface="ＭＳ Ｐゴシック" charset="-128"/>
                </a:rPr>
                <a:t>(26. Juli i år)</a:t>
              </a:r>
              <a:r>
                <a:rPr kumimoji="0" lang="da-DK" sz="2000" b="1" i="0" u="none" strike="noStrike" kern="1200" cap="none" spc="0" normalizeH="0" baseline="0" noProof="0" dirty="0">
                  <a:ln>
                    <a:noFill/>
                  </a:ln>
                  <a:solidFill>
                    <a:srgbClr val="0A5A5F"/>
                  </a:solidFill>
                  <a:effectLst/>
                  <a:uLnTx/>
                  <a:uFillTx/>
                  <a:latin typeface="Raleway"/>
                  <a:ea typeface="ＭＳ Ｐゴシック" charset="-128"/>
                  <a:cs typeface="+mn-cs"/>
                </a:rPr>
                <a:t>  </a:t>
              </a:r>
            </a:p>
          </p:txBody>
        </p:sp>
        <p:cxnSp>
          <p:nvCxnSpPr>
            <p:cNvPr id="18" name="Lige forbindelse 17"/>
            <p:cNvCxnSpPr/>
            <p:nvPr/>
          </p:nvCxnSpPr>
          <p:spPr>
            <a:xfrm>
              <a:off x="6213683" y="1478961"/>
              <a:ext cx="3267" cy="775729"/>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Ellipse 18"/>
            <p:cNvSpPr/>
            <p:nvPr/>
          </p:nvSpPr>
          <p:spPr>
            <a:xfrm>
              <a:off x="8250564" y="2224153"/>
              <a:ext cx="129463" cy="125963"/>
            </a:xfrm>
            <a:prstGeom prst="ellipse">
              <a:avLst/>
            </a:prstGeom>
            <a:solidFill>
              <a:schemeClr val="accent1"/>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a-DK" sz="1800" b="0" i="0" u="none" strike="noStrike" kern="1200" cap="none" spc="0" normalizeH="0" baseline="0" noProof="0">
                <a:ln>
                  <a:noFill/>
                </a:ln>
                <a:solidFill>
                  <a:srgbClr val="FFFFFF"/>
                </a:solidFill>
                <a:effectLst/>
                <a:uLnTx/>
                <a:uFillTx/>
                <a:latin typeface="Verdana"/>
                <a:ea typeface="+mn-ea"/>
                <a:cs typeface="+mn-cs"/>
              </a:endParaRPr>
            </a:p>
          </p:txBody>
        </p:sp>
        <p:sp>
          <p:nvSpPr>
            <p:cNvPr id="20" name="Ellipse 19"/>
            <p:cNvSpPr/>
            <p:nvPr/>
          </p:nvSpPr>
          <p:spPr>
            <a:xfrm>
              <a:off x="6153743" y="2236102"/>
              <a:ext cx="129463" cy="125963"/>
            </a:xfrm>
            <a:prstGeom prst="ellipse">
              <a:avLst/>
            </a:prstGeom>
            <a:solidFill>
              <a:schemeClr val="accent1"/>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a-DK" sz="1800" b="0" i="0" u="none" strike="noStrike" kern="1200" cap="none" spc="0" normalizeH="0" baseline="0" noProof="0">
                <a:ln>
                  <a:noFill/>
                </a:ln>
                <a:solidFill>
                  <a:srgbClr val="FFFFFF"/>
                </a:solidFill>
                <a:effectLst/>
                <a:uLnTx/>
                <a:uFillTx/>
                <a:latin typeface="Verdana"/>
                <a:ea typeface="+mn-ea"/>
                <a:cs typeface="+mn-cs"/>
              </a:endParaRPr>
            </a:p>
          </p:txBody>
        </p:sp>
        <p:sp>
          <p:nvSpPr>
            <p:cNvPr id="26" name="Rektangel 25"/>
            <p:cNvSpPr/>
            <p:nvPr/>
          </p:nvSpPr>
          <p:spPr bwMode="auto">
            <a:xfrm>
              <a:off x="5210335" y="681785"/>
              <a:ext cx="2016280" cy="797177"/>
            </a:xfrm>
            <a:prstGeom prst="rect">
              <a:avLst/>
            </a:prstGeom>
            <a:solidFill>
              <a:srgbClr val="FFAF38">
                <a:alpha val="80000"/>
              </a:srgbClr>
            </a:solidFill>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srgbClr val="0A5A5F"/>
                  </a:solidFill>
                  <a:effectLst/>
                  <a:uLnTx/>
                  <a:uFillTx/>
                  <a:latin typeface="Raleway"/>
                  <a:ea typeface="+mn-ea"/>
                  <a:cs typeface="+mn-cs"/>
                </a:rPr>
                <a:t>Kvote 1 a</a:t>
              </a:r>
              <a:r>
                <a:rPr kumimoji="0" lang="da-DK" sz="2000" b="0" i="0" u="none" strike="noStrike" kern="1200" cap="none" spc="0" normalizeH="0" baseline="0" noProof="0" dirty="0" err="1">
                  <a:ln>
                    <a:noFill/>
                  </a:ln>
                  <a:solidFill>
                    <a:srgbClr val="0A5A5F"/>
                  </a:solidFill>
                  <a:effectLst/>
                  <a:uLnTx/>
                  <a:uFillTx/>
                  <a:latin typeface="Raleway"/>
                  <a:ea typeface="+mn-ea"/>
                  <a:cs typeface="+mn-cs"/>
                </a:rPr>
                <a:t>nsøgningsfrist</a:t>
              </a:r>
              <a:endParaRPr kumimoji="0" lang="da-DK" sz="2000" b="0" i="0" u="none" strike="noStrike" kern="1200" cap="none" spc="0" normalizeH="0" baseline="0" noProof="0" dirty="0">
                <a:ln>
                  <a:noFill/>
                </a:ln>
                <a:solidFill>
                  <a:srgbClr val="0A5A5F"/>
                </a:solidFill>
                <a:effectLst/>
                <a:uLnTx/>
                <a:uFillTx/>
                <a:latin typeface="Raleway"/>
                <a:ea typeface="+mn-ea"/>
                <a:cs typeface="+mn-cs"/>
              </a:endParaRPr>
            </a:p>
          </p:txBody>
        </p:sp>
        <p:sp>
          <p:nvSpPr>
            <p:cNvPr id="27" name="Rektangel 26"/>
            <p:cNvSpPr/>
            <p:nvPr/>
          </p:nvSpPr>
          <p:spPr bwMode="auto">
            <a:xfrm>
              <a:off x="7307349" y="681784"/>
              <a:ext cx="2016280" cy="797177"/>
            </a:xfrm>
            <a:prstGeom prst="rect">
              <a:avLst/>
            </a:prstGeom>
            <a:solidFill>
              <a:srgbClr val="C8D7CD">
                <a:alpha val="49804"/>
              </a:srgbClr>
            </a:solidFill>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srgbClr val="0A5A5F"/>
                  </a:solidFill>
                  <a:effectLst/>
                  <a:uLnTx/>
                  <a:uFillTx/>
                  <a:latin typeface="Raleway"/>
                  <a:ea typeface="+mn-ea"/>
                  <a:cs typeface="+mn-cs"/>
                </a:rPr>
                <a:t>Svar på ansøgning</a:t>
              </a:r>
            </a:p>
          </p:txBody>
        </p:sp>
      </p:grpSp>
      <p:sp>
        <p:nvSpPr>
          <p:cNvPr id="17" name="Rektangel 16"/>
          <p:cNvSpPr/>
          <p:nvPr/>
        </p:nvSpPr>
        <p:spPr bwMode="auto">
          <a:xfrm>
            <a:off x="3666795" y="2707328"/>
            <a:ext cx="2332046" cy="979456"/>
          </a:xfrm>
          <a:prstGeom prst="rect">
            <a:avLst/>
          </a:prstGeom>
          <a:solidFill>
            <a:srgbClr val="FFAF38">
              <a:alpha val="80000"/>
            </a:srgbClr>
          </a:solidFill>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srgbClr val="0A5A5F"/>
                </a:solidFill>
                <a:effectLst/>
                <a:uLnTx/>
                <a:uFillTx/>
                <a:latin typeface="Raleway"/>
                <a:ea typeface="+mn-ea"/>
                <a:cs typeface="+mn-cs"/>
              </a:rPr>
              <a:t>Kvote 2</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srgbClr val="0A5A5F"/>
                </a:solidFill>
                <a:effectLst/>
                <a:uLnTx/>
                <a:uFillTx/>
                <a:latin typeface="Raleway"/>
                <a:ea typeface="+mn-ea"/>
                <a:cs typeface="+mn-cs"/>
              </a:rPr>
              <a:t>a</a:t>
            </a:r>
            <a:r>
              <a:rPr kumimoji="0" lang="da-DK" sz="2000" b="0" i="0" u="none" strike="noStrike" kern="1200" cap="none" spc="0" normalizeH="0" baseline="0" noProof="0" dirty="0" err="1">
                <a:ln>
                  <a:noFill/>
                </a:ln>
                <a:solidFill>
                  <a:srgbClr val="0A5A5F"/>
                </a:solidFill>
                <a:effectLst/>
                <a:uLnTx/>
                <a:uFillTx/>
                <a:latin typeface="Raleway"/>
                <a:ea typeface="+mn-ea"/>
                <a:cs typeface="+mn-cs"/>
              </a:rPr>
              <a:t>nsøgningsfrist</a:t>
            </a:r>
            <a:endParaRPr kumimoji="0" lang="da-DK" sz="2000" b="0" i="0" u="none" strike="noStrike" kern="1200" cap="none" spc="0" normalizeH="0" baseline="0" noProof="0" dirty="0">
              <a:ln>
                <a:noFill/>
              </a:ln>
              <a:solidFill>
                <a:srgbClr val="0A5A5F"/>
              </a:solidFill>
              <a:effectLst/>
              <a:uLnTx/>
              <a:uFillTx/>
              <a:latin typeface="Raleway"/>
              <a:ea typeface="+mn-ea"/>
              <a:cs typeface="+mn-cs"/>
            </a:endParaRPr>
          </a:p>
        </p:txBody>
      </p:sp>
      <p:sp>
        <p:nvSpPr>
          <p:cNvPr id="23" name="Rektangel 22"/>
          <p:cNvSpPr/>
          <p:nvPr/>
        </p:nvSpPr>
        <p:spPr bwMode="auto">
          <a:xfrm>
            <a:off x="1240813" y="2708285"/>
            <a:ext cx="2332046" cy="979456"/>
          </a:xfrm>
          <a:prstGeom prst="rect">
            <a:avLst/>
          </a:prstGeom>
          <a:solidFill>
            <a:srgbClr val="FFAF38">
              <a:alpha val="80000"/>
            </a:srgbClr>
          </a:solidFill>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srgbClr val="0A5A5F"/>
                </a:solidFill>
                <a:effectLst/>
                <a:uLnTx/>
                <a:uFillTx/>
                <a:latin typeface="Raleway"/>
                <a:ea typeface="+mn-ea"/>
                <a:cs typeface="+mn-cs"/>
              </a:rPr>
              <a:t>Optagelse.dk åbner</a:t>
            </a:r>
          </a:p>
        </p:txBody>
      </p:sp>
      <p:cxnSp>
        <p:nvCxnSpPr>
          <p:cNvPr id="24" name="Lige forbindelse 23"/>
          <p:cNvCxnSpPr/>
          <p:nvPr/>
        </p:nvCxnSpPr>
        <p:spPr>
          <a:xfrm>
            <a:off x="2421067" y="3692090"/>
            <a:ext cx="222" cy="1019602"/>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Tekstfelt 24"/>
          <p:cNvSpPr txBox="1"/>
          <p:nvPr/>
        </p:nvSpPr>
        <p:spPr>
          <a:xfrm>
            <a:off x="1357452" y="4995717"/>
            <a:ext cx="2080130" cy="4001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a-DK" sz="2000" b="1" i="0" u="none" strike="noStrike" kern="1200" cap="none" spc="0" normalizeH="0" baseline="0" noProof="0" dirty="0">
                <a:ln>
                  <a:noFill/>
                </a:ln>
                <a:solidFill>
                  <a:srgbClr val="0A5A5F"/>
                </a:solidFill>
                <a:effectLst/>
                <a:uLnTx/>
                <a:uFillTx/>
                <a:latin typeface="Raleway"/>
                <a:ea typeface="ＭＳ Ｐゴシック" charset="-128"/>
                <a:cs typeface="+mn-cs"/>
              </a:rPr>
              <a:t>1. februar</a:t>
            </a:r>
          </a:p>
        </p:txBody>
      </p:sp>
      <p:cxnSp>
        <p:nvCxnSpPr>
          <p:cNvPr id="22" name="Lige forbindelse 21"/>
          <p:cNvCxnSpPr/>
          <p:nvPr/>
        </p:nvCxnSpPr>
        <p:spPr>
          <a:xfrm>
            <a:off x="4801425" y="3674826"/>
            <a:ext cx="223" cy="1019602"/>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Ellipse 27"/>
          <p:cNvSpPr/>
          <p:nvPr/>
        </p:nvSpPr>
        <p:spPr>
          <a:xfrm>
            <a:off x="4731502" y="4602363"/>
            <a:ext cx="149738" cy="154765"/>
          </a:xfrm>
          <a:prstGeom prst="ellipse">
            <a:avLst/>
          </a:prstGeom>
          <a:solidFill>
            <a:schemeClr val="accent1"/>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a-DK" sz="1800" b="0" i="0" u="none" strike="noStrike" kern="1200" cap="none" spc="0" normalizeH="0" baseline="0" noProof="0">
              <a:ln>
                <a:noFill/>
              </a:ln>
              <a:solidFill>
                <a:srgbClr val="FFFFFF"/>
              </a:solidFill>
              <a:effectLst/>
              <a:uLnTx/>
              <a:uFillTx/>
              <a:latin typeface="Verdana"/>
              <a:ea typeface="+mn-ea"/>
              <a:cs typeface="+mn-cs"/>
            </a:endParaRPr>
          </a:p>
        </p:txBody>
      </p:sp>
      <p:sp>
        <p:nvSpPr>
          <p:cNvPr id="29" name="Ellipse 28"/>
          <p:cNvSpPr/>
          <p:nvPr/>
        </p:nvSpPr>
        <p:spPr>
          <a:xfrm>
            <a:off x="2350374" y="4585790"/>
            <a:ext cx="149738" cy="154765"/>
          </a:xfrm>
          <a:prstGeom prst="ellipse">
            <a:avLst/>
          </a:prstGeom>
          <a:solidFill>
            <a:schemeClr val="accent1"/>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a-DK" sz="1800" b="0" i="0" u="none" strike="noStrike" kern="1200" cap="none" spc="0" normalizeH="0" baseline="0" noProof="0">
              <a:ln>
                <a:noFill/>
              </a:ln>
              <a:solidFill>
                <a:srgbClr val="FFFFFF"/>
              </a:solidFill>
              <a:effectLst/>
              <a:uLnTx/>
              <a:uFillTx/>
              <a:latin typeface="Verdana"/>
              <a:ea typeface="+mn-ea"/>
              <a:cs typeface="+mn-cs"/>
            </a:endParaRPr>
          </a:p>
        </p:txBody>
      </p:sp>
      <p:pic>
        <p:nvPicPr>
          <p:cNvPr id="30" name="Billede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4615" y="296984"/>
            <a:ext cx="1651592" cy="169321"/>
          </a:xfrm>
          <a:prstGeom prst="rect">
            <a:avLst/>
          </a:prstGeom>
        </p:spPr>
      </p:pic>
      <p:cxnSp>
        <p:nvCxnSpPr>
          <p:cNvPr id="12" name="Lige pilforbindelse 11"/>
          <p:cNvCxnSpPr/>
          <p:nvPr/>
        </p:nvCxnSpPr>
        <p:spPr>
          <a:xfrm>
            <a:off x="0" y="4360093"/>
            <a:ext cx="11727712" cy="0"/>
          </a:xfrm>
          <a:prstGeom prst="straightConnector1">
            <a:avLst/>
          </a:prstGeom>
          <a:ln w="38100">
            <a:solidFill>
              <a:schemeClr val="accent1"/>
            </a:solidFill>
            <a:tailEnd type="triangle"/>
          </a:ln>
        </p:spPr>
        <p:style>
          <a:lnRef idx="2">
            <a:schemeClr val="accent1"/>
          </a:lnRef>
          <a:fillRef idx="0">
            <a:schemeClr val="accent1"/>
          </a:fillRef>
          <a:effectRef idx="1">
            <a:schemeClr val="accent1"/>
          </a:effectRef>
          <a:fontRef idx="minor">
            <a:schemeClr val="tx1"/>
          </a:fontRef>
        </p:style>
      </p:cxnSp>
      <p:sp>
        <p:nvSpPr>
          <p:cNvPr id="4" name="Tekstfelt 3">
            <a:extLst>
              <a:ext uri="{FF2B5EF4-FFF2-40B4-BE49-F238E27FC236}">
                <a16:creationId xmlns:a16="http://schemas.microsoft.com/office/drawing/2014/main" id="{69E6BD6B-6736-4C51-BF8D-E5B85C23C209}"/>
              </a:ext>
            </a:extLst>
          </p:cNvPr>
          <p:cNvSpPr txBox="1"/>
          <p:nvPr/>
        </p:nvSpPr>
        <p:spPr>
          <a:xfrm>
            <a:off x="3717132" y="2267549"/>
            <a:ext cx="1859805" cy="400110"/>
          </a:xfrm>
          <a:prstGeom prst="rect">
            <a:avLst/>
          </a:prstGeom>
          <a:noFill/>
        </p:spPr>
        <p:txBody>
          <a:bodyPr wrap="none" rtlCol="0">
            <a:spAutoFit/>
          </a:bodyPr>
          <a:lstStyle/>
          <a:p>
            <a:r>
              <a:rPr lang="da-DK" sz="2000" b="1" dirty="0">
                <a:solidFill>
                  <a:srgbClr val="0A5A5F"/>
                </a:solidFill>
              </a:rPr>
              <a:t>I kan søge i år</a:t>
            </a:r>
          </a:p>
        </p:txBody>
      </p:sp>
    </p:spTree>
    <p:extLst>
      <p:ext uri="{BB962C8B-B14F-4D97-AF65-F5344CB8AC3E}">
        <p14:creationId xmlns:p14="http://schemas.microsoft.com/office/powerpoint/2010/main" val="359360848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563525" y="2156112"/>
            <a:ext cx="9144000" cy="2387600"/>
          </a:xfrm>
        </p:spPr>
        <p:txBody>
          <a:bodyPr/>
          <a:lstStyle/>
          <a:p>
            <a:r>
              <a:rPr lang="da-DK" dirty="0"/>
              <a:t>Hvad skal du være opmærksom på </a:t>
            </a:r>
            <a:br>
              <a:rPr lang="da-DK" dirty="0"/>
            </a:br>
            <a:r>
              <a:rPr lang="da-DK" b="1" dirty="0"/>
              <a:t>før du søger</a:t>
            </a:r>
          </a:p>
        </p:txBody>
      </p:sp>
      <p:sp>
        <p:nvSpPr>
          <p:cNvPr id="3" name="Undertitel 2"/>
          <p:cNvSpPr>
            <a:spLocks noGrp="1"/>
          </p:cNvSpPr>
          <p:nvPr>
            <p:ph type="subTitle" idx="1"/>
          </p:nvPr>
        </p:nvSpPr>
        <p:spPr/>
        <p:txBody>
          <a:bodyPr/>
          <a:lstStyle/>
          <a:p>
            <a:endParaRPr lang="da-DK"/>
          </a:p>
        </p:txBody>
      </p:sp>
      <p:pic>
        <p:nvPicPr>
          <p:cNvPr id="4" name="Billed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09164" y="6410705"/>
            <a:ext cx="1651592" cy="169321"/>
          </a:xfrm>
          <a:prstGeom prst="rect">
            <a:avLst/>
          </a:prstGeom>
        </p:spPr>
      </p:pic>
    </p:spTree>
    <p:extLst>
      <p:ext uri="{BB962C8B-B14F-4D97-AF65-F5344CB8AC3E}">
        <p14:creationId xmlns:p14="http://schemas.microsoft.com/office/powerpoint/2010/main" val="384297720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97332" y="858982"/>
            <a:ext cx="10296525" cy="783194"/>
          </a:xfrm>
        </p:spPr>
        <p:txBody>
          <a:bodyPr/>
          <a:lstStyle/>
          <a:p>
            <a:r>
              <a:rPr lang="da-DK" altLang="da-DK" sz="4000" dirty="0">
                <a:solidFill>
                  <a:schemeClr val="bg1">
                    <a:lumMod val="10000"/>
                  </a:schemeClr>
                </a:solidFill>
              </a:rPr>
              <a:t>Adgangskrav</a:t>
            </a:r>
            <a:endParaRPr lang="da-DK" sz="4000" dirty="0">
              <a:solidFill>
                <a:schemeClr val="bg1">
                  <a:lumMod val="10000"/>
                </a:schemeClr>
              </a:solidFill>
            </a:endParaRPr>
          </a:p>
        </p:txBody>
      </p:sp>
      <p:sp>
        <p:nvSpPr>
          <p:cNvPr id="3" name="Tekstboks 2"/>
          <p:cNvSpPr txBox="1"/>
          <p:nvPr/>
        </p:nvSpPr>
        <p:spPr>
          <a:xfrm>
            <a:off x="637957" y="1886724"/>
            <a:ext cx="10538691" cy="378565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a-DK" sz="2000" i="0" u="none" strike="noStrike" kern="1200" cap="none" spc="0" normalizeH="0" baseline="0" noProof="0" dirty="0">
                <a:ln>
                  <a:noFill/>
                </a:ln>
                <a:solidFill>
                  <a:schemeClr val="bg1">
                    <a:lumMod val="10000"/>
                  </a:schemeClr>
                </a:solidFill>
                <a:effectLst/>
                <a:uLnTx/>
                <a:uFillTx/>
                <a:latin typeface="Raleway Medium" panose="020B0603030101060003" pitchFamily="34" charset="0"/>
                <a:ea typeface="ＭＳ Ｐゴシック" charset="-128"/>
              </a:rPr>
              <a:t>Generelt adgangskrav</a:t>
            </a:r>
            <a:r>
              <a:rPr kumimoji="0" lang="da-DK" sz="2000" b="1" i="0" u="none" strike="noStrike" kern="1200" cap="none" spc="0" normalizeH="0" baseline="0" noProof="0" dirty="0">
                <a:ln>
                  <a:noFill/>
                </a:ln>
                <a:solidFill>
                  <a:schemeClr val="bg1">
                    <a:lumMod val="10000"/>
                  </a:schemeClr>
                </a:solidFill>
                <a:effectLst/>
                <a:uLnTx/>
                <a:uFillTx/>
                <a:latin typeface="Raleway Medium" panose="020B0603030101060003" pitchFamily="34" charset="0"/>
                <a:ea typeface="ＭＳ Ｐゴシック" charset="-128"/>
              </a:rPr>
              <a:t> </a:t>
            </a:r>
            <a:endParaRPr kumimoji="0" lang="da-DK" sz="2000" b="0" i="0" u="none" strike="noStrike" kern="1200" cap="none" spc="0" normalizeH="0" baseline="0" noProof="0" dirty="0">
              <a:ln>
                <a:noFill/>
              </a:ln>
              <a:solidFill>
                <a:schemeClr val="bg1">
                  <a:lumMod val="10000"/>
                </a:schemeClr>
              </a:solidFill>
              <a:effectLst/>
              <a:uLnTx/>
              <a:uFillTx/>
              <a:latin typeface="Raleway Medium" panose="020B0603030101060003" pitchFamily="34" charset="0"/>
              <a:ea typeface="ＭＳ Ｐゴシック" charset="-128"/>
            </a:endParaRPr>
          </a:p>
          <a:p>
            <a:pPr marL="742950" marR="0" lvl="1"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da-DK" sz="2000" noProof="0" dirty="0">
                <a:solidFill>
                  <a:schemeClr val="bg1">
                    <a:lumMod val="10000"/>
                  </a:schemeClr>
                </a:solidFill>
                <a:latin typeface="Raleway Light" panose="020B0403030101060003" pitchFamily="34" charset="0"/>
                <a:ea typeface="ＭＳ Ｐゴシック" charset="-128"/>
              </a:rPr>
              <a:t>HF-</a:t>
            </a:r>
            <a:r>
              <a:rPr kumimoji="0" lang="da-DK" sz="2000" b="0" i="0" u="none" strike="noStrike" kern="1200" cap="none" spc="0" normalizeH="0" baseline="0" noProof="0" dirty="0">
                <a:ln>
                  <a:noFill/>
                </a:ln>
                <a:solidFill>
                  <a:schemeClr val="bg1">
                    <a:lumMod val="10000"/>
                  </a:schemeClr>
                </a:solidFill>
                <a:effectLst/>
                <a:uLnTx/>
                <a:uFillTx/>
                <a:latin typeface="Raleway Light" panose="020B0403030101060003" pitchFamily="34" charset="0"/>
                <a:ea typeface="ＭＳ Ｐゴシック" charset="-128"/>
                <a:cs typeface="+mn-cs"/>
              </a:rPr>
              <a:t>studentereksamen </a:t>
            </a:r>
          </a:p>
          <a:p>
            <a:pPr marL="742950" marR="0" lvl="1"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da-DK" sz="2000" dirty="0">
                <a:solidFill>
                  <a:schemeClr val="bg1">
                    <a:lumMod val="10000"/>
                  </a:schemeClr>
                </a:solidFill>
                <a:latin typeface="Raleway Light" panose="020B0403030101060003" pitchFamily="34" charset="0"/>
                <a:ea typeface="ＭＳ Ｐゴシック" charset="-128"/>
              </a:rPr>
              <a:t>Til</a:t>
            </a:r>
            <a:r>
              <a:rPr kumimoji="0" lang="da-DK" sz="2000" b="0" i="0" u="none" strike="noStrike" kern="1200" cap="none" spc="0" normalizeH="0" baseline="0" noProof="0" dirty="0">
                <a:ln>
                  <a:noFill/>
                </a:ln>
                <a:solidFill>
                  <a:schemeClr val="bg1">
                    <a:lumMod val="10000"/>
                  </a:schemeClr>
                </a:solidFill>
                <a:effectLst/>
                <a:uLnTx/>
                <a:uFillTx/>
                <a:latin typeface="Raleway Light" panose="020B0403030101060003" pitchFamily="34" charset="0"/>
                <a:ea typeface="ＭＳ Ｐゴシック" charset="-128"/>
                <a:cs typeface="+mn-cs"/>
              </a:rPr>
              <a:t> universitetsbachelor krav</a:t>
            </a:r>
            <a:r>
              <a:rPr kumimoji="0" lang="da-DK" sz="2000" b="0" i="0" u="none" strike="noStrike" kern="1200" cap="none" spc="0" normalizeH="0" noProof="0" dirty="0">
                <a:ln>
                  <a:noFill/>
                </a:ln>
                <a:solidFill>
                  <a:schemeClr val="bg1">
                    <a:lumMod val="10000"/>
                  </a:schemeClr>
                </a:solidFill>
                <a:effectLst/>
                <a:uLnTx/>
                <a:uFillTx/>
                <a:latin typeface="Raleway Light" panose="020B0403030101060003" pitchFamily="34" charset="0"/>
                <a:ea typeface="ＭＳ Ｐゴシック" charset="-128"/>
                <a:cs typeface="+mn-cs"/>
              </a:rPr>
              <a:t> om</a:t>
            </a:r>
            <a:r>
              <a:rPr kumimoji="0" lang="da-DK" sz="2000" b="0" i="0" u="none" strike="noStrike" kern="1200" cap="none" spc="0" normalizeH="0" baseline="0" noProof="0" dirty="0">
                <a:ln>
                  <a:noFill/>
                </a:ln>
                <a:solidFill>
                  <a:schemeClr val="bg1">
                    <a:lumMod val="10000"/>
                  </a:schemeClr>
                </a:solidFill>
                <a:effectLst/>
                <a:uLnTx/>
                <a:uFillTx/>
                <a:latin typeface="Raleway Light" panose="020B0403030101060003" pitchFamily="34" charset="0"/>
                <a:ea typeface="ＭＳ Ｐゴシック" charset="-128"/>
                <a:cs typeface="+mn-cs"/>
              </a:rPr>
              <a:t> </a:t>
            </a:r>
            <a:r>
              <a:rPr kumimoji="0" lang="da-DK" sz="2000" b="1" i="0" u="none" strike="noStrike" kern="1200" cap="none" spc="0" normalizeH="0" baseline="0" noProof="0" dirty="0">
                <a:ln>
                  <a:noFill/>
                </a:ln>
                <a:solidFill>
                  <a:schemeClr val="bg1">
                    <a:lumMod val="10000"/>
                  </a:schemeClr>
                </a:solidFill>
                <a:effectLst/>
                <a:uLnTx/>
                <a:uFillTx/>
                <a:latin typeface="Raleway Light" panose="020B0403030101060003" pitchFamily="34" charset="0"/>
                <a:ea typeface="ＭＳ Ｐゴシック" charset="-128"/>
                <a:cs typeface="+mn-cs"/>
              </a:rPr>
              <a:t>udvidet fagpakke/SOF</a:t>
            </a:r>
            <a:br>
              <a:rPr kumimoji="0" lang="da-DK" sz="2000" b="0" i="0" u="none" strike="noStrike" kern="1200" cap="none" spc="0" normalizeH="0" baseline="0" noProof="0" dirty="0">
                <a:ln>
                  <a:noFill/>
                </a:ln>
                <a:solidFill>
                  <a:schemeClr val="bg1">
                    <a:lumMod val="10000"/>
                  </a:schemeClr>
                </a:solidFill>
                <a:effectLst/>
                <a:uLnTx/>
                <a:uFillTx/>
                <a:latin typeface="Raleway Light" panose="020B0403030101060003" pitchFamily="34" charset="0"/>
                <a:ea typeface="ＭＳ Ｐゴシック" charset="-128"/>
                <a:cs typeface="+mn-cs"/>
              </a:rPr>
            </a:br>
            <a:r>
              <a:rPr kumimoji="0" lang="da-DK" sz="2000" b="0" i="0" u="none" strike="noStrike" kern="1200" cap="none" spc="0" normalizeH="0" baseline="0" noProof="0" dirty="0">
                <a:ln>
                  <a:noFill/>
                </a:ln>
                <a:solidFill>
                  <a:schemeClr val="bg1">
                    <a:lumMod val="10000"/>
                  </a:schemeClr>
                </a:solidFill>
                <a:effectLst/>
                <a:uLnTx/>
                <a:uFillTx/>
                <a:latin typeface="Raleway Light" panose="020B0403030101060003" pitchFamily="34" charset="0"/>
                <a:ea typeface="ＭＳ Ｐゴシック" charset="-128"/>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a-DK" sz="2000" i="0" u="none" strike="noStrike" kern="1200" cap="none" spc="0" normalizeH="0" baseline="0" noProof="0" dirty="0">
                <a:ln>
                  <a:noFill/>
                </a:ln>
                <a:solidFill>
                  <a:schemeClr val="bg1">
                    <a:lumMod val="10000"/>
                  </a:schemeClr>
                </a:solidFill>
                <a:effectLst/>
                <a:uLnTx/>
                <a:uFillTx/>
                <a:latin typeface="Raleway Medium" panose="020B0603030101060003" pitchFamily="34" charset="0"/>
                <a:ea typeface="ＭＳ Ｐゴシック" charset="-128"/>
              </a:rPr>
              <a:t>Specifikke adgangskrav </a:t>
            </a:r>
          </a:p>
          <a:p>
            <a:pPr marL="742950" marR="0" lvl="1"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schemeClr val="bg1">
                    <a:lumMod val="10000"/>
                  </a:schemeClr>
                </a:solidFill>
                <a:effectLst/>
                <a:uLnTx/>
                <a:uFillTx/>
                <a:latin typeface="Raleway Light" panose="020B0403030101060003" pitchFamily="34" charset="0"/>
                <a:ea typeface="ＭＳ Ｐゴシック" charset="-128"/>
                <a:cs typeface="+mn-cs"/>
              </a:rPr>
              <a:t>Fag bestået på et bestemt niveau</a:t>
            </a:r>
          </a:p>
          <a:p>
            <a:pPr lvl="1" fontAlgn="base">
              <a:spcBef>
                <a:spcPct val="0"/>
              </a:spcBef>
              <a:spcAft>
                <a:spcPct val="0"/>
              </a:spcAft>
              <a:defRPr/>
            </a:pPr>
            <a:endParaRPr lang="da-DK" sz="2000" dirty="0">
              <a:solidFill>
                <a:schemeClr val="bg1">
                  <a:lumMod val="10000"/>
                </a:schemeClr>
              </a:solidFill>
              <a:latin typeface="Raleway Light" panose="020B0403030101060003" pitchFamily="34" charset="0"/>
              <a:ea typeface="ＭＳ Ｐゴシック" charset="-128"/>
            </a:endParaRPr>
          </a:p>
          <a:p>
            <a:pPr fontAlgn="base">
              <a:spcBef>
                <a:spcPct val="0"/>
              </a:spcBef>
              <a:spcAft>
                <a:spcPct val="0"/>
              </a:spcAft>
              <a:defRPr/>
            </a:pPr>
            <a:r>
              <a:rPr lang="da-DK" sz="2000" b="1" dirty="0">
                <a:solidFill>
                  <a:schemeClr val="bg1">
                    <a:lumMod val="10000"/>
                  </a:schemeClr>
                </a:solidFill>
                <a:latin typeface="Raleway Light" panose="020B0403030101060003" pitchFamily="34" charset="0"/>
                <a:ea typeface="ＭＳ Ｐゴシック" charset="-128"/>
              </a:rPr>
              <a:t>Lokale adgangskrav</a:t>
            </a:r>
          </a:p>
          <a:p>
            <a:pPr marL="800100" lvl="1" indent="-342900" fontAlgn="base">
              <a:spcBef>
                <a:spcPct val="0"/>
              </a:spcBef>
              <a:spcAft>
                <a:spcPct val="0"/>
              </a:spcAft>
              <a:buFont typeface="Arial" panose="020B0604020202020204" pitchFamily="34" charset="0"/>
              <a:buChar char="•"/>
              <a:defRPr/>
            </a:pPr>
            <a:r>
              <a:rPr lang="da-DK" sz="2000" dirty="0">
                <a:solidFill>
                  <a:schemeClr val="bg1">
                    <a:lumMod val="10000"/>
                  </a:schemeClr>
                </a:solidFill>
                <a:latin typeface="Raleway Light" panose="020B0403030101060003" pitchFamily="34" charset="0"/>
                <a:ea typeface="ＭＳ Ｐゴシック" charset="-128"/>
              </a:rPr>
              <a:t>For eksempel et minimumsgennemsnit</a:t>
            </a:r>
          </a:p>
          <a:p>
            <a:pPr marL="742950" marR="0" lvl="1"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da-DK" sz="2000" b="0" i="0" u="none" strike="noStrike" kern="1200" cap="none" spc="0" normalizeH="0" baseline="0" noProof="0" dirty="0">
              <a:ln>
                <a:noFill/>
              </a:ln>
              <a:solidFill>
                <a:srgbClr val="0A5A5F"/>
              </a:solidFill>
              <a:effectLst/>
              <a:uLnTx/>
              <a:uFillTx/>
              <a:latin typeface="Raleway Light" panose="020B0403030101060003" pitchFamily="34" charset="0"/>
              <a:ea typeface="ＭＳ Ｐゴシック" charset="-128"/>
              <a:cs typeface="+mn-cs"/>
            </a:endParaRPr>
          </a:p>
          <a:p>
            <a:pPr marL="742950" marR="0" lvl="1"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da-DK" sz="2000" b="1" i="0" u="none" strike="noStrike" kern="1200" cap="none" spc="0" normalizeH="0" baseline="0" noProof="0" dirty="0">
              <a:ln>
                <a:noFill/>
              </a:ln>
              <a:solidFill>
                <a:srgbClr val="0A5A5F"/>
              </a:solidFill>
              <a:effectLst/>
              <a:uLnTx/>
              <a:uFillTx/>
              <a:latin typeface="Raleway Light" panose="020B0403030101060003" pitchFamily="34" charset="0"/>
              <a:ea typeface="ＭＳ Ｐゴシック" charset="-128"/>
              <a:cs typeface="+mn-cs"/>
            </a:endParaRPr>
          </a:p>
          <a:p>
            <a:pPr marL="457200" marR="0" lvl="1" indent="0" algn="l" defTabSz="914400" rtl="0" eaLnBrk="1" fontAlgn="base" latinLnBrk="0" hangingPunct="1">
              <a:lnSpc>
                <a:spcPct val="100000"/>
              </a:lnSpc>
              <a:spcBef>
                <a:spcPct val="0"/>
              </a:spcBef>
              <a:spcAft>
                <a:spcPct val="0"/>
              </a:spcAft>
              <a:buClrTx/>
              <a:buSzTx/>
              <a:buFontTx/>
              <a:buNone/>
              <a:tabLst/>
              <a:defRPr/>
            </a:pPr>
            <a:endParaRPr kumimoji="0" lang="da-DK" sz="2000" b="0" i="0" u="none" strike="noStrike" kern="1200" cap="none" spc="0" normalizeH="0" baseline="0" noProof="0" dirty="0">
              <a:ln>
                <a:noFill/>
              </a:ln>
              <a:solidFill>
                <a:srgbClr val="000000"/>
              </a:solidFill>
              <a:effectLst/>
              <a:uLnTx/>
              <a:uFillTx/>
              <a:latin typeface="Raleway Light" panose="020B0403030101060003" pitchFamily="34" charset="0"/>
              <a:ea typeface="ＭＳ Ｐゴシック" charset="-128"/>
              <a:cs typeface="+mn-cs"/>
            </a:endParaRPr>
          </a:p>
        </p:txBody>
      </p:sp>
      <p:sp>
        <p:nvSpPr>
          <p:cNvPr id="5" name="Ellipse 4"/>
          <p:cNvSpPr/>
          <p:nvPr/>
        </p:nvSpPr>
        <p:spPr>
          <a:xfrm>
            <a:off x="8386910" y="3444240"/>
            <a:ext cx="4398993" cy="420535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a:noFill/>
                </a:ln>
                <a:solidFill>
                  <a:srgbClr val="0A5A5F"/>
                </a:solidFill>
                <a:effectLst/>
                <a:uLnTx/>
                <a:uFillTx/>
                <a:latin typeface="Raleway"/>
                <a:ea typeface="+mn-ea"/>
                <a:cs typeface="+mn-cs"/>
              </a:rPr>
              <a:t>Adgangskrav skal opfyldes både</a:t>
            </a:r>
            <a:r>
              <a:rPr kumimoji="0" lang="da-DK" sz="2800" b="0" i="0" u="none" strike="noStrike" kern="1200" cap="none" spc="0" normalizeH="0" noProof="0" dirty="0">
                <a:ln>
                  <a:noFill/>
                </a:ln>
                <a:solidFill>
                  <a:srgbClr val="0A5A5F"/>
                </a:solidFill>
                <a:effectLst/>
                <a:uLnTx/>
                <a:uFillTx/>
                <a:latin typeface="Raleway"/>
                <a:ea typeface="+mn-ea"/>
                <a:cs typeface="+mn-cs"/>
              </a:rPr>
              <a:t> i kvote 1 og 2</a:t>
            </a:r>
            <a:endParaRPr kumimoji="0" lang="da-DK" sz="2800" b="0" i="0" u="none" strike="noStrike" kern="1200" cap="none" spc="0" normalizeH="0" baseline="0" noProof="0" dirty="0">
              <a:ln>
                <a:noFill/>
              </a:ln>
              <a:solidFill>
                <a:srgbClr val="0A5A5F"/>
              </a:solidFill>
              <a:effectLst/>
              <a:uLnTx/>
              <a:uFillTx/>
              <a:latin typeface="Raleway"/>
              <a:ea typeface="+mn-ea"/>
              <a:cs typeface="+mn-cs"/>
            </a:endParaRPr>
          </a:p>
        </p:txBody>
      </p:sp>
      <p:pic>
        <p:nvPicPr>
          <p:cNvPr id="7" name="Billed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4615" y="296984"/>
            <a:ext cx="1651592" cy="169321"/>
          </a:xfrm>
          <a:prstGeom prst="rect">
            <a:avLst/>
          </a:prstGeom>
        </p:spPr>
      </p:pic>
    </p:spTree>
    <p:extLst>
      <p:ext uri="{BB962C8B-B14F-4D97-AF65-F5344CB8AC3E}">
        <p14:creationId xmlns:p14="http://schemas.microsoft.com/office/powerpoint/2010/main" val="18478698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441499" y="846397"/>
            <a:ext cx="10296525" cy="783194"/>
          </a:xfrm>
        </p:spPr>
        <p:txBody>
          <a:bodyPr/>
          <a:lstStyle/>
          <a:p>
            <a:r>
              <a:rPr lang="da-DK" sz="4000" dirty="0">
                <a:solidFill>
                  <a:schemeClr val="bg1">
                    <a:lumMod val="10000"/>
                  </a:schemeClr>
                </a:solidFill>
              </a:rPr>
              <a:t>Supplering</a:t>
            </a:r>
          </a:p>
        </p:txBody>
      </p:sp>
      <p:sp>
        <p:nvSpPr>
          <p:cNvPr id="3" name="Rektangel 2"/>
          <p:cNvSpPr/>
          <p:nvPr/>
        </p:nvSpPr>
        <p:spPr>
          <a:xfrm>
            <a:off x="441499" y="1463621"/>
            <a:ext cx="11622346" cy="5632311"/>
          </a:xfrm>
          <a:prstGeom prst="rect">
            <a:avLst/>
          </a:prstGeom>
        </p:spPr>
        <p:txBody>
          <a:bodyPr wrap="square">
            <a:spAutoFit/>
          </a:bodyPr>
          <a:lstStyle/>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da-DK" sz="3600" dirty="0">
                <a:solidFill>
                  <a:schemeClr val="bg1">
                    <a:lumMod val="10000"/>
                  </a:schemeClr>
                </a:solidFill>
                <a:latin typeface="Raleway" panose="020B0503030101060003" pitchFamily="34" charset="0"/>
                <a:ea typeface="ＭＳ Ｐゴシック" charset="-128"/>
                <a:cs typeface="Arial" panose="020B0604020202020204" pitchFamily="34" charset="0"/>
              </a:rPr>
              <a:t>Gymnasial supplering (</a:t>
            </a:r>
            <a:r>
              <a:rPr lang="da-DK" sz="3600" b="1" dirty="0">
                <a:solidFill>
                  <a:schemeClr val="bg1">
                    <a:lumMod val="10000"/>
                  </a:schemeClr>
                </a:solidFill>
                <a:latin typeface="Raleway" panose="020B0503030101060003" pitchFamily="34" charset="0"/>
                <a:ea typeface="ＭＳ Ｐゴシック" charset="-128"/>
                <a:cs typeface="Arial" panose="020B0604020202020204" pitchFamily="34" charset="0"/>
              </a:rPr>
              <a:t>GSK</a:t>
            </a:r>
            <a:r>
              <a:rPr lang="da-DK" sz="3600" dirty="0">
                <a:solidFill>
                  <a:schemeClr val="bg1">
                    <a:lumMod val="10000"/>
                  </a:schemeClr>
                </a:solidFill>
                <a:latin typeface="Raleway" panose="020B0503030101060003" pitchFamily="34" charset="0"/>
                <a:ea typeface="ＭＳ Ｐゴシック" charset="-128"/>
                <a:cs typeface="Arial" panose="020B0604020202020204" pitchFamily="34" charset="0"/>
              </a:rPr>
              <a:t>) eller </a:t>
            </a:r>
            <a:r>
              <a:rPr lang="da-DK" sz="3600" b="1" dirty="0" err="1">
                <a:solidFill>
                  <a:schemeClr val="bg1">
                    <a:lumMod val="10000"/>
                  </a:schemeClr>
                </a:solidFill>
                <a:latin typeface="Raleway" panose="020B0503030101060003" pitchFamily="34" charset="0"/>
                <a:ea typeface="ＭＳ Ｐゴシック" charset="-128"/>
                <a:cs typeface="Arial" panose="020B0604020202020204" pitchFamily="34" charset="0"/>
              </a:rPr>
              <a:t>HF-enkeltfag</a:t>
            </a:r>
            <a:endParaRPr lang="da-DK" sz="3600" dirty="0">
              <a:solidFill>
                <a:schemeClr val="bg1">
                  <a:lumMod val="10000"/>
                </a:schemeClr>
              </a:solidFill>
              <a:latin typeface="Raleway" panose="020B0503030101060003" pitchFamily="34" charset="0"/>
              <a:ea typeface="ＭＳ Ｐゴシック" charset="-128"/>
              <a:cs typeface="Arial" panose="020B0604020202020204" pitchFamily="34" charset="0"/>
            </a:endParaRP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da-DK" sz="3600" b="0" i="0" u="none" strike="noStrike" kern="1200" cap="none" spc="0" normalizeH="0" baseline="0" noProof="0" dirty="0">
                <a:ln>
                  <a:noFill/>
                </a:ln>
                <a:solidFill>
                  <a:schemeClr val="bg1">
                    <a:lumMod val="10000"/>
                  </a:schemeClr>
                </a:solidFill>
                <a:effectLst/>
                <a:uLnTx/>
                <a:uFillTx/>
                <a:latin typeface="Raleway" panose="020B0503030101060003" pitchFamily="34" charset="0"/>
                <a:ea typeface="ＭＳ Ｐゴシック" charset="-128"/>
                <a:cs typeface="Arial" panose="020B0604020202020204" pitchFamily="34" charset="0"/>
              </a:rPr>
              <a:t>GS-kurser: 4 – 16 uger</a:t>
            </a:r>
            <a:r>
              <a:rPr kumimoji="0" lang="da-DK" sz="3600" b="0" i="0" u="none" strike="noStrike" kern="1200" cap="none" spc="0" normalizeH="0" noProof="0" dirty="0">
                <a:ln>
                  <a:noFill/>
                </a:ln>
                <a:solidFill>
                  <a:schemeClr val="bg1">
                    <a:lumMod val="10000"/>
                  </a:schemeClr>
                </a:solidFill>
                <a:effectLst/>
                <a:uLnTx/>
                <a:uFillTx/>
                <a:latin typeface="Raleway" panose="020B0503030101060003" pitchFamily="34" charset="0"/>
                <a:ea typeface="ＭＳ Ｐゴシック" charset="-128"/>
                <a:cs typeface="Arial" panose="020B0604020202020204" pitchFamily="34" charset="0"/>
              </a:rPr>
              <a:t> og </a:t>
            </a:r>
            <a:r>
              <a:rPr kumimoji="0" lang="da-DK" sz="3600" b="0" i="0" u="none" strike="noStrike" kern="1200" cap="none" spc="0" normalizeH="0" baseline="0" noProof="0" dirty="0">
                <a:ln>
                  <a:noFill/>
                </a:ln>
                <a:solidFill>
                  <a:schemeClr val="bg1">
                    <a:lumMod val="10000"/>
                  </a:schemeClr>
                </a:solidFill>
                <a:effectLst/>
                <a:uLnTx/>
                <a:uFillTx/>
                <a:latin typeface="Raleway" panose="020B0503030101060003" pitchFamily="34" charset="0"/>
                <a:ea typeface="ＭＳ Ｐゴシック" charset="-128"/>
                <a:cs typeface="Arial" panose="020B0604020202020204" pitchFamily="34" charset="0"/>
              </a:rPr>
              <a:t>SU ved 16 undervisningstimer/uge </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da-DK" sz="3600" b="1" dirty="0">
                <a:solidFill>
                  <a:schemeClr val="bg1">
                    <a:lumMod val="10000"/>
                  </a:schemeClr>
                </a:solidFill>
                <a:latin typeface="Raleway" panose="020B0503030101060003" pitchFamily="34" charset="0"/>
                <a:ea typeface="ＭＳ Ｐゴシック" charset="-128"/>
                <a:cs typeface="Arial" panose="020B0604020202020204" pitchFamily="34" charset="0"/>
              </a:rPr>
              <a:t>SOF</a:t>
            </a:r>
            <a:r>
              <a:rPr lang="da-DK" sz="3600" dirty="0">
                <a:solidFill>
                  <a:schemeClr val="bg1">
                    <a:lumMod val="10000"/>
                  </a:schemeClr>
                </a:solidFill>
                <a:latin typeface="Raleway" panose="020B0503030101060003" pitchFamily="34" charset="0"/>
                <a:ea typeface="ＭＳ Ｐゴシック" charset="-128"/>
                <a:cs typeface="Arial" panose="020B0604020202020204" pitchFamily="34" charset="0"/>
              </a:rPr>
              <a:t> (supplerende overbygningsforløb) 3-5 måneder VUC, Aalborg </a:t>
            </a:r>
            <a:r>
              <a:rPr lang="da-DK" sz="3600">
                <a:solidFill>
                  <a:schemeClr val="bg1">
                    <a:lumMod val="10000"/>
                  </a:schemeClr>
                </a:solidFill>
                <a:latin typeface="Raleway" panose="020B0503030101060003" pitchFamily="34" charset="0"/>
                <a:ea typeface="ＭＳ Ｐゴシック" charset="-128"/>
                <a:cs typeface="Arial" panose="020B0604020202020204" pitchFamily="34" charset="0"/>
              </a:rPr>
              <a:t>Citygymnasium </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da-DK" sz="3600" b="0" i="0" u="none" strike="noStrike" kern="1200" cap="none" spc="0" normalizeH="0" baseline="0" noProof="0">
                <a:ln>
                  <a:noFill/>
                </a:ln>
                <a:solidFill>
                  <a:schemeClr val="bg1">
                    <a:lumMod val="10000"/>
                  </a:schemeClr>
                </a:solidFill>
                <a:effectLst/>
                <a:uLnTx/>
                <a:uFillTx/>
                <a:latin typeface="Raleway" panose="020B0503030101060003" pitchFamily="34" charset="0"/>
                <a:ea typeface="ＭＳ Ｐゴシック" charset="-128"/>
                <a:cs typeface="Arial" panose="020B0604020202020204" pitchFamily="34" charset="0"/>
              </a:rPr>
              <a:t>Adgangskrav </a:t>
            </a:r>
            <a:r>
              <a:rPr kumimoji="0" lang="da-DK" sz="3600" b="0" i="0" u="none" strike="noStrike" kern="1200" cap="none" spc="0" normalizeH="0" baseline="0" noProof="0" dirty="0">
                <a:ln>
                  <a:noFill/>
                </a:ln>
                <a:solidFill>
                  <a:schemeClr val="bg1">
                    <a:lumMod val="10000"/>
                  </a:schemeClr>
                </a:solidFill>
                <a:effectLst/>
                <a:uLnTx/>
                <a:uFillTx/>
                <a:latin typeface="Raleway" panose="020B0503030101060003" pitchFamily="34" charset="0"/>
                <a:ea typeface="ＭＳ Ｐゴシック" charset="-128"/>
                <a:cs typeface="Arial" panose="020B0604020202020204" pitchFamily="34" charset="0"/>
              </a:rPr>
              <a:t>skal være </a:t>
            </a:r>
            <a:r>
              <a:rPr kumimoji="0" lang="da-DK" sz="3600" b="1" i="0" u="none" strike="noStrike" kern="1200" cap="none" spc="0" normalizeH="0" baseline="0" noProof="0" dirty="0">
                <a:ln>
                  <a:noFill/>
                </a:ln>
                <a:solidFill>
                  <a:schemeClr val="bg1">
                    <a:lumMod val="10000"/>
                  </a:schemeClr>
                </a:solidFill>
                <a:effectLst/>
                <a:uLnTx/>
                <a:uFillTx/>
                <a:latin typeface="Raleway" panose="020B0503030101060003" pitchFamily="34" charset="0"/>
                <a:ea typeface="ＭＳ Ｐゴシック" charset="-128"/>
                <a:cs typeface="Arial" panose="020B0604020202020204" pitchFamily="34" charset="0"/>
              </a:rPr>
              <a:t>bestået</a:t>
            </a:r>
            <a:r>
              <a:rPr kumimoji="0" lang="da-DK" sz="3600" b="0" i="0" u="none" strike="noStrike" kern="1200" cap="none" spc="0" normalizeH="0" baseline="0" noProof="0" dirty="0">
                <a:ln>
                  <a:noFill/>
                </a:ln>
                <a:solidFill>
                  <a:schemeClr val="bg1">
                    <a:lumMod val="10000"/>
                  </a:schemeClr>
                </a:solidFill>
                <a:effectLst/>
                <a:uLnTx/>
                <a:uFillTx/>
                <a:latin typeface="Raleway" panose="020B0503030101060003" pitchFamily="34" charset="0"/>
                <a:ea typeface="ＭＳ Ｐゴシック" charset="-128"/>
                <a:cs typeface="Arial" panose="020B0604020202020204" pitchFamily="34" charset="0"/>
              </a:rPr>
              <a:t> 5. juli kl. 12</a:t>
            </a:r>
            <a:br>
              <a:rPr kumimoji="0" lang="da-DK" sz="3600" b="0" i="0" u="none" strike="noStrike" kern="1200" cap="none" spc="0" normalizeH="0" baseline="0" noProof="0" dirty="0">
                <a:ln>
                  <a:noFill/>
                </a:ln>
                <a:solidFill>
                  <a:schemeClr val="bg1">
                    <a:lumMod val="10000"/>
                  </a:schemeClr>
                </a:solidFill>
                <a:effectLst/>
                <a:uLnTx/>
                <a:uFillTx/>
                <a:latin typeface="Raleway" panose="020B0503030101060003" pitchFamily="34" charset="0"/>
                <a:ea typeface="ＭＳ Ｐゴシック" charset="-128"/>
                <a:cs typeface="Arial" panose="020B0604020202020204" pitchFamily="34" charset="0"/>
              </a:rPr>
            </a:br>
            <a:r>
              <a:rPr kumimoji="0" lang="da-DK" sz="3600" u="none" strike="noStrike" kern="1200" cap="none" spc="0" normalizeH="0" baseline="0" noProof="0" dirty="0">
                <a:ln>
                  <a:noFill/>
                </a:ln>
                <a:solidFill>
                  <a:schemeClr val="bg1">
                    <a:lumMod val="10000"/>
                  </a:schemeClr>
                </a:solidFill>
                <a:effectLst/>
                <a:uLnTx/>
                <a:uFillTx/>
                <a:latin typeface="Raleway" panose="020B0503030101060003" pitchFamily="34" charset="0"/>
                <a:ea typeface="ＭＳ Ｐゴシック" charset="-128"/>
                <a:cs typeface="Arial" panose="020B0604020202020204" pitchFamily="34" charset="0"/>
              </a:rPr>
              <a:t>Betinget optagelse </a:t>
            </a:r>
            <a:r>
              <a:rPr kumimoji="0" lang="da-DK" sz="3600" b="0" i="0" u="none" strike="noStrike" kern="1200" cap="none" spc="0" normalizeH="0" baseline="0" noProof="0" dirty="0">
                <a:ln>
                  <a:noFill/>
                </a:ln>
                <a:solidFill>
                  <a:schemeClr val="bg1">
                    <a:lumMod val="10000"/>
                  </a:schemeClr>
                </a:solidFill>
                <a:effectLst/>
                <a:uLnTx/>
                <a:uFillTx/>
                <a:latin typeface="Raleway" panose="020B0503030101060003" pitchFamily="34" charset="0"/>
                <a:ea typeface="ＭＳ Ｐゴシック" charset="-128"/>
                <a:cs typeface="Arial" panose="020B0604020202020204" pitchFamily="34" charset="0"/>
              </a:rPr>
              <a:t>er dog muligt på nogle uddannelser</a:t>
            </a:r>
            <a:endParaRPr kumimoji="0" lang="da-DK" sz="3600" b="1" i="0" u="none" strike="noStrike" kern="1200" cap="none" spc="0" normalizeH="0" baseline="0" noProof="0" dirty="0">
              <a:ln>
                <a:noFill/>
              </a:ln>
              <a:solidFill>
                <a:schemeClr val="bg1">
                  <a:lumMod val="10000"/>
                </a:schemeClr>
              </a:solidFill>
              <a:effectLst/>
              <a:uLnTx/>
              <a:uFillTx/>
              <a:latin typeface="Raleway" panose="020B0503030101060003" pitchFamily="34" charset="0"/>
              <a:ea typeface="ＭＳ Ｐゴシック" charset="-128"/>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a-DK" sz="3600" b="0" i="0" u="none" strike="noStrike" kern="1200" cap="none" spc="0" normalizeH="0" baseline="0" noProof="0" dirty="0">
              <a:ln>
                <a:noFill/>
              </a:ln>
              <a:solidFill>
                <a:srgbClr val="0A5A5F"/>
              </a:solidFill>
              <a:effectLst/>
              <a:uLnTx/>
              <a:uFillTx/>
              <a:latin typeface="Raleway Light" panose="020B0403030101060003" pitchFamily="34" charset="0"/>
              <a:ea typeface="ＭＳ Ｐゴシック" charset="-128"/>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a-DK" sz="3600" b="0" i="0" u="none" strike="noStrike" kern="1200" cap="none" spc="0" normalizeH="0" baseline="0" noProof="0" dirty="0">
              <a:ln>
                <a:noFill/>
              </a:ln>
              <a:solidFill>
                <a:srgbClr val="0A5A5F"/>
              </a:solidFill>
              <a:effectLst/>
              <a:uLnTx/>
              <a:uFillTx/>
              <a:latin typeface="Raleway Light" panose="020B0403030101060003" pitchFamily="34" charset="0"/>
              <a:ea typeface="ＭＳ Ｐゴシック" charset="-128"/>
            </a:endParaRPr>
          </a:p>
        </p:txBody>
      </p:sp>
      <p:pic>
        <p:nvPicPr>
          <p:cNvPr id="20" name="Billed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4615" y="296984"/>
            <a:ext cx="1651592" cy="169321"/>
          </a:xfrm>
          <a:prstGeom prst="rect">
            <a:avLst/>
          </a:prstGeom>
        </p:spPr>
      </p:pic>
    </p:spTree>
    <p:extLst>
      <p:ext uri="{BB962C8B-B14F-4D97-AF65-F5344CB8AC3E}">
        <p14:creationId xmlns:p14="http://schemas.microsoft.com/office/powerpoint/2010/main" val="140819574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Rektangel 12"/>
          <p:cNvSpPr/>
          <p:nvPr/>
        </p:nvSpPr>
        <p:spPr>
          <a:xfrm>
            <a:off x="5681932" y="1677604"/>
            <a:ext cx="4322516" cy="3018683"/>
          </a:xfrm>
          <a:prstGeom prst="rect">
            <a:avLst/>
          </a:prstGeom>
          <a:solidFill>
            <a:srgbClr val="FFAF38">
              <a:alpha val="20000"/>
            </a:srgbClr>
          </a:solidFill>
          <a:ln>
            <a:solidFill>
              <a:srgbClr val="FFAF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C8D7CD"/>
              </a:solidFill>
              <a:effectLst/>
              <a:uLnTx/>
              <a:uFillTx/>
              <a:latin typeface="Raleway"/>
              <a:ea typeface="+mn-ea"/>
              <a:cs typeface="+mn-cs"/>
            </a:endParaRPr>
          </a:p>
        </p:txBody>
      </p:sp>
      <p:sp>
        <p:nvSpPr>
          <p:cNvPr id="3" name="Rektangel 2"/>
          <p:cNvSpPr/>
          <p:nvPr/>
        </p:nvSpPr>
        <p:spPr>
          <a:xfrm>
            <a:off x="907110" y="1708164"/>
            <a:ext cx="4322516" cy="4843555"/>
          </a:xfrm>
          <a:prstGeom prst="rect">
            <a:avLst/>
          </a:prstGeom>
          <a:solidFill>
            <a:srgbClr val="FFAF38">
              <a:alpha val="50000"/>
            </a:srgbClr>
          </a:solidFill>
          <a:ln>
            <a:solidFill>
              <a:srgbClr val="FFAF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C8D7CD"/>
              </a:solidFill>
              <a:effectLst/>
              <a:uLnTx/>
              <a:uFillTx/>
              <a:latin typeface="Raleway"/>
              <a:ea typeface="+mn-ea"/>
              <a:cs typeface="+mn-cs"/>
            </a:endParaRPr>
          </a:p>
        </p:txBody>
      </p:sp>
      <p:sp>
        <p:nvSpPr>
          <p:cNvPr id="4" name="Tekstfelt 3"/>
          <p:cNvSpPr txBox="1"/>
          <p:nvPr/>
        </p:nvSpPr>
        <p:spPr>
          <a:xfrm>
            <a:off x="1091927" y="1748638"/>
            <a:ext cx="4113401" cy="5940088"/>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da-DK" sz="2000" b="1" i="0" u="none" strike="noStrike" kern="1200" cap="none" spc="0" normalizeH="0" baseline="0" noProof="0" dirty="0">
                <a:ln>
                  <a:noFill/>
                </a:ln>
                <a:solidFill>
                  <a:srgbClr val="283737">
                    <a:lumMod val="10000"/>
                  </a:srgbClr>
                </a:solidFill>
                <a:effectLst/>
                <a:uLnTx/>
                <a:uFillTx/>
                <a:latin typeface="Raleway"/>
                <a:ea typeface="+mn-ea"/>
                <a:cs typeface="+mn-cs"/>
              </a:rPr>
              <a:t>Supplerende overbygningsforløb (SOF) </a:t>
            </a:r>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endParaRPr kumimoji="0" lang="da-DK" sz="2000" b="0" i="0" u="none" strike="noStrike" kern="1200" cap="none" spc="0" normalizeH="0" baseline="0" noProof="0" dirty="0">
              <a:ln>
                <a:noFill/>
              </a:ln>
              <a:solidFill>
                <a:srgbClr val="283737">
                  <a:lumMod val="10000"/>
                </a:srgbClr>
              </a:solidFill>
              <a:effectLst/>
              <a:uLnTx/>
              <a:uFillTx/>
              <a:latin typeface="Raleway"/>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srgbClr val="283737">
                    <a:lumMod val="10000"/>
                  </a:srgbClr>
                </a:solidFill>
                <a:effectLst/>
                <a:uLnTx/>
                <a:uFillTx/>
                <a:latin typeface="Raleway"/>
                <a:ea typeface="+mn-ea"/>
                <a:cs typeface="+mn-cs"/>
              </a:rPr>
              <a:t>Udbydes i større byer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dirty="0">
              <a:ln>
                <a:noFill/>
              </a:ln>
              <a:solidFill>
                <a:srgbClr val="283737">
                  <a:lumMod val="10000"/>
                </a:srgbClr>
              </a:solidFill>
              <a:effectLst/>
              <a:uLnTx/>
              <a:uFillTx/>
              <a:latin typeface="Raleway"/>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srgbClr val="283737">
                    <a:lumMod val="10000"/>
                  </a:srgbClr>
                </a:solidFill>
                <a:effectLst/>
                <a:uLnTx/>
                <a:uFillTx/>
                <a:latin typeface="Raleway"/>
                <a:ea typeface="+mn-ea"/>
                <a:cs typeface="+mn-cs"/>
              </a:rPr>
              <a:t>SU berettiget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dirty="0">
              <a:ln>
                <a:noFill/>
              </a:ln>
              <a:solidFill>
                <a:srgbClr val="283737">
                  <a:lumMod val="10000"/>
                </a:srgbClr>
              </a:solidFill>
              <a:effectLst/>
              <a:uLnTx/>
              <a:uFillTx/>
              <a:latin typeface="Raleway"/>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srgbClr val="283737">
                    <a:lumMod val="10000"/>
                  </a:srgbClr>
                </a:solidFill>
                <a:effectLst/>
                <a:uLnTx/>
                <a:uFillTx/>
                <a:latin typeface="Raleway"/>
                <a:ea typeface="+mn-ea"/>
                <a:cs typeface="+mn-cs"/>
              </a:rPr>
              <a:t>Varighed oftest 3- 6 mdr.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dirty="0">
              <a:ln>
                <a:noFill/>
              </a:ln>
              <a:solidFill>
                <a:srgbClr val="283737">
                  <a:lumMod val="10000"/>
                </a:srgbClr>
              </a:solidFill>
              <a:effectLst/>
              <a:uLnTx/>
              <a:uFillTx/>
              <a:latin typeface="Raleway"/>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srgbClr val="283737">
                    <a:lumMod val="10000"/>
                  </a:srgbClr>
                </a:solidFill>
                <a:effectLst/>
                <a:uLnTx/>
                <a:uFillTx/>
                <a:latin typeface="Raleway"/>
                <a:ea typeface="+mn-ea"/>
                <a:cs typeface="+mn-cs"/>
              </a:rPr>
              <a:t>Oftest almindelig holdundervisning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dirty="0">
              <a:ln>
                <a:noFill/>
              </a:ln>
              <a:solidFill>
                <a:srgbClr val="283737">
                  <a:lumMod val="10000"/>
                </a:srgbClr>
              </a:solidFill>
              <a:effectLst/>
              <a:uLnTx/>
              <a:uFillTx/>
              <a:latin typeface="Raleway"/>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srgbClr val="283737">
                    <a:lumMod val="10000"/>
                  </a:srgbClr>
                </a:solidFill>
                <a:effectLst/>
                <a:uLnTx/>
                <a:uFillTx/>
                <a:latin typeface="Raleway"/>
                <a:ea typeface="+mn-ea"/>
                <a:cs typeface="+mn-cs"/>
              </a:rPr>
              <a:t>Mulighed for online forløb</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da-DK" sz="2000" b="0" i="0" u="none" strike="noStrike" kern="1200" cap="none" spc="0" normalizeH="0" baseline="0" noProof="0" dirty="0">
              <a:ln>
                <a:noFill/>
              </a:ln>
              <a:solidFill>
                <a:srgbClr val="283737">
                  <a:lumMod val="10000"/>
                </a:srgbClr>
              </a:solidFill>
              <a:effectLst/>
              <a:uLnTx/>
              <a:uFillTx/>
              <a:latin typeface="Raleway"/>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2000" b="1" i="0" u="none" strike="noStrike" kern="1200" cap="none" spc="0" normalizeH="0" baseline="0" noProof="0" dirty="0">
                <a:ln>
                  <a:noFill/>
                </a:ln>
                <a:solidFill>
                  <a:srgbClr val="283737">
                    <a:lumMod val="10000"/>
                  </a:srgbClr>
                </a:solidFill>
                <a:effectLst/>
                <a:uLnTx/>
                <a:uFillTx/>
                <a:latin typeface="Raleway"/>
                <a:ea typeface="+mn-ea"/>
                <a:cs typeface="+mn-cs"/>
              </a:rPr>
              <a:t>Gratis inden for 2 år</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da-DK" sz="2000" b="1" i="0" u="none" strike="noStrike" kern="1200" cap="none" spc="0" normalizeH="0" baseline="0" noProof="0" dirty="0">
              <a:ln>
                <a:noFill/>
              </a:ln>
              <a:solidFill>
                <a:srgbClr val="283737">
                  <a:lumMod val="10000"/>
                </a:srgbClr>
              </a:solidFill>
              <a:effectLst/>
              <a:uLnTx/>
              <a:uFillTx/>
              <a:latin typeface="Raleway"/>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da-DK" sz="2000" b="0" i="0" u="none" strike="noStrike" kern="1200" cap="none" spc="0" normalizeH="0" baseline="0" noProof="0" dirty="0">
              <a:ln>
                <a:noFill/>
              </a:ln>
              <a:solidFill>
                <a:srgbClr val="283737">
                  <a:lumMod val="10000"/>
                </a:srgbClr>
              </a:solidFill>
              <a:effectLst/>
              <a:uLnTx/>
              <a:uFillTx/>
              <a:latin typeface="Raleway"/>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000" b="1" i="0" u="none" strike="noStrike" kern="1200" cap="none" spc="0" normalizeH="0" baseline="0" noProof="0" dirty="0">
              <a:ln>
                <a:noFill/>
              </a:ln>
              <a:solidFill>
                <a:srgbClr val="283737">
                  <a:lumMod val="10000"/>
                </a:srgbClr>
              </a:solidFill>
              <a:effectLst/>
              <a:uLnTx/>
              <a:uFillTx/>
              <a:latin typeface="Raleway"/>
              <a:ea typeface="+mn-ea"/>
              <a:cs typeface="+mn-cs"/>
            </a:endParaRPr>
          </a:p>
        </p:txBody>
      </p:sp>
      <p:sp>
        <p:nvSpPr>
          <p:cNvPr id="6" name="Tekstfelt 5"/>
          <p:cNvSpPr txBox="1"/>
          <p:nvPr/>
        </p:nvSpPr>
        <p:spPr>
          <a:xfrm>
            <a:off x="5907024" y="1748638"/>
            <a:ext cx="4511492"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2000" b="1" dirty="0">
                <a:solidFill>
                  <a:srgbClr val="283737">
                    <a:lumMod val="10000"/>
                  </a:srgbClr>
                </a:solidFill>
                <a:latin typeface="Raleway"/>
              </a:rPr>
              <a:t>Overbygning via</a:t>
            </a:r>
            <a:r>
              <a:rPr kumimoji="0" lang="da-DK" sz="2000" b="1" i="0" u="none" strike="noStrike" kern="1200" cap="none" spc="0" normalizeH="0" baseline="0" noProof="0" dirty="0">
                <a:ln>
                  <a:noFill/>
                </a:ln>
                <a:solidFill>
                  <a:srgbClr val="283737">
                    <a:lumMod val="10000"/>
                  </a:srgbClr>
                </a:solidFill>
                <a:effectLst/>
                <a:uLnTx/>
                <a:uFillTx/>
                <a:latin typeface="Raleway"/>
                <a:ea typeface="+mn-ea"/>
                <a:cs typeface="+mn-cs"/>
              </a:rPr>
              <a:t> HF enkeltfag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000" b="1" i="0" u="none" strike="noStrike" kern="1200" cap="none" spc="0" normalizeH="0" baseline="0" noProof="0" dirty="0">
              <a:ln>
                <a:noFill/>
              </a:ln>
              <a:solidFill>
                <a:srgbClr val="283737">
                  <a:lumMod val="10000"/>
                </a:srgbClr>
              </a:solidFill>
              <a:effectLst/>
              <a:uLnTx/>
              <a:uFillTx/>
              <a:latin typeface="Raleway"/>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srgbClr val="283737">
                    <a:lumMod val="10000"/>
                  </a:srgbClr>
                </a:solidFill>
                <a:effectLst/>
                <a:uLnTx/>
                <a:uFillTx/>
                <a:latin typeface="Raleway"/>
                <a:ea typeface="+mn-ea"/>
                <a:cs typeface="+mn-cs"/>
              </a:rPr>
              <a:t>Udbydes på alle HF &amp; VUC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dirty="0">
              <a:ln>
                <a:noFill/>
              </a:ln>
              <a:solidFill>
                <a:srgbClr val="283737">
                  <a:lumMod val="10000"/>
                </a:srgbClr>
              </a:solidFill>
              <a:effectLst/>
              <a:uLnTx/>
              <a:uFillTx/>
              <a:latin typeface="Raleway"/>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srgbClr val="283737">
                    <a:lumMod val="10000"/>
                  </a:srgbClr>
                </a:solidFill>
                <a:effectLst/>
                <a:uLnTx/>
                <a:uFillTx/>
                <a:latin typeface="Raleway"/>
                <a:ea typeface="+mn-ea"/>
                <a:cs typeface="+mn-cs"/>
              </a:rPr>
              <a:t>Ikke berettiget til SU</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dirty="0">
              <a:ln>
                <a:noFill/>
              </a:ln>
              <a:solidFill>
                <a:srgbClr val="283737">
                  <a:lumMod val="10000"/>
                </a:srgbClr>
              </a:solidFill>
              <a:effectLst/>
              <a:uLnTx/>
              <a:uFillTx/>
              <a:latin typeface="Raleway"/>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srgbClr val="283737">
                    <a:lumMod val="10000"/>
                  </a:srgbClr>
                </a:solidFill>
                <a:effectLst/>
                <a:uLnTx/>
                <a:uFillTx/>
                <a:latin typeface="Raleway"/>
                <a:ea typeface="+mn-ea"/>
                <a:cs typeface="+mn-cs"/>
              </a:rPr>
              <a:t>Kan tages som selvstudie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da-DK" sz="2000" dirty="0">
              <a:solidFill>
                <a:srgbClr val="283737">
                  <a:lumMod val="10000"/>
                </a:srgbClr>
              </a:solidFill>
              <a:latin typeface="Raleway"/>
            </a:endParaRPr>
          </a:p>
          <a:p>
            <a:pPr marL="342900" indent="-342900">
              <a:buFont typeface="Arial" panose="020B0604020202020204" pitchFamily="34" charset="0"/>
              <a:buChar char="•"/>
              <a:defRPr/>
            </a:pPr>
            <a:r>
              <a:rPr lang="da-DK" sz="2000" dirty="0">
                <a:solidFill>
                  <a:srgbClr val="283737">
                    <a:lumMod val="10000"/>
                  </a:srgbClr>
                </a:solidFill>
              </a:rPr>
              <a:t>Deltagerbetaling</a:t>
            </a:r>
          </a:p>
        </p:txBody>
      </p:sp>
      <p:sp>
        <p:nvSpPr>
          <p:cNvPr id="7" name="Overskrift"/>
          <p:cNvSpPr txBox="1"/>
          <p:nvPr/>
        </p:nvSpPr>
        <p:spPr>
          <a:xfrm>
            <a:off x="1091927" y="628687"/>
            <a:ext cx="11117326" cy="5766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lstStyle>
            <a:lvl1pPr algn="l">
              <a:lnSpc>
                <a:spcPct val="90000"/>
              </a:lnSpc>
              <a:defRPr spc="-300">
                <a:solidFill>
                  <a:srgbClr val="FFFFFF"/>
                </a:solidFill>
                <a:latin typeface="Helvetica Neue"/>
                <a:ea typeface="Helvetica Neue"/>
                <a:cs typeface="Helvetica Neue"/>
                <a:sym typeface="Helvetica Neue"/>
              </a:defRPr>
            </a:lvl1pPr>
          </a:lstStyle>
          <a:p>
            <a:pPr marL="0" marR="0" lvl="0" indent="0" algn="l" defTabSz="412750" rtl="0" eaLnBrk="1" fontAlgn="auto" latinLnBrk="0" hangingPunct="0">
              <a:lnSpc>
                <a:spcPct val="90000"/>
              </a:lnSpc>
              <a:spcBef>
                <a:spcPts val="0"/>
              </a:spcBef>
              <a:spcAft>
                <a:spcPts val="0"/>
              </a:spcAft>
              <a:buClrTx/>
              <a:buSzTx/>
              <a:buFontTx/>
              <a:buNone/>
              <a:tabLst/>
              <a:defRPr/>
            </a:pPr>
            <a:r>
              <a:rPr lang="da-DK" sz="3200" b="1" kern="0" spc="-150" dirty="0">
                <a:solidFill>
                  <a:srgbClr val="283737">
                    <a:lumMod val="10000"/>
                  </a:srgbClr>
                </a:solidFill>
                <a:latin typeface="Raleway"/>
              </a:rPr>
              <a:t>HF overbygning </a:t>
            </a:r>
            <a:r>
              <a:rPr kumimoji="0" lang="da-DK" sz="3200" b="1" i="0" u="none" strike="noStrike" kern="0" cap="none" spc="-150" normalizeH="0" baseline="0" noProof="0" dirty="0">
                <a:ln>
                  <a:noFill/>
                </a:ln>
                <a:solidFill>
                  <a:srgbClr val="283737">
                    <a:lumMod val="10000"/>
                  </a:srgbClr>
                </a:solidFill>
                <a:effectLst/>
                <a:uLnTx/>
                <a:uFillTx/>
                <a:latin typeface="Raleway"/>
                <a:sym typeface="Helvetica Neue"/>
              </a:rPr>
              <a:t>til universitetet</a:t>
            </a:r>
          </a:p>
        </p:txBody>
      </p:sp>
      <p:sp>
        <p:nvSpPr>
          <p:cNvPr id="5" name="Tekstfelt 4"/>
          <p:cNvSpPr txBox="1"/>
          <p:nvPr/>
        </p:nvSpPr>
        <p:spPr>
          <a:xfrm>
            <a:off x="1074674" y="1225906"/>
            <a:ext cx="2632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srgbClr val="000000"/>
                </a:solidFill>
                <a:effectLst/>
                <a:uLnTx/>
                <a:uFillTx/>
                <a:latin typeface="Raleway"/>
                <a:ea typeface="+mn-ea"/>
                <a:cs typeface="+mn-cs"/>
              </a:rPr>
              <a:t> </a:t>
            </a:r>
          </a:p>
        </p:txBody>
      </p:sp>
      <p:sp>
        <p:nvSpPr>
          <p:cNvPr id="11" name="Ellipse 10"/>
          <p:cNvSpPr/>
          <p:nvPr/>
        </p:nvSpPr>
        <p:spPr>
          <a:xfrm>
            <a:off x="8219019" y="3995407"/>
            <a:ext cx="4398993" cy="4205355"/>
          </a:xfrm>
          <a:prstGeom prst="ellipse">
            <a:avLst/>
          </a:prstGeom>
          <a:solidFill>
            <a:srgbClr val="C8D7CD"/>
          </a:solidFill>
          <a:ln w="12700" cap="flat" cmpd="sng" algn="ctr">
            <a:solidFill>
              <a:srgbClr val="C8D7CD"/>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0" cap="none" spc="0" normalizeH="0" baseline="0" noProof="0" dirty="0">
                <a:ln>
                  <a:noFill/>
                </a:ln>
                <a:solidFill>
                  <a:srgbClr val="0A5A5F"/>
                </a:solidFill>
                <a:effectLst/>
                <a:uLnTx/>
                <a:uFillTx/>
                <a:latin typeface="Raleway"/>
                <a:ea typeface="+mn-ea"/>
                <a:cs typeface="+mn-cs"/>
              </a:rPr>
              <a:t>Løft af 2-3 fag, hvor mindst et skal være på A niveau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2800" b="0" i="0" u="none" strike="noStrike" kern="0" cap="none" spc="0" normalizeH="0" baseline="0" noProof="0" dirty="0">
              <a:ln>
                <a:noFill/>
              </a:ln>
              <a:solidFill>
                <a:srgbClr val="0A5A5F"/>
              </a:solidFill>
              <a:effectLst/>
              <a:uLnTx/>
              <a:uFillTx/>
              <a:latin typeface="Raleway"/>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2800" b="0" i="0" u="none" strike="noStrike" kern="0" cap="none" spc="0" normalizeH="0" baseline="0" noProof="0" dirty="0">
              <a:ln>
                <a:noFill/>
              </a:ln>
              <a:solidFill>
                <a:srgbClr val="0A5A5F"/>
              </a:solidFill>
              <a:effectLst/>
              <a:uLnTx/>
              <a:uFillTx/>
              <a:latin typeface="Raleway"/>
              <a:ea typeface="+mn-ea"/>
              <a:cs typeface="+mn-cs"/>
            </a:endParaRPr>
          </a:p>
        </p:txBody>
      </p:sp>
      <p:sp>
        <p:nvSpPr>
          <p:cNvPr id="14" name="Ellipse 13"/>
          <p:cNvSpPr/>
          <p:nvPr/>
        </p:nvSpPr>
        <p:spPr>
          <a:xfrm>
            <a:off x="8257258" y="3976845"/>
            <a:ext cx="4398993" cy="4205355"/>
          </a:xfrm>
          <a:prstGeom prst="ellipse">
            <a:avLst/>
          </a:prstGeom>
          <a:solidFill>
            <a:srgbClr val="C8D7C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1" i="0" u="none" strike="noStrike" kern="0" cap="none" spc="0" normalizeH="0" baseline="0" noProof="0" dirty="0">
                <a:ln>
                  <a:noFill/>
                </a:ln>
                <a:solidFill>
                  <a:srgbClr val="283737"/>
                </a:solidFill>
                <a:effectLst/>
                <a:uLnTx/>
                <a:uFillTx/>
                <a:latin typeface="Raleway"/>
                <a:ea typeface="+mn-ea"/>
                <a:cs typeface="+mn-cs"/>
              </a:rPr>
              <a:t>Kontakt SOF- koordinator for tilmelding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2800" b="0" i="0" u="none" strike="noStrike" kern="0" cap="none" spc="0" normalizeH="0" baseline="0" noProof="0" dirty="0">
              <a:ln>
                <a:noFill/>
              </a:ln>
              <a:solidFill>
                <a:srgbClr val="283737"/>
              </a:solidFill>
              <a:effectLst/>
              <a:uLnTx/>
              <a:uFillTx/>
              <a:latin typeface="Raleway"/>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0" cap="none" spc="0" normalizeH="0" baseline="0" noProof="0" dirty="0">
                <a:ln>
                  <a:noFill/>
                </a:ln>
                <a:solidFill>
                  <a:srgbClr val="283737"/>
                </a:solidFill>
                <a:effectLst/>
                <a:uLnTx/>
                <a:uFillTx/>
                <a:latin typeface="Raleway"/>
                <a:ea typeface="+mn-ea"/>
                <a:cs typeface="+mn-cs"/>
              </a:rPr>
              <a:t> </a:t>
            </a:r>
          </a:p>
        </p:txBody>
      </p:sp>
    </p:spTree>
    <p:extLst>
      <p:ext uri="{BB962C8B-B14F-4D97-AF65-F5344CB8AC3E}">
        <p14:creationId xmlns:p14="http://schemas.microsoft.com/office/powerpoint/2010/main" val="2971553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459093" y="1029608"/>
            <a:ext cx="11357114" cy="680066"/>
          </a:xfrm>
        </p:spPr>
        <p:txBody>
          <a:bodyPr/>
          <a:lstStyle/>
          <a:p>
            <a:r>
              <a:rPr lang="da-DK" sz="4000" dirty="0">
                <a:latin typeface="Raleway Medium" panose="020B0603030101060003" pitchFamily="34" charset="0"/>
              </a:rPr>
              <a:t>Hvordan bliver der nedjusteret</a:t>
            </a:r>
            <a:br>
              <a:rPr lang="da-DK" sz="4000" dirty="0">
                <a:latin typeface="Raleway Medium" panose="020B0603030101060003" pitchFamily="34" charset="0"/>
              </a:rPr>
            </a:br>
            <a:br>
              <a:rPr lang="da-DK" sz="2800" dirty="0"/>
            </a:br>
            <a:endParaRPr lang="da-DK" sz="2800" dirty="0">
              <a:latin typeface="Raleway Medium" panose="020B0603030101060003" pitchFamily="34" charset="0"/>
            </a:endParaRPr>
          </a:p>
        </p:txBody>
      </p:sp>
      <p:grpSp>
        <p:nvGrpSpPr>
          <p:cNvPr id="14" name="Gruppe 13"/>
          <p:cNvGrpSpPr/>
          <p:nvPr/>
        </p:nvGrpSpPr>
        <p:grpSpPr>
          <a:xfrm>
            <a:off x="607800" y="2727979"/>
            <a:ext cx="2105217" cy="3206145"/>
            <a:chOff x="746696" y="1849590"/>
            <a:chExt cx="2105217" cy="3206145"/>
          </a:xfrm>
        </p:grpSpPr>
        <p:sp>
          <p:nvSpPr>
            <p:cNvPr id="15" name="Bølget fane 7"/>
            <p:cNvSpPr/>
            <p:nvPr/>
          </p:nvSpPr>
          <p:spPr>
            <a:xfrm rot="4319853">
              <a:off x="196232" y="2400054"/>
              <a:ext cx="3206145" cy="2105217"/>
            </a:xfrm>
            <a:custGeom>
              <a:avLst/>
              <a:gdLst>
                <a:gd name="connsiteX0" fmla="*/ 0 w 3005667"/>
                <a:gd name="connsiteY0" fmla="*/ 53966 h 2057400"/>
                <a:gd name="connsiteX1" fmla="*/ 2988775 w 3005667"/>
                <a:gd name="connsiteY1" fmla="*/ 53966 h 2057400"/>
                <a:gd name="connsiteX2" fmla="*/ 3005667 w 3005667"/>
                <a:gd name="connsiteY2" fmla="*/ 2003434 h 2057400"/>
                <a:gd name="connsiteX3" fmla="*/ 16892 w 3005667"/>
                <a:gd name="connsiteY3" fmla="*/ 2003434 h 2057400"/>
                <a:gd name="connsiteX4" fmla="*/ 0 w 3005667"/>
                <a:gd name="connsiteY4" fmla="*/ 53966 h 2057400"/>
                <a:gd name="connsiteX0" fmla="*/ 0 w 3005667"/>
                <a:gd name="connsiteY0" fmla="*/ 51929 h 2057993"/>
                <a:gd name="connsiteX1" fmla="*/ 2988775 w 3005667"/>
                <a:gd name="connsiteY1" fmla="*/ 51929 h 2057993"/>
                <a:gd name="connsiteX2" fmla="*/ 3005667 w 3005667"/>
                <a:gd name="connsiteY2" fmla="*/ 2001397 h 2057993"/>
                <a:gd name="connsiteX3" fmla="*/ 76075 w 3005667"/>
                <a:gd name="connsiteY3" fmla="*/ 2038435 h 2057993"/>
                <a:gd name="connsiteX4" fmla="*/ 0 w 3005667"/>
                <a:gd name="connsiteY4" fmla="*/ 51929 h 2057993"/>
                <a:gd name="connsiteX0" fmla="*/ 121776 w 3127443"/>
                <a:gd name="connsiteY0" fmla="*/ 51929 h 2098833"/>
                <a:gd name="connsiteX1" fmla="*/ 3110551 w 3127443"/>
                <a:gd name="connsiteY1" fmla="*/ 51929 h 2098833"/>
                <a:gd name="connsiteX2" fmla="*/ 3127443 w 3127443"/>
                <a:gd name="connsiteY2" fmla="*/ 2001397 h 2098833"/>
                <a:gd name="connsiteX3" fmla="*/ 174 w 3127443"/>
                <a:gd name="connsiteY3" fmla="*/ 2098833 h 2098833"/>
                <a:gd name="connsiteX4" fmla="*/ 121776 w 3127443"/>
                <a:gd name="connsiteY4" fmla="*/ 51929 h 2098833"/>
                <a:gd name="connsiteX0" fmla="*/ 121776 w 3127443"/>
                <a:gd name="connsiteY0" fmla="*/ 77703 h 2124607"/>
                <a:gd name="connsiteX1" fmla="*/ 3117997 w 3127443"/>
                <a:gd name="connsiteY1" fmla="*/ 0 h 2124607"/>
                <a:gd name="connsiteX2" fmla="*/ 3127443 w 3127443"/>
                <a:gd name="connsiteY2" fmla="*/ 2027171 h 2124607"/>
                <a:gd name="connsiteX3" fmla="*/ 174 w 3127443"/>
                <a:gd name="connsiteY3" fmla="*/ 2124607 h 2124607"/>
                <a:gd name="connsiteX4" fmla="*/ 121776 w 3127443"/>
                <a:gd name="connsiteY4" fmla="*/ 77703 h 2124607"/>
                <a:gd name="connsiteX0" fmla="*/ 121776 w 3239146"/>
                <a:gd name="connsiteY0" fmla="*/ 56779 h 2103683"/>
                <a:gd name="connsiteX1" fmla="*/ 3239085 w 3239146"/>
                <a:gd name="connsiteY1" fmla="*/ 18425 h 2103683"/>
                <a:gd name="connsiteX2" fmla="*/ 3127443 w 3239146"/>
                <a:gd name="connsiteY2" fmla="*/ 2006247 h 2103683"/>
                <a:gd name="connsiteX3" fmla="*/ 174 w 3239146"/>
                <a:gd name="connsiteY3" fmla="*/ 2103683 h 2103683"/>
                <a:gd name="connsiteX4" fmla="*/ 121776 w 3239146"/>
                <a:gd name="connsiteY4" fmla="*/ 56779 h 2103683"/>
                <a:gd name="connsiteX0" fmla="*/ 121776 w 3206145"/>
                <a:gd name="connsiteY0" fmla="*/ 58313 h 2105217"/>
                <a:gd name="connsiteX1" fmla="*/ 3206060 w 3206145"/>
                <a:gd name="connsiteY1" fmla="*/ 9227 h 2105217"/>
                <a:gd name="connsiteX2" fmla="*/ 3127443 w 3206145"/>
                <a:gd name="connsiteY2" fmla="*/ 2007781 h 2105217"/>
                <a:gd name="connsiteX3" fmla="*/ 174 w 3206145"/>
                <a:gd name="connsiteY3" fmla="*/ 2105217 h 2105217"/>
                <a:gd name="connsiteX4" fmla="*/ 121776 w 3206145"/>
                <a:gd name="connsiteY4" fmla="*/ 58313 h 2105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6145" h="2105217">
                  <a:moveTo>
                    <a:pt x="121776" y="58313"/>
                  </a:moveTo>
                  <a:cubicBezTo>
                    <a:pt x="1118034" y="-121573"/>
                    <a:pt x="2209802" y="189112"/>
                    <a:pt x="3206060" y="9227"/>
                  </a:cubicBezTo>
                  <a:cubicBezTo>
                    <a:pt x="3209209" y="684951"/>
                    <a:pt x="3124294" y="1332057"/>
                    <a:pt x="3127443" y="2007781"/>
                  </a:cubicBezTo>
                  <a:cubicBezTo>
                    <a:pt x="2131185" y="2187667"/>
                    <a:pt x="996432" y="1925332"/>
                    <a:pt x="174" y="2105217"/>
                  </a:cubicBezTo>
                  <a:cubicBezTo>
                    <a:pt x="-5457" y="1455394"/>
                    <a:pt x="127407" y="708136"/>
                    <a:pt x="121776" y="58313"/>
                  </a:cubicBezTo>
                  <a:close/>
                </a:path>
              </a:pathLst>
            </a:cu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0">
              <a:scene3d>
                <a:camera prst="orthographicFront">
                  <a:rot lat="0" lon="300000" rev="5400000"/>
                </a:camera>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dirty="0">
                <a:ln>
                  <a:noFill/>
                </a:ln>
                <a:solidFill>
                  <a:sysClr val="windowText" lastClr="000000"/>
                </a:solidFill>
                <a:effectLst/>
                <a:uLnTx/>
                <a:uFillTx/>
                <a:latin typeface="Raleway"/>
                <a:ea typeface="+mn-ea"/>
                <a:cs typeface="+mn-cs"/>
              </a:endParaRPr>
            </a:p>
          </p:txBody>
        </p:sp>
        <p:sp>
          <p:nvSpPr>
            <p:cNvPr id="16" name="Tekstfelt 15"/>
            <p:cNvSpPr txBox="1"/>
            <p:nvPr/>
          </p:nvSpPr>
          <p:spPr>
            <a:xfrm>
              <a:off x="902825" y="2113299"/>
              <a:ext cx="1843453" cy="2831544"/>
            </a:xfrm>
            <a:prstGeom prst="rect">
              <a:avLst/>
            </a:prstGeom>
            <a:noFill/>
            <a:scene3d>
              <a:camera prst="orthographicFront">
                <a:rot lat="0" lon="0" rev="900000"/>
              </a:camera>
              <a:lightRig rig="threePt" dir="t"/>
            </a:scene3d>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srgbClr val="283737"/>
                  </a:solidFill>
                  <a:effectLst/>
                  <a:uLnTx/>
                  <a:uFillTx/>
                  <a:latin typeface="Raleway"/>
                  <a:ea typeface="+mn-ea"/>
                  <a:cs typeface="+mn-cs"/>
                </a:rPr>
                <a:t>Eksamensb</a:t>
              </a:r>
              <a:r>
                <a:rPr kumimoji="0" lang="da-DK" sz="2000" b="0" i="0" u="none" strike="noStrike" kern="1200" cap="none" spc="0" normalizeH="0" baseline="0" noProof="0" dirty="0" err="1">
                  <a:ln>
                    <a:noFill/>
                  </a:ln>
                  <a:solidFill>
                    <a:srgbClr val="283737"/>
                  </a:solidFill>
                  <a:effectLst/>
                  <a:uLnTx/>
                  <a:uFillTx/>
                  <a:latin typeface="Raleway"/>
                  <a:ea typeface="+mn-ea"/>
                  <a:cs typeface="+mn-cs"/>
                </a:rPr>
                <a:t>evis</a:t>
              </a:r>
              <a:endParaRPr kumimoji="0" lang="da-DK" sz="2000" b="0" i="0" u="none" strike="noStrike" kern="1200" cap="none" spc="0" normalizeH="0" baseline="0" noProof="0" dirty="0">
                <a:ln>
                  <a:noFill/>
                </a:ln>
                <a:solidFill>
                  <a:srgbClr val="283737"/>
                </a:solidFill>
                <a:effectLst/>
                <a:uLnTx/>
                <a:uFillTx/>
                <a:latin typeface="Raleway"/>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dirty="0">
                <a:ln>
                  <a:noFill/>
                </a:ln>
                <a:solidFill>
                  <a:srgbClr val="283737"/>
                </a:solidFill>
                <a:effectLst/>
                <a:uLnTx/>
                <a:uFillTx/>
                <a:latin typeface="Raleway"/>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a:ln>
                  <a:noFill/>
                </a:ln>
                <a:solidFill>
                  <a:srgbClr val="283737"/>
                </a:solidFill>
                <a:effectLst/>
                <a:uLnTx/>
                <a:uFillTx/>
                <a:latin typeface="Raleway"/>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283737"/>
                  </a:solidFill>
                  <a:effectLst/>
                  <a:uLnTx/>
                  <a:uFillTx/>
                  <a:latin typeface="Raleway"/>
                  <a:ea typeface="+mn-ea"/>
                  <a:cs typeface="+mn-cs"/>
                </a:rPr>
                <a:t>Mat B           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283737"/>
                  </a:solidFill>
                  <a:effectLst/>
                  <a:uLnTx/>
                  <a:uFillTx/>
                  <a:latin typeface="Raleway"/>
                  <a:ea typeface="+mn-ea"/>
                  <a:cs typeface="+mn-cs"/>
                </a:rPr>
                <a:t>	    10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a:ln>
                  <a:noFill/>
                </a:ln>
                <a:solidFill>
                  <a:srgbClr val="283737"/>
                </a:solidFill>
                <a:effectLst/>
                <a:uLnTx/>
                <a:uFillTx/>
                <a:latin typeface="Raleway"/>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a:ln>
                  <a:noFill/>
                </a:ln>
                <a:solidFill>
                  <a:srgbClr val="283737"/>
                </a:solidFill>
                <a:effectLst/>
                <a:uLnTx/>
                <a:uFillTx/>
                <a:latin typeface="Raleway"/>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a:ln>
                  <a:noFill/>
                </a:ln>
                <a:solidFill>
                  <a:srgbClr val="283737"/>
                </a:solidFill>
                <a:effectLst/>
                <a:uLnTx/>
                <a:uFillTx/>
                <a:latin typeface="Raleway"/>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a:ln>
                  <a:noFill/>
                </a:ln>
                <a:solidFill>
                  <a:srgbClr val="283737"/>
                </a:solidFill>
                <a:effectLst/>
                <a:uLnTx/>
                <a:uFillTx/>
                <a:latin typeface="Raleway"/>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283737"/>
                  </a:solidFill>
                  <a:effectLst/>
                  <a:uLnTx/>
                  <a:uFillTx/>
                  <a:latin typeface="Raleway"/>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283737"/>
                  </a:solidFill>
                  <a:effectLst/>
                  <a:uLnTx/>
                  <a:uFillTx/>
                  <a:latin typeface="Raleway"/>
                  <a:ea typeface="+mn-ea"/>
                  <a:cs typeface="+mn-cs"/>
                </a:rPr>
                <a:t>    Gennemsnit    8.3</a:t>
              </a:r>
            </a:p>
          </p:txBody>
        </p:sp>
        <p:sp>
          <p:nvSpPr>
            <p:cNvPr id="17" name="Kombinationstegning 16"/>
            <p:cNvSpPr/>
            <p:nvPr/>
          </p:nvSpPr>
          <p:spPr>
            <a:xfrm>
              <a:off x="902825" y="2777038"/>
              <a:ext cx="486611" cy="348579"/>
            </a:xfrm>
            <a:custGeom>
              <a:avLst/>
              <a:gdLst>
                <a:gd name="connsiteX0" fmla="*/ 11137 w 486611"/>
                <a:gd name="connsiteY0" fmla="*/ 348579 h 348579"/>
                <a:gd name="connsiteX1" fmla="*/ 11137 w 486611"/>
                <a:gd name="connsiteY1" fmla="*/ 221257 h 348579"/>
                <a:gd name="connsiteX2" fmla="*/ 126883 w 486611"/>
                <a:gd name="connsiteY2" fmla="*/ 279131 h 348579"/>
                <a:gd name="connsiteX3" fmla="*/ 126883 w 486611"/>
                <a:gd name="connsiteY3" fmla="*/ 151809 h 348579"/>
                <a:gd name="connsiteX4" fmla="*/ 219481 w 486611"/>
                <a:gd name="connsiteY4" fmla="*/ 279131 h 348579"/>
                <a:gd name="connsiteX5" fmla="*/ 207906 w 486611"/>
                <a:gd name="connsiteY5" fmla="*/ 117085 h 348579"/>
                <a:gd name="connsiteX6" fmla="*/ 323653 w 486611"/>
                <a:gd name="connsiteY6" fmla="*/ 105510 h 348579"/>
                <a:gd name="connsiteX7" fmla="*/ 277354 w 486611"/>
                <a:gd name="connsiteY7" fmla="*/ 232832 h 348579"/>
                <a:gd name="connsiteX8" fmla="*/ 485699 w 486611"/>
                <a:gd name="connsiteY8" fmla="*/ 12913 h 348579"/>
                <a:gd name="connsiteX9" fmla="*/ 358377 w 486611"/>
                <a:gd name="connsiteY9" fmla="*/ 24488 h 348579"/>
                <a:gd name="connsiteX10" fmla="*/ 346802 w 486611"/>
                <a:gd name="connsiteY10" fmla="*/ 70786 h 348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611" h="348579">
                  <a:moveTo>
                    <a:pt x="11137" y="348579"/>
                  </a:moveTo>
                  <a:cubicBezTo>
                    <a:pt x="1491" y="290705"/>
                    <a:pt x="-8154" y="232832"/>
                    <a:pt x="11137" y="221257"/>
                  </a:cubicBezTo>
                  <a:cubicBezTo>
                    <a:pt x="30428" y="209682"/>
                    <a:pt x="107592" y="290706"/>
                    <a:pt x="126883" y="279131"/>
                  </a:cubicBezTo>
                  <a:cubicBezTo>
                    <a:pt x="146174" y="267556"/>
                    <a:pt x="111450" y="151809"/>
                    <a:pt x="126883" y="151809"/>
                  </a:cubicBezTo>
                  <a:cubicBezTo>
                    <a:pt x="142316" y="151809"/>
                    <a:pt x="205977" y="284918"/>
                    <a:pt x="219481" y="279131"/>
                  </a:cubicBezTo>
                  <a:cubicBezTo>
                    <a:pt x="232985" y="273344"/>
                    <a:pt x="190544" y="146022"/>
                    <a:pt x="207906" y="117085"/>
                  </a:cubicBezTo>
                  <a:cubicBezTo>
                    <a:pt x="225268" y="88148"/>
                    <a:pt x="312078" y="86219"/>
                    <a:pt x="323653" y="105510"/>
                  </a:cubicBezTo>
                  <a:cubicBezTo>
                    <a:pt x="335228" y="124801"/>
                    <a:pt x="250346" y="248265"/>
                    <a:pt x="277354" y="232832"/>
                  </a:cubicBezTo>
                  <a:cubicBezTo>
                    <a:pt x="304362" y="217399"/>
                    <a:pt x="472195" y="47637"/>
                    <a:pt x="485699" y="12913"/>
                  </a:cubicBezTo>
                  <a:cubicBezTo>
                    <a:pt x="499203" y="-21811"/>
                    <a:pt x="358377" y="24488"/>
                    <a:pt x="358377" y="24488"/>
                  </a:cubicBezTo>
                  <a:cubicBezTo>
                    <a:pt x="335227" y="34134"/>
                    <a:pt x="325582" y="-35315"/>
                    <a:pt x="346802" y="70786"/>
                  </a:cubicBezTo>
                </a:path>
              </a:pathLst>
            </a:custGeom>
            <a:solidFill>
              <a:schemeClr val="bg1">
                <a:lumMod val="75000"/>
              </a:schemeClr>
            </a:solidFill>
            <a:ln>
              <a:solidFill>
                <a:schemeClr val="tx1">
                  <a:lumMod val="65000"/>
                  <a:lumOff val="35000"/>
                </a:schemeClr>
              </a:solidFill>
            </a:ln>
            <a:scene3d>
              <a:camera prst="orthographicFront">
                <a:rot lat="0" lon="0" rev="206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21299999"/>
                </a:camera>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C8D7CD"/>
                </a:solidFill>
                <a:effectLst/>
                <a:uLnTx/>
                <a:uFillTx/>
                <a:latin typeface="Raleway"/>
                <a:ea typeface="+mn-ea"/>
                <a:cs typeface="+mn-cs"/>
              </a:endParaRPr>
            </a:p>
          </p:txBody>
        </p:sp>
        <p:sp>
          <p:nvSpPr>
            <p:cNvPr id="18" name="Kombinationstegning 17"/>
            <p:cNvSpPr/>
            <p:nvPr/>
          </p:nvSpPr>
          <p:spPr>
            <a:xfrm>
              <a:off x="1146130" y="3653801"/>
              <a:ext cx="486611" cy="348579"/>
            </a:xfrm>
            <a:custGeom>
              <a:avLst/>
              <a:gdLst>
                <a:gd name="connsiteX0" fmla="*/ 11137 w 486611"/>
                <a:gd name="connsiteY0" fmla="*/ 348579 h 348579"/>
                <a:gd name="connsiteX1" fmla="*/ 11137 w 486611"/>
                <a:gd name="connsiteY1" fmla="*/ 221257 h 348579"/>
                <a:gd name="connsiteX2" fmla="*/ 126883 w 486611"/>
                <a:gd name="connsiteY2" fmla="*/ 279131 h 348579"/>
                <a:gd name="connsiteX3" fmla="*/ 126883 w 486611"/>
                <a:gd name="connsiteY3" fmla="*/ 151809 h 348579"/>
                <a:gd name="connsiteX4" fmla="*/ 219481 w 486611"/>
                <a:gd name="connsiteY4" fmla="*/ 279131 h 348579"/>
                <a:gd name="connsiteX5" fmla="*/ 207906 w 486611"/>
                <a:gd name="connsiteY5" fmla="*/ 117085 h 348579"/>
                <a:gd name="connsiteX6" fmla="*/ 323653 w 486611"/>
                <a:gd name="connsiteY6" fmla="*/ 105510 h 348579"/>
                <a:gd name="connsiteX7" fmla="*/ 277354 w 486611"/>
                <a:gd name="connsiteY7" fmla="*/ 232832 h 348579"/>
                <a:gd name="connsiteX8" fmla="*/ 485699 w 486611"/>
                <a:gd name="connsiteY8" fmla="*/ 12913 h 348579"/>
                <a:gd name="connsiteX9" fmla="*/ 358377 w 486611"/>
                <a:gd name="connsiteY9" fmla="*/ 24488 h 348579"/>
                <a:gd name="connsiteX10" fmla="*/ 346802 w 486611"/>
                <a:gd name="connsiteY10" fmla="*/ 70786 h 348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611" h="348579">
                  <a:moveTo>
                    <a:pt x="11137" y="348579"/>
                  </a:moveTo>
                  <a:cubicBezTo>
                    <a:pt x="1491" y="290705"/>
                    <a:pt x="-8154" y="232832"/>
                    <a:pt x="11137" y="221257"/>
                  </a:cubicBezTo>
                  <a:cubicBezTo>
                    <a:pt x="30428" y="209682"/>
                    <a:pt x="107592" y="290706"/>
                    <a:pt x="126883" y="279131"/>
                  </a:cubicBezTo>
                  <a:cubicBezTo>
                    <a:pt x="146174" y="267556"/>
                    <a:pt x="111450" y="151809"/>
                    <a:pt x="126883" y="151809"/>
                  </a:cubicBezTo>
                  <a:cubicBezTo>
                    <a:pt x="142316" y="151809"/>
                    <a:pt x="205977" y="284918"/>
                    <a:pt x="219481" y="279131"/>
                  </a:cubicBezTo>
                  <a:cubicBezTo>
                    <a:pt x="232985" y="273344"/>
                    <a:pt x="190544" y="146022"/>
                    <a:pt x="207906" y="117085"/>
                  </a:cubicBezTo>
                  <a:cubicBezTo>
                    <a:pt x="225268" y="88148"/>
                    <a:pt x="312078" y="86219"/>
                    <a:pt x="323653" y="105510"/>
                  </a:cubicBezTo>
                  <a:cubicBezTo>
                    <a:pt x="335228" y="124801"/>
                    <a:pt x="250346" y="248265"/>
                    <a:pt x="277354" y="232832"/>
                  </a:cubicBezTo>
                  <a:cubicBezTo>
                    <a:pt x="304362" y="217399"/>
                    <a:pt x="472195" y="47637"/>
                    <a:pt x="485699" y="12913"/>
                  </a:cubicBezTo>
                  <a:cubicBezTo>
                    <a:pt x="499203" y="-21811"/>
                    <a:pt x="358377" y="24488"/>
                    <a:pt x="358377" y="24488"/>
                  </a:cubicBezTo>
                  <a:cubicBezTo>
                    <a:pt x="335227" y="34134"/>
                    <a:pt x="325582" y="-35315"/>
                    <a:pt x="346802" y="70786"/>
                  </a:cubicBezTo>
                </a:path>
              </a:pathLst>
            </a:custGeom>
            <a:solidFill>
              <a:schemeClr val="bg1">
                <a:lumMod val="75000"/>
              </a:schemeClr>
            </a:solidFill>
            <a:ln>
              <a:solidFill>
                <a:schemeClr val="tx1">
                  <a:lumMod val="65000"/>
                  <a:lumOff val="35000"/>
                </a:schemeClr>
              </a:solidFill>
            </a:ln>
            <a:scene3d>
              <a:camera prst="orthographicFront">
                <a:rot lat="0" lon="0" rev="206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21299999"/>
                </a:camera>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C8D7CD"/>
                </a:solidFill>
                <a:effectLst/>
                <a:uLnTx/>
                <a:uFillTx/>
                <a:latin typeface="Raleway"/>
                <a:ea typeface="+mn-ea"/>
                <a:cs typeface="+mn-cs"/>
              </a:endParaRPr>
            </a:p>
          </p:txBody>
        </p:sp>
        <p:sp>
          <p:nvSpPr>
            <p:cNvPr id="19" name="Kombinationstegning 18"/>
            <p:cNvSpPr/>
            <p:nvPr/>
          </p:nvSpPr>
          <p:spPr>
            <a:xfrm>
              <a:off x="1276255" y="3946641"/>
              <a:ext cx="669044" cy="337805"/>
            </a:xfrm>
            <a:custGeom>
              <a:avLst/>
              <a:gdLst>
                <a:gd name="connsiteX0" fmla="*/ 11137 w 486611"/>
                <a:gd name="connsiteY0" fmla="*/ 348579 h 348579"/>
                <a:gd name="connsiteX1" fmla="*/ 11137 w 486611"/>
                <a:gd name="connsiteY1" fmla="*/ 221257 h 348579"/>
                <a:gd name="connsiteX2" fmla="*/ 126883 w 486611"/>
                <a:gd name="connsiteY2" fmla="*/ 279131 h 348579"/>
                <a:gd name="connsiteX3" fmla="*/ 126883 w 486611"/>
                <a:gd name="connsiteY3" fmla="*/ 151809 h 348579"/>
                <a:gd name="connsiteX4" fmla="*/ 219481 w 486611"/>
                <a:gd name="connsiteY4" fmla="*/ 279131 h 348579"/>
                <a:gd name="connsiteX5" fmla="*/ 207906 w 486611"/>
                <a:gd name="connsiteY5" fmla="*/ 117085 h 348579"/>
                <a:gd name="connsiteX6" fmla="*/ 323653 w 486611"/>
                <a:gd name="connsiteY6" fmla="*/ 105510 h 348579"/>
                <a:gd name="connsiteX7" fmla="*/ 277354 w 486611"/>
                <a:gd name="connsiteY7" fmla="*/ 232832 h 348579"/>
                <a:gd name="connsiteX8" fmla="*/ 485699 w 486611"/>
                <a:gd name="connsiteY8" fmla="*/ 12913 h 348579"/>
                <a:gd name="connsiteX9" fmla="*/ 358377 w 486611"/>
                <a:gd name="connsiteY9" fmla="*/ 24488 h 348579"/>
                <a:gd name="connsiteX10" fmla="*/ 346802 w 486611"/>
                <a:gd name="connsiteY10" fmla="*/ 70786 h 348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611" h="348579">
                  <a:moveTo>
                    <a:pt x="11137" y="348579"/>
                  </a:moveTo>
                  <a:cubicBezTo>
                    <a:pt x="1491" y="290705"/>
                    <a:pt x="-8154" y="232832"/>
                    <a:pt x="11137" y="221257"/>
                  </a:cubicBezTo>
                  <a:cubicBezTo>
                    <a:pt x="30428" y="209682"/>
                    <a:pt x="107592" y="290706"/>
                    <a:pt x="126883" y="279131"/>
                  </a:cubicBezTo>
                  <a:cubicBezTo>
                    <a:pt x="146174" y="267556"/>
                    <a:pt x="111450" y="151809"/>
                    <a:pt x="126883" y="151809"/>
                  </a:cubicBezTo>
                  <a:cubicBezTo>
                    <a:pt x="142316" y="151809"/>
                    <a:pt x="205977" y="284918"/>
                    <a:pt x="219481" y="279131"/>
                  </a:cubicBezTo>
                  <a:cubicBezTo>
                    <a:pt x="232985" y="273344"/>
                    <a:pt x="190544" y="146022"/>
                    <a:pt x="207906" y="117085"/>
                  </a:cubicBezTo>
                  <a:cubicBezTo>
                    <a:pt x="225268" y="88148"/>
                    <a:pt x="312078" y="86219"/>
                    <a:pt x="323653" y="105510"/>
                  </a:cubicBezTo>
                  <a:cubicBezTo>
                    <a:pt x="335228" y="124801"/>
                    <a:pt x="250346" y="248265"/>
                    <a:pt x="277354" y="232832"/>
                  </a:cubicBezTo>
                  <a:cubicBezTo>
                    <a:pt x="304362" y="217399"/>
                    <a:pt x="472195" y="47637"/>
                    <a:pt x="485699" y="12913"/>
                  </a:cubicBezTo>
                  <a:cubicBezTo>
                    <a:pt x="499203" y="-21811"/>
                    <a:pt x="358377" y="24488"/>
                    <a:pt x="358377" y="24488"/>
                  </a:cubicBezTo>
                  <a:cubicBezTo>
                    <a:pt x="335227" y="34134"/>
                    <a:pt x="325582" y="-35315"/>
                    <a:pt x="346802" y="70786"/>
                  </a:cubicBezTo>
                </a:path>
              </a:pathLst>
            </a:custGeom>
            <a:solidFill>
              <a:schemeClr val="bg1">
                <a:lumMod val="75000"/>
              </a:schemeClr>
            </a:solidFill>
            <a:ln>
              <a:solidFill>
                <a:schemeClr val="tx1">
                  <a:lumMod val="65000"/>
                  <a:lumOff val="35000"/>
                </a:schemeClr>
              </a:solidFill>
            </a:ln>
            <a:scene3d>
              <a:camera prst="orthographicFront">
                <a:rot lat="0" lon="0" rev="212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21299999"/>
                </a:camera>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C8D7CD"/>
                </a:solidFill>
                <a:effectLst/>
                <a:uLnTx/>
                <a:uFillTx/>
                <a:latin typeface="Raleway"/>
                <a:ea typeface="+mn-ea"/>
                <a:cs typeface="+mn-cs"/>
              </a:endParaRPr>
            </a:p>
          </p:txBody>
        </p:sp>
        <p:sp>
          <p:nvSpPr>
            <p:cNvPr id="20" name="Kombinationstegning 19"/>
            <p:cNvSpPr/>
            <p:nvPr/>
          </p:nvSpPr>
          <p:spPr>
            <a:xfrm>
              <a:off x="1437630" y="4264502"/>
              <a:ext cx="486611" cy="348579"/>
            </a:xfrm>
            <a:custGeom>
              <a:avLst/>
              <a:gdLst>
                <a:gd name="connsiteX0" fmla="*/ 11137 w 486611"/>
                <a:gd name="connsiteY0" fmla="*/ 348579 h 348579"/>
                <a:gd name="connsiteX1" fmla="*/ 11137 w 486611"/>
                <a:gd name="connsiteY1" fmla="*/ 221257 h 348579"/>
                <a:gd name="connsiteX2" fmla="*/ 126883 w 486611"/>
                <a:gd name="connsiteY2" fmla="*/ 279131 h 348579"/>
                <a:gd name="connsiteX3" fmla="*/ 126883 w 486611"/>
                <a:gd name="connsiteY3" fmla="*/ 151809 h 348579"/>
                <a:gd name="connsiteX4" fmla="*/ 219481 w 486611"/>
                <a:gd name="connsiteY4" fmla="*/ 279131 h 348579"/>
                <a:gd name="connsiteX5" fmla="*/ 207906 w 486611"/>
                <a:gd name="connsiteY5" fmla="*/ 117085 h 348579"/>
                <a:gd name="connsiteX6" fmla="*/ 323653 w 486611"/>
                <a:gd name="connsiteY6" fmla="*/ 105510 h 348579"/>
                <a:gd name="connsiteX7" fmla="*/ 277354 w 486611"/>
                <a:gd name="connsiteY7" fmla="*/ 232832 h 348579"/>
                <a:gd name="connsiteX8" fmla="*/ 485699 w 486611"/>
                <a:gd name="connsiteY8" fmla="*/ 12913 h 348579"/>
                <a:gd name="connsiteX9" fmla="*/ 358377 w 486611"/>
                <a:gd name="connsiteY9" fmla="*/ 24488 h 348579"/>
                <a:gd name="connsiteX10" fmla="*/ 346802 w 486611"/>
                <a:gd name="connsiteY10" fmla="*/ 70786 h 348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611" h="348579">
                  <a:moveTo>
                    <a:pt x="11137" y="348579"/>
                  </a:moveTo>
                  <a:cubicBezTo>
                    <a:pt x="1491" y="290705"/>
                    <a:pt x="-8154" y="232832"/>
                    <a:pt x="11137" y="221257"/>
                  </a:cubicBezTo>
                  <a:cubicBezTo>
                    <a:pt x="30428" y="209682"/>
                    <a:pt x="107592" y="290706"/>
                    <a:pt x="126883" y="279131"/>
                  </a:cubicBezTo>
                  <a:cubicBezTo>
                    <a:pt x="146174" y="267556"/>
                    <a:pt x="111450" y="151809"/>
                    <a:pt x="126883" y="151809"/>
                  </a:cubicBezTo>
                  <a:cubicBezTo>
                    <a:pt x="142316" y="151809"/>
                    <a:pt x="205977" y="284918"/>
                    <a:pt x="219481" y="279131"/>
                  </a:cubicBezTo>
                  <a:cubicBezTo>
                    <a:pt x="232985" y="273344"/>
                    <a:pt x="190544" y="146022"/>
                    <a:pt x="207906" y="117085"/>
                  </a:cubicBezTo>
                  <a:cubicBezTo>
                    <a:pt x="225268" y="88148"/>
                    <a:pt x="312078" y="86219"/>
                    <a:pt x="323653" y="105510"/>
                  </a:cubicBezTo>
                  <a:cubicBezTo>
                    <a:pt x="335228" y="124801"/>
                    <a:pt x="250346" y="248265"/>
                    <a:pt x="277354" y="232832"/>
                  </a:cubicBezTo>
                  <a:cubicBezTo>
                    <a:pt x="304362" y="217399"/>
                    <a:pt x="472195" y="47637"/>
                    <a:pt x="485699" y="12913"/>
                  </a:cubicBezTo>
                  <a:cubicBezTo>
                    <a:pt x="499203" y="-21811"/>
                    <a:pt x="358377" y="24488"/>
                    <a:pt x="358377" y="24488"/>
                  </a:cubicBezTo>
                  <a:cubicBezTo>
                    <a:pt x="335227" y="34134"/>
                    <a:pt x="325582" y="-35315"/>
                    <a:pt x="346802" y="70786"/>
                  </a:cubicBezTo>
                </a:path>
              </a:pathLst>
            </a:custGeom>
            <a:solidFill>
              <a:schemeClr val="bg1">
                <a:lumMod val="75000"/>
              </a:schemeClr>
            </a:solidFill>
            <a:ln>
              <a:solidFill>
                <a:schemeClr val="tx1">
                  <a:lumMod val="65000"/>
                  <a:lumOff val="35000"/>
                </a:schemeClr>
              </a:solidFill>
            </a:ln>
            <a:scene3d>
              <a:camera prst="orthographicFront">
                <a:rot lat="0" lon="0" rev="206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21299999"/>
                </a:camera>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C8D7CD"/>
                </a:solidFill>
                <a:effectLst/>
                <a:uLnTx/>
                <a:uFillTx/>
                <a:latin typeface="Raleway"/>
                <a:ea typeface="+mn-ea"/>
                <a:cs typeface="+mn-cs"/>
              </a:endParaRPr>
            </a:p>
          </p:txBody>
        </p:sp>
        <p:sp>
          <p:nvSpPr>
            <p:cNvPr id="21" name="Kombinationstegning 20"/>
            <p:cNvSpPr/>
            <p:nvPr/>
          </p:nvSpPr>
          <p:spPr>
            <a:xfrm>
              <a:off x="1793293" y="2539605"/>
              <a:ext cx="257774" cy="223900"/>
            </a:xfrm>
            <a:custGeom>
              <a:avLst/>
              <a:gdLst>
                <a:gd name="connsiteX0" fmla="*/ 84154 w 257774"/>
                <a:gd name="connsiteY0" fmla="*/ 139179 h 223900"/>
                <a:gd name="connsiteX1" fmla="*/ 165177 w 257774"/>
                <a:gd name="connsiteY1" fmla="*/ 173903 h 223900"/>
                <a:gd name="connsiteX2" fmla="*/ 165177 w 257774"/>
                <a:gd name="connsiteY2" fmla="*/ 173903 h 223900"/>
                <a:gd name="connsiteX3" fmla="*/ 165177 w 257774"/>
                <a:gd name="connsiteY3" fmla="*/ 282 h 223900"/>
                <a:gd name="connsiteX4" fmla="*/ 118878 w 257774"/>
                <a:gd name="connsiteY4" fmla="*/ 220201 h 223900"/>
                <a:gd name="connsiteX5" fmla="*/ 3131 w 257774"/>
                <a:gd name="connsiteY5" fmla="*/ 139179 h 223900"/>
                <a:gd name="connsiteX6" fmla="*/ 257774 w 257774"/>
                <a:gd name="connsiteY6" fmla="*/ 150753 h 223900"/>
                <a:gd name="connsiteX7" fmla="*/ 257774 w 257774"/>
                <a:gd name="connsiteY7" fmla="*/ 150753 h 2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774" h="223900">
                  <a:moveTo>
                    <a:pt x="84154" y="139179"/>
                  </a:moveTo>
                  <a:lnTo>
                    <a:pt x="165177" y="173903"/>
                  </a:lnTo>
                  <a:lnTo>
                    <a:pt x="165177" y="173903"/>
                  </a:lnTo>
                  <a:cubicBezTo>
                    <a:pt x="165177" y="144966"/>
                    <a:pt x="172894" y="-7434"/>
                    <a:pt x="165177" y="282"/>
                  </a:cubicBezTo>
                  <a:cubicBezTo>
                    <a:pt x="157461" y="7998"/>
                    <a:pt x="145886" y="197052"/>
                    <a:pt x="118878" y="220201"/>
                  </a:cubicBezTo>
                  <a:cubicBezTo>
                    <a:pt x="91870" y="243350"/>
                    <a:pt x="-20018" y="150754"/>
                    <a:pt x="3131" y="139179"/>
                  </a:cubicBezTo>
                  <a:cubicBezTo>
                    <a:pt x="26280" y="127604"/>
                    <a:pt x="257774" y="150753"/>
                    <a:pt x="257774" y="150753"/>
                  </a:cubicBezTo>
                  <a:lnTo>
                    <a:pt x="257774" y="150753"/>
                  </a:lnTo>
                </a:path>
              </a:pathLst>
            </a:custGeom>
            <a:solidFill>
              <a:schemeClr val="bg1">
                <a:lumMod val="7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C8D7CD"/>
                </a:solidFill>
                <a:effectLst/>
                <a:uLnTx/>
                <a:uFillTx/>
                <a:latin typeface="Raleway"/>
                <a:ea typeface="+mn-ea"/>
                <a:cs typeface="+mn-cs"/>
              </a:endParaRPr>
            </a:p>
          </p:txBody>
        </p:sp>
        <p:sp>
          <p:nvSpPr>
            <p:cNvPr id="22" name="Kombinationstegning 21"/>
            <p:cNvSpPr/>
            <p:nvPr/>
          </p:nvSpPr>
          <p:spPr>
            <a:xfrm>
              <a:off x="1970796" y="3449217"/>
              <a:ext cx="257774" cy="223900"/>
            </a:xfrm>
            <a:custGeom>
              <a:avLst/>
              <a:gdLst>
                <a:gd name="connsiteX0" fmla="*/ 84154 w 257774"/>
                <a:gd name="connsiteY0" fmla="*/ 139179 h 223900"/>
                <a:gd name="connsiteX1" fmla="*/ 165177 w 257774"/>
                <a:gd name="connsiteY1" fmla="*/ 173903 h 223900"/>
                <a:gd name="connsiteX2" fmla="*/ 165177 w 257774"/>
                <a:gd name="connsiteY2" fmla="*/ 173903 h 223900"/>
                <a:gd name="connsiteX3" fmla="*/ 165177 w 257774"/>
                <a:gd name="connsiteY3" fmla="*/ 282 h 223900"/>
                <a:gd name="connsiteX4" fmla="*/ 118878 w 257774"/>
                <a:gd name="connsiteY4" fmla="*/ 220201 h 223900"/>
                <a:gd name="connsiteX5" fmla="*/ 3131 w 257774"/>
                <a:gd name="connsiteY5" fmla="*/ 139179 h 223900"/>
                <a:gd name="connsiteX6" fmla="*/ 257774 w 257774"/>
                <a:gd name="connsiteY6" fmla="*/ 150753 h 223900"/>
                <a:gd name="connsiteX7" fmla="*/ 257774 w 257774"/>
                <a:gd name="connsiteY7" fmla="*/ 150753 h 2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774" h="223900">
                  <a:moveTo>
                    <a:pt x="84154" y="139179"/>
                  </a:moveTo>
                  <a:lnTo>
                    <a:pt x="165177" y="173903"/>
                  </a:lnTo>
                  <a:lnTo>
                    <a:pt x="165177" y="173903"/>
                  </a:lnTo>
                  <a:cubicBezTo>
                    <a:pt x="165177" y="144966"/>
                    <a:pt x="172894" y="-7434"/>
                    <a:pt x="165177" y="282"/>
                  </a:cubicBezTo>
                  <a:cubicBezTo>
                    <a:pt x="157461" y="7998"/>
                    <a:pt x="145886" y="197052"/>
                    <a:pt x="118878" y="220201"/>
                  </a:cubicBezTo>
                  <a:cubicBezTo>
                    <a:pt x="91870" y="243350"/>
                    <a:pt x="-20018" y="150754"/>
                    <a:pt x="3131" y="139179"/>
                  </a:cubicBezTo>
                  <a:cubicBezTo>
                    <a:pt x="26280" y="127604"/>
                    <a:pt x="257774" y="150753"/>
                    <a:pt x="257774" y="150753"/>
                  </a:cubicBezTo>
                  <a:lnTo>
                    <a:pt x="257774" y="150753"/>
                  </a:lnTo>
                </a:path>
              </a:pathLst>
            </a:custGeom>
            <a:solidFill>
              <a:schemeClr val="bg1">
                <a:lumMod val="7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C8D7CD"/>
                </a:solidFill>
                <a:effectLst/>
                <a:uLnTx/>
                <a:uFillTx/>
                <a:latin typeface="Raleway"/>
                <a:ea typeface="+mn-ea"/>
                <a:cs typeface="+mn-cs"/>
              </a:endParaRPr>
            </a:p>
          </p:txBody>
        </p:sp>
        <p:sp>
          <p:nvSpPr>
            <p:cNvPr id="23" name="Kombinationstegning 22"/>
            <p:cNvSpPr/>
            <p:nvPr/>
          </p:nvSpPr>
          <p:spPr>
            <a:xfrm>
              <a:off x="2435084" y="3357231"/>
              <a:ext cx="257774" cy="223900"/>
            </a:xfrm>
            <a:custGeom>
              <a:avLst/>
              <a:gdLst>
                <a:gd name="connsiteX0" fmla="*/ 84154 w 257774"/>
                <a:gd name="connsiteY0" fmla="*/ 139179 h 223900"/>
                <a:gd name="connsiteX1" fmla="*/ 165177 w 257774"/>
                <a:gd name="connsiteY1" fmla="*/ 173903 h 223900"/>
                <a:gd name="connsiteX2" fmla="*/ 165177 w 257774"/>
                <a:gd name="connsiteY2" fmla="*/ 173903 h 223900"/>
                <a:gd name="connsiteX3" fmla="*/ 165177 w 257774"/>
                <a:gd name="connsiteY3" fmla="*/ 282 h 223900"/>
                <a:gd name="connsiteX4" fmla="*/ 118878 w 257774"/>
                <a:gd name="connsiteY4" fmla="*/ 220201 h 223900"/>
                <a:gd name="connsiteX5" fmla="*/ 3131 w 257774"/>
                <a:gd name="connsiteY5" fmla="*/ 139179 h 223900"/>
                <a:gd name="connsiteX6" fmla="*/ 257774 w 257774"/>
                <a:gd name="connsiteY6" fmla="*/ 150753 h 223900"/>
                <a:gd name="connsiteX7" fmla="*/ 257774 w 257774"/>
                <a:gd name="connsiteY7" fmla="*/ 150753 h 2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774" h="223900">
                  <a:moveTo>
                    <a:pt x="84154" y="139179"/>
                  </a:moveTo>
                  <a:lnTo>
                    <a:pt x="165177" y="173903"/>
                  </a:lnTo>
                  <a:lnTo>
                    <a:pt x="165177" y="173903"/>
                  </a:lnTo>
                  <a:cubicBezTo>
                    <a:pt x="165177" y="144966"/>
                    <a:pt x="172894" y="-7434"/>
                    <a:pt x="165177" y="282"/>
                  </a:cubicBezTo>
                  <a:cubicBezTo>
                    <a:pt x="157461" y="7998"/>
                    <a:pt x="145886" y="197052"/>
                    <a:pt x="118878" y="220201"/>
                  </a:cubicBezTo>
                  <a:cubicBezTo>
                    <a:pt x="91870" y="243350"/>
                    <a:pt x="-20018" y="150754"/>
                    <a:pt x="3131" y="139179"/>
                  </a:cubicBezTo>
                  <a:cubicBezTo>
                    <a:pt x="26280" y="127604"/>
                    <a:pt x="257774" y="150753"/>
                    <a:pt x="257774" y="150753"/>
                  </a:cubicBezTo>
                  <a:lnTo>
                    <a:pt x="257774" y="150753"/>
                  </a:lnTo>
                </a:path>
              </a:pathLst>
            </a:custGeom>
            <a:solidFill>
              <a:schemeClr val="bg1">
                <a:lumMod val="7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C8D7CD"/>
                </a:solidFill>
                <a:effectLst/>
                <a:uLnTx/>
                <a:uFillTx/>
                <a:latin typeface="Raleway"/>
                <a:ea typeface="+mn-ea"/>
                <a:cs typeface="+mn-cs"/>
              </a:endParaRPr>
            </a:p>
          </p:txBody>
        </p:sp>
        <p:sp>
          <p:nvSpPr>
            <p:cNvPr id="24" name="Kombinationstegning 23"/>
            <p:cNvSpPr/>
            <p:nvPr/>
          </p:nvSpPr>
          <p:spPr>
            <a:xfrm>
              <a:off x="2029364" y="3738112"/>
              <a:ext cx="257774" cy="223900"/>
            </a:xfrm>
            <a:custGeom>
              <a:avLst/>
              <a:gdLst>
                <a:gd name="connsiteX0" fmla="*/ 84154 w 257774"/>
                <a:gd name="connsiteY0" fmla="*/ 139179 h 223900"/>
                <a:gd name="connsiteX1" fmla="*/ 165177 w 257774"/>
                <a:gd name="connsiteY1" fmla="*/ 173903 h 223900"/>
                <a:gd name="connsiteX2" fmla="*/ 165177 w 257774"/>
                <a:gd name="connsiteY2" fmla="*/ 173903 h 223900"/>
                <a:gd name="connsiteX3" fmla="*/ 165177 w 257774"/>
                <a:gd name="connsiteY3" fmla="*/ 282 h 223900"/>
                <a:gd name="connsiteX4" fmla="*/ 118878 w 257774"/>
                <a:gd name="connsiteY4" fmla="*/ 220201 h 223900"/>
                <a:gd name="connsiteX5" fmla="*/ 3131 w 257774"/>
                <a:gd name="connsiteY5" fmla="*/ 139179 h 223900"/>
                <a:gd name="connsiteX6" fmla="*/ 257774 w 257774"/>
                <a:gd name="connsiteY6" fmla="*/ 150753 h 223900"/>
                <a:gd name="connsiteX7" fmla="*/ 257774 w 257774"/>
                <a:gd name="connsiteY7" fmla="*/ 150753 h 2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774" h="223900">
                  <a:moveTo>
                    <a:pt x="84154" y="139179"/>
                  </a:moveTo>
                  <a:lnTo>
                    <a:pt x="165177" y="173903"/>
                  </a:lnTo>
                  <a:lnTo>
                    <a:pt x="165177" y="173903"/>
                  </a:lnTo>
                  <a:cubicBezTo>
                    <a:pt x="165177" y="144966"/>
                    <a:pt x="172894" y="-7434"/>
                    <a:pt x="165177" y="282"/>
                  </a:cubicBezTo>
                  <a:cubicBezTo>
                    <a:pt x="157461" y="7998"/>
                    <a:pt x="145886" y="197052"/>
                    <a:pt x="118878" y="220201"/>
                  </a:cubicBezTo>
                  <a:cubicBezTo>
                    <a:pt x="91870" y="243350"/>
                    <a:pt x="-20018" y="150754"/>
                    <a:pt x="3131" y="139179"/>
                  </a:cubicBezTo>
                  <a:cubicBezTo>
                    <a:pt x="26280" y="127604"/>
                    <a:pt x="257774" y="150753"/>
                    <a:pt x="257774" y="150753"/>
                  </a:cubicBezTo>
                  <a:lnTo>
                    <a:pt x="257774" y="150753"/>
                  </a:lnTo>
                </a:path>
              </a:pathLst>
            </a:custGeom>
            <a:solidFill>
              <a:schemeClr val="bg1">
                <a:lumMod val="7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C8D7CD"/>
                </a:solidFill>
                <a:effectLst/>
                <a:uLnTx/>
                <a:uFillTx/>
                <a:latin typeface="Raleway"/>
                <a:ea typeface="+mn-ea"/>
                <a:cs typeface="+mn-cs"/>
              </a:endParaRPr>
            </a:p>
          </p:txBody>
        </p:sp>
        <p:sp>
          <p:nvSpPr>
            <p:cNvPr id="25" name="Kombinationstegning 24"/>
            <p:cNvSpPr/>
            <p:nvPr/>
          </p:nvSpPr>
          <p:spPr>
            <a:xfrm>
              <a:off x="2581679" y="3943563"/>
              <a:ext cx="257774" cy="223900"/>
            </a:xfrm>
            <a:custGeom>
              <a:avLst/>
              <a:gdLst>
                <a:gd name="connsiteX0" fmla="*/ 84154 w 257774"/>
                <a:gd name="connsiteY0" fmla="*/ 139179 h 223900"/>
                <a:gd name="connsiteX1" fmla="*/ 165177 w 257774"/>
                <a:gd name="connsiteY1" fmla="*/ 173903 h 223900"/>
                <a:gd name="connsiteX2" fmla="*/ 165177 w 257774"/>
                <a:gd name="connsiteY2" fmla="*/ 173903 h 223900"/>
                <a:gd name="connsiteX3" fmla="*/ 165177 w 257774"/>
                <a:gd name="connsiteY3" fmla="*/ 282 h 223900"/>
                <a:gd name="connsiteX4" fmla="*/ 118878 w 257774"/>
                <a:gd name="connsiteY4" fmla="*/ 220201 h 223900"/>
                <a:gd name="connsiteX5" fmla="*/ 3131 w 257774"/>
                <a:gd name="connsiteY5" fmla="*/ 139179 h 223900"/>
                <a:gd name="connsiteX6" fmla="*/ 257774 w 257774"/>
                <a:gd name="connsiteY6" fmla="*/ 150753 h 223900"/>
                <a:gd name="connsiteX7" fmla="*/ 257774 w 257774"/>
                <a:gd name="connsiteY7" fmla="*/ 150753 h 2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774" h="223900">
                  <a:moveTo>
                    <a:pt x="84154" y="139179"/>
                  </a:moveTo>
                  <a:lnTo>
                    <a:pt x="165177" y="173903"/>
                  </a:lnTo>
                  <a:lnTo>
                    <a:pt x="165177" y="173903"/>
                  </a:lnTo>
                  <a:cubicBezTo>
                    <a:pt x="165177" y="144966"/>
                    <a:pt x="172894" y="-7434"/>
                    <a:pt x="165177" y="282"/>
                  </a:cubicBezTo>
                  <a:cubicBezTo>
                    <a:pt x="157461" y="7998"/>
                    <a:pt x="145886" y="197052"/>
                    <a:pt x="118878" y="220201"/>
                  </a:cubicBezTo>
                  <a:cubicBezTo>
                    <a:pt x="91870" y="243350"/>
                    <a:pt x="-20018" y="150754"/>
                    <a:pt x="3131" y="139179"/>
                  </a:cubicBezTo>
                  <a:cubicBezTo>
                    <a:pt x="26280" y="127604"/>
                    <a:pt x="257774" y="150753"/>
                    <a:pt x="257774" y="150753"/>
                  </a:cubicBezTo>
                  <a:lnTo>
                    <a:pt x="257774" y="150753"/>
                  </a:lnTo>
                </a:path>
              </a:pathLst>
            </a:custGeom>
            <a:solidFill>
              <a:schemeClr val="bg1">
                <a:lumMod val="7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C8D7CD"/>
                </a:solidFill>
                <a:effectLst/>
                <a:uLnTx/>
                <a:uFillTx/>
                <a:latin typeface="Raleway"/>
                <a:ea typeface="+mn-ea"/>
                <a:cs typeface="+mn-cs"/>
              </a:endParaRPr>
            </a:p>
          </p:txBody>
        </p:sp>
        <p:sp>
          <p:nvSpPr>
            <p:cNvPr id="26" name="Kombinationstegning 25"/>
            <p:cNvSpPr/>
            <p:nvPr/>
          </p:nvSpPr>
          <p:spPr>
            <a:xfrm>
              <a:off x="2171561" y="4085490"/>
              <a:ext cx="257774" cy="223900"/>
            </a:xfrm>
            <a:custGeom>
              <a:avLst/>
              <a:gdLst>
                <a:gd name="connsiteX0" fmla="*/ 84154 w 257774"/>
                <a:gd name="connsiteY0" fmla="*/ 139179 h 223900"/>
                <a:gd name="connsiteX1" fmla="*/ 165177 w 257774"/>
                <a:gd name="connsiteY1" fmla="*/ 173903 h 223900"/>
                <a:gd name="connsiteX2" fmla="*/ 165177 w 257774"/>
                <a:gd name="connsiteY2" fmla="*/ 173903 h 223900"/>
                <a:gd name="connsiteX3" fmla="*/ 165177 w 257774"/>
                <a:gd name="connsiteY3" fmla="*/ 282 h 223900"/>
                <a:gd name="connsiteX4" fmla="*/ 118878 w 257774"/>
                <a:gd name="connsiteY4" fmla="*/ 220201 h 223900"/>
                <a:gd name="connsiteX5" fmla="*/ 3131 w 257774"/>
                <a:gd name="connsiteY5" fmla="*/ 139179 h 223900"/>
                <a:gd name="connsiteX6" fmla="*/ 257774 w 257774"/>
                <a:gd name="connsiteY6" fmla="*/ 150753 h 223900"/>
                <a:gd name="connsiteX7" fmla="*/ 257774 w 257774"/>
                <a:gd name="connsiteY7" fmla="*/ 150753 h 2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774" h="223900">
                  <a:moveTo>
                    <a:pt x="84154" y="139179"/>
                  </a:moveTo>
                  <a:lnTo>
                    <a:pt x="165177" y="173903"/>
                  </a:lnTo>
                  <a:lnTo>
                    <a:pt x="165177" y="173903"/>
                  </a:lnTo>
                  <a:cubicBezTo>
                    <a:pt x="165177" y="144966"/>
                    <a:pt x="172894" y="-7434"/>
                    <a:pt x="165177" y="282"/>
                  </a:cubicBezTo>
                  <a:cubicBezTo>
                    <a:pt x="157461" y="7998"/>
                    <a:pt x="145886" y="197052"/>
                    <a:pt x="118878" y="220201"/>
                  </a:cubicBezTo>
                  <a:cubicBezTo>
                    <a:pt x="91870" y="243350"/>
                    <a:pt x="-20018" y="150754"/>
                    <a:pt x="3131" y="139179"/>
                  </a:cubicBezTo>
                  <a:cubicBezTo>
                    <a:pt x="26280" y="127604"/>
                    <a:pt x="257774" y="150753"/>
                    <a:pt x="257774" y="150753"/>
                  </a:cubicBezTo>
                  <a:lnTo>
                    <a:pt x="257774" y="150753"/>
                  </a:lnTo>
                </a:path>
              </a:pathLst>
            </a:custGeom>
            <a:solidFill>
              <a:schemeClr val="bg1">
                <a:lumMod val="7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C8D7CD"/>
                </a:solidFill>
                <a:effectLst/>
                <a:uLnTx/>
                <a:uFillTx/>
                <a:latin typeface="Raleway"/>
                <a:ea typeface="+mn-ea"/>
                <a:cs typeface="+mn-cs"/>
              </a:endParaRPr>
            </a:p>
          </p:txBody>
        </p:sp>
      </p:grpSp>
      <p:grpSp>
        <p:nvGrpSpPr>
          <p:cNvPr id="27" name="Gruppe 26"/>
          <p:cNvGrpSpPr/>
          <p:nvPr/>
        </p:nvGrpSpPr>
        <p:grpSpPr>
          <a:xfrm>
            <a:off x="3079307" y="2352818"/>
            <a:ext cx="1844404" cy="1772534"/>
            <a:chOff x="2967617" y="3533641"/>
            <a:chExt cx="1917648" cy="1772534"/>
          </a:xfrm>
        </p:grpSpPr>
        <p:sp>
          <p:nvSpPr>
            <p:cNvPr id="28" name="Bølget fane 7"/>
            <p:cNvSpPr/>
            <p:nvPr/>
          </p:nvSpPr>
          <p:spPr>
            <a:xfrm rot="16472496" flipH="1">
              <a:off x="3040174" y="3461084"/>
              <a:ext cx="1772534" cy="1917648"/>
            </a:xfrm>
            <a:custGeom>
              <a:avLst/>
              <a:gdLst>
                <a:gd name="connsiteX0" fmla="*/ 0 w 3005667"/>
                <a:gd name="connsiteY0" fmla="*/ 53966 h 2057400"/>
                <a:gd name="connsiteX1" fmla="*/ 2988775 w 3005667"/>
                <a:gd name="connsiteY1" fmla="*/ 53966 h 2057400"/>
                <a:gd name="connsiteX2" fmla="*/ 3005667 w 3005667"/>
                <a:gd name="connsiteY2" fmla="*/ 2003434 h 2057400"/>
                <a:gd name="connsiteX3" fmla="*/ 16892 w 3005667"/>
                <a:gd name="connsiteY3" fmla="*/ 2003434 h 2057400"/>
                <a:gd name="connsiteX4" fmla="*/ 0 w 3005667"/>
                <a:gd name="connsiteY4" fmla="*/ 53966 h 2057400"/>
                <a:gd name="connsiteX0" fmla="*/ 0 w 3005667"/>
                <a:gd name="connsiteY0" fmla="*/ 51929 h 2057993"/>
                <a:gd name="connsiteX1" fmla="*/ 2988775 w 3005667"/>
                <a:gd name="connsiteY1" fmla="*/ 51929 h 2057993"/>
                <a:gd name="connsiteX2" fmla="*/ 3005667 w 3005667"/>
                <a:gd name="connsiteY2" fmla="*/ 2001397 h 2057993"/>
                <a:gd name="connsiteX3" fmla="*/ 76075 w 3005667"/>
                <a:gd name="connsiteY3" fmla="*/ 2038435 h 2057993"/>
                <a:gd name="connsiteX4" fmla="*/ 0 w 3005667"/>
                <a:gd name="connsiteY4" fmla="*/ 51929 h 2057993"/>
                <a:gd name="connsiteX0" fmla="*/ 121776 w 3127443"/>
                <a:gd name="connsiteY0" fmla="*/ 51929 h 2098833"/>
                <a:gd name="connsiteX1" fmla="*/ 3110551 w 3127443"/>
                <a:gd name="connsiteY1" fmla="*/ 51929 h 2098833"/>
                <a:gd name="connsiteX2" fmla="*/ 3127443 w 3127443"/>
                <a:gd name="connsiteY2" fmla="*/ 2001397 h 2098833"/>
                <a:gd name="connsiteX3" fmla="*/ 174 w 3127443"/>
                <a:gd name="connsiteY3" fmla="*/ 2098833 h 2098833"/>
                <a:gd name="connsiteX4" fmla="*/ 121776 w 3127443"/>
                <a:gd name="connsiteY4" fmla="*/ 51929 h 2098833"/>
                <a:gd name="connsiteX0" fmla="*/ 121776 w 3127443"/>
                <a:gd name="connsiteY0" fmla="*/ 77703 h 2124607"/>
                <a:gd name="connsiteX1" fmla="*/ 3117997 w 3127443"/>
                <a:gd name="connsiteY1" fmla="*/ 0 h 2124607"/>
                <a:gd name="connsiteX2" fmla="*/ 3127443 w 3127443"/>
                <a:gd name="connsiteY2" fmla="*/ 2027171 h 2124607"/>
                <a:gd name="connsiteX3" fmla="*/ 174 w 3127443"/>
                <a:gd name="connsiteY3" fmla="*/ 2124607 h 2124607"/>
                <a:gd name="connsiteX4" fmla="*/ 121776 w 3127443"/>
                <a:gd name="connsiteY4" fmla="*/ 77703 h 2124607"/>
                <a:gd name="connsiteX0" fmla="*/ 121776 w 3239146"/>
                <a:gd name="connsiteY0" fmla="*/ 56779 h 2103683"/>
                <a:gd name="connsiteX1" fmla="*/ 3239085 w 3239146"/>
                <a:gd name="connsiteY1" fmla="*/ 18425 h 2103683"/>
                <a:gd name="connsiteX2" fmla="*/ 3127443 w 3239146"/>
                <a:gd name="connsiteY2" fmla="*/ 2006247 h 2103683"/>
                <a:gd name="connsiteX3" fmla="*/ 174 w 3239146"/>
                <a:gd name="connsiteY3" fmla="*/ 2103683 h 2103683"/>
                <a:gd name="connsiteX4" fmla="*/ 121776 w 3239146"/>
                <a:gd name="connsiteY4" fmla="*/ 56779 h 2103683"/>
                <a:gd name="connsiteX0" fmla="*/ 121776 w 3206145"/>
                <a:gd name="connsiteY0" fmla="*/ 58313 h 2105217"/>
                <a:gd name="connsiteX1" fmla="*/ 3206060 w 3206145"/>
                <a:gd name="connsiteY1" fmla="*/ 9227 h 2105217"/>
                <a:gd name="connsiteX2" fmla="*/ 3127443 w 3206145"/>
                <a:gd name="connsiteY2" fmla="*/ 2007781 h 2105217"/>
                <a:gd name="connsiteX3" fmla="*/ 174 w 3206145"/>
                <a:gd name="connsiteY3" fmla="*/ 2105217 h 2105217"/>
                <a:gd name="connsiteX4" fmla="*/ 121776 w 3206145"/>
                <a:gd name="connsiteY4" fmla="*/ 58313 h 2105217"/>
                <a:gd name="connsiteX0" fmla="*/ 118483 w 3206149"/>
                <a:gd name="connsiteY0" fmla="*/ 165363 h 2095990"/>
                <a:gd name="connsiteX1" fmla="*/ 3206064 w 3206149"/>
                <a:gd name="connsiteY1" fmla="*/ 0 h 2095990"/>
                <a:gd name="connsiteX2" fmla="*/ 3127447 w 3206149"/>
                <a:gd name="connsiteY2" fmla="*/ 1998554 h 2095990"/>
                <a:gd name="connsiteX3" fmla="*/ 178 w 3206149"/>
                <a:gd name="connsiteY3" fmla="*/ 2095990 h 2095990"/>
                <a:gd name="connsiteX4" fmla="*/ 118483 w 3206149"/>
                <a:gd name="connsiteY4" fmla="*/ 165363 h 2095990"/>
                <a:gd name="connsiteX0" fmla="*/ 103277 w 3190943"/>
                <a:gd name="connsiteY0" fmla="*/ 165363 h 2249663"/>
                <a:gd name="connsiteX1" fmla="*/ 3190858 w 3190943"/>
                <a:gd name="connsiteY1" fmla="*/ 0 h 2249663"/>
                <a:gd name="connsiteX2" fmla="*/ 3112241 w 3190943"/>
                <a:gd name="connsiteY2" fmla="*/ 1998554 h 2249663"/>
                <a:gd name="connsiteX3" fmla="*/ 202 w 3190943"/>
                <a:gd name="connsiteY3" fmla="*/ 2249663 h 2249663"/>
                <a:gd name="connsiteX4" fmla="*/ 103277 w 3190943"/>
                <a:gd name="connsiteY4" fmla="*/ 165363 h 2249663"/>
                <a:gd name="connsiteX0" fmla="*/ 134376 w 3222042"/>
                <a:gd name="connsiteY0" fmla="*/ 165363 h 2128953"/>
                <a:gd name="connsiteX1" fmla="*/ 3221957 w 3222042"/>
                <a:gd name="connsiteY1" fmla="*/ 0 h 2128953"/>
                <a:gd name="connsiteX2" fmla="*/ 3143340 w 3222042"/>
                <a:gd name="connsiteY2" fmla="*/ 1998554 h 2128953"/>
                <a:gd name="connsiteX3" fmla="*/ 159 w 3222042"/>
                <a:gd name="connsiteY3" fmla="*/ 2128953 h 2128953"/>
                <a:gd name="connsiteX4" fmla="*/ 134376 w 3222042"/>
                <a:gd name="connsiteY4" fmla="*/ 165363 h 2128953"/>
                <a:gd name="connsiteX0" fmla="*/ 156181 w 3243847"/>
                <a:gd name="connsiteY0" fmla="*/ 165363 h 2207835"/>
                <a:gd name="connsiteX1" fmla="*/ 3243762 w 3243847"/>
                <a:gd name="connsiteY1" fmla="*/ 0 h 2207835"/>
                <a:gd name="connsiteX2" fmla="*/ 3165145 w 3243847"/>
                <a:gd name="connsiteY2" fmla="*/ 1998554 h 2207835"/>
                <a:gd name="connsiteX3" fmla="*/ 139 w 3243847"/>
                <a:gd name="connsiteY3" fmla="*/ 2207835 h 2207835"/>
                <a:gd name="connsiteX4" fmla="*/ 156181 w 3243847"/>
                <a:gd name="connsiteY4" fmla="*/ 165363 h 2207835"/>
                <a:gd name="connsiteX0" fmla="*/ 156181 w 3199500"/>
                <a:gd name="connsiteY0" fmla="*/ 274375 h 2316847"/>
                <a:gd name="connsiteX1" fmla="*/ 3199327 w 3199500"/>
                <a:gd name="connsiteY1" fmla="*/ 0 h 2316847"/>
                <a:gd name="connsiteX2" fmla="*/ 3165145 w 3199500"/>
                <a:gd name="connsiteY2" fmla="*/ 2107566 h 2316847"/>
                <a:gd name="connsiteX3" fmla="*/ 139 w 3199500"/>
                <a:gd name="connsiteY3" fmla="*/ 2316847 h 2316847"/>
                <a:gd name="connsiteX4" fmla="*/ 156181 w 3199500"/>
                <a:gd name="connsiteY4" fmla="*/ 274375 h 2316847"/>
                <a:gd name="connsiteX0" fmla="*/ 156181 w 3220434"/>
                <a:gd name="connsiteY0" fmla="*/ 285238 h 2327710"/>
                <a:gd name="connsiteX1" fmla="*/ 3220316 w 3220434"/>
                <a:gd name="connsiteY1" fmla="*/ 0 h 2327710"/>
                <a:gd name="connsiteX2" fmla="*/ 3165145 w 3220434"/>
                <a:gd name="connsiteY2" fmla="*/ 2118429 h 2327710"/>
                <a:gd name="connsiteX3" fmla="*/ 139 w 3220434"/>
                <a:gd name="connsiteY3" fmla="*/ 2327710 h 2327710"/>
                <a:gd name="connsiteX4" fmla="*/ 156181 w 3220434"/>
                <a:gd name="connsiteY4" fmla="*/ 285238 h 2327710"/>
                <a:gd name="connsiteX0" fmla="*/ 156181 w 3220432"/>
                <a:gd name="connsiteY0" fmla="*/ 285238 h 2327710"/>
                <a:gd name="connsiteX1" fmla="*/ 3220316 w 3220432"/>
                <a:gd name="connsiteY1" fmla="*/ 0 h 2327710"/>
                <a:gd name="connsiteX2" fmla="*/ 3165145 w 3220432"/>
                <a:gd name="connsiteY2" fmla="*/ 2118429 h 2327710"/>
                <a:gd name="connsiteX3" fmla="*/ 139 w 3220432"/>
                <a:gd name="connsiteY3" fmla="*/ 2327710 h 2327710"/>
                <a:gd name="connsiteX4" fmla="*/ 156181 w 3220432"/>
                <a:gd name="connsiteY4" fmla="*/ 285238 h 2327710"/>
                <a:gd name="connsiteX0" fmla="*/ 0 w 3297608"/>
                <a:gd name="connsiteY0" fmla="*/ 273991 h 2327710"/>
                <a:gd name="connsiteX1" fmla="*/ 3297490 w 3297608"/>
                <a:gd name="connsiteY1" fmla="*/ 0 h 2327710"/>
                <a:gd name="connsiteX2" fmla="*/ 3242319 w 3297608"/>
                <a:gd name="connsiteY2" fmla="*/ 2118429 h 2327710"/>
                <a:gd name="connsiteX3" fmla="*/ 77313 w 3297608"/>
                <a:gd name="connsiteY3" fmla="*/ 2327710 h 2327710"/>
                <a:gd name="connsiteX4" fmla="*/ 0 w 3297608"/>
                <a:gd name="connsiteY4" fmla="*/ 273991 h 2327710"/>
                <a:gd name="connsiteX0" fmla="*/ 0 w 3297606"/>
                <a:gd name="connsiteY0" fmla="*/ 273991 h 2324897"/>
                <a:gd name="connsiteX1" fmla="*/ 3297490 w 3297606"/>
                <a:gd name="connsiteY1" fmla="*/ 0 h 2324897"/>
                <a:gd name="connsiteX2" fmla="*/ 3242319 w 3297606"/>
                <a:gd name="connsiteY2" fmla="*/ 2118429 h 2324897"/>
                <a:gd name="connsiteX3" fmla="*/ 18973 w 3297606"/>
                <a:gd name="connsiteY3" fmla="*/ 2324897 h 2324897"/>
                <a:gd name="connsiteX4" fmla="*/ 0 w 3297606"/>
                <a:gd name="connsiteY4" fmla="*/ 273991 h 2324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7606" h="2324897">
                  <a:moveTo>
                    <a:pt x="0" y="273991"/>
                  </a:moveTo>
                  <a:cubicBezTo>
                    <a:pt x="996258" y="94105"/>
                    <a:pt x="2285787" y="297883"/>
                    <a:pt x="3297490" y="0"/>
                  </a:cubicBezTo>
                  <a:cubicBezTo>
                    <a:pt x="3300639" y="675724"/>
                    <a:pt x="3239170" y="1442705"/>
                    <a:pt x="3242319" y="2118429"/>
                  </a:cubicBezTo>
                  <a:cubicBezTo>
                    <a:pt x="2246061" y="2298315"/>
                    <a:pt x="1015231" y="2145012"/>
                    <a:pt x="18973" y="2324897"/>
                  </a:cubicBezTo>
                  <a:cubicBezTo>
                    <a:pt x="13342" y="1675074"/>
                    <a:pt x="5631" y="923814"/>
                    <a:pt x="0" y="273991"/>
                  </a:cubicBezTo>
                  <a:close/>
                </a:path>
              </a:pathLst>
            </a:custGeom>
            <a:ln/>
          </p:spPr>
          <p:style>
            <a:lnRef idx="1">
              <a:schemeClr val="accent2"/>
            </a:lnRef>
            <a:fillRef idx="2">
              <a:schemeClr val="accent2"/>
            </a:fillRef>
            <a:effectRef idx="1">
              <a:schemeClr val="accent2"/>
            </a:effectRef>
            <a:fontRef idx="minor">
              <a:schemeClr val="dk1"/>
            </a:fontRef>
          </p:style>
          <p:txBody>
            <a:bodyPr vert="horz" rtlCol="0" anchor="ctr" anchorCtr="0">
              <a:scene3d>
                <a:camera prst="orthographicFront">
                  <a:rot lat="0" lon="300000" rev="5400000"/>
                </a:camera>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dirty="0">
                <a:ln>
                  <a:noFill/>
                </a:ln>
                <a:solidFill>
                  <a:sysClr val="windowText" lastClr="000000"/>
                </a:solidFill>
                <a:effectLst/>
                <a:uLnTx/>
                <a:uFillTx/>
                <a:latin typeface="Raleway"/>
                <a:ea typeface="+mn-ea"/>
                <a:cs typeface="+mn-cs"/>
              </a:endParaRPr>
            </a:p>
          </p:txBody>
        </p:sp>
        <p:sp>
          <p:nvSpPr>
            <p:cNvPr id="29" name="Tekstfelt 28"/>
            <p:cNvSpPr txBox="1"/>
            <p:nvPr/>
          </p:nvSpPr>
          <p:spPr>
            <a:xfrm rot="316672">
              <a:off x="3282369" y="3710504"/>
              <a:ext cx="1351662" cy="1107996"/>
            </a:xfrm>
            <a:prstGeom prst="rect">
              <a:avLst/>
            </a:prstGeom>
            <a:ln>
              <a:noFill/>
            </a:ln>
          </p:spPr>
          <p:style>
            <a:lnRef idx="1">
              <a:schemeClr val="accent2"/>
            </a:lnRef>
            <a:fillRef idx="2">
              <a:schemeClr val="accent2"/>
            </a:fillRef>
            <a:effectRef idx="1">
              <a:schemeClr val="accent2"/>
            </a:effectRef>
            <a:fontRef idx="minor">
              <a:schemeClr val="dk1"/>
            </a:fontRef>
          </p:style>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srgbClr val="283737"/>
                  </a:solidFill>
                  <a:effectLst/>
                  <a:uLnTx/>
                  <a:uFillTx/>
                  <a:latin typeface="Raleway"/>
                  <a:ea typeface="+mn-ea"/>
                  <a:cs typeface="+mn-cs"/>
                </a:rPr>
                <a:t>Supplering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dirty="0">
                <a:ln>
                  <a:noFill/>
                </a:ln>
                <a:solidFill>
                  <a:srgbClr val="283737"/>
                </a:solidFill>
                <a:effectLst/>
                <a:uLnTx/>
                <a:uFillTx/>
                <a:latin typeface="Raleway"/>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283737"/>
                  </a:solidFill>
                  <a:effectLst/>
                  <a:uLnTx/>
                  <a:uFillTx/>
                  <a:latin typeface="Raleway"/>
                  <a:ea typeface="+mn-ea"/>
                  <a:cs typeface="+mn-cs"/>
                </a:rPr>
                <a:t>Mat A	  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283737"/>
                  </a:solidFill>
                  <a:effectLst/>
                  <a:uLnTx/>
                  <a:uFillTx/>
                  <a:latin typeface="Raleway"/>
                  <a:ea typeface="+mn-ea"/>
                  <a:cs typeface="+mn-cs"/>
                </a:rPr>
                <a:t>	  10</a:t>
              </a:r>
            </a:p>
          </p:txBody>
        </p:sp>
      </p:grpSp>
      <p:sp>
        <p:nvSpPr>
          <p:cNvPr id="30" name="Tekstfelt 29"/>
          <p:cNvSpPr txBox="1"/>
          <p:nvPr/>
        </p:nvSpPr>
        <p:spPr>
          <a:xfrm>
            <a:off x="5225370" y="5037441"/>
            <a:ext cx="6416295" cy="101566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a:noFill/>
                </a:ln>
                <a:solidFill>
                  <a:srgbClr val="283737"/>
                </a:solidFill>
                <a:effectLst/>
                <a:uLnTx/>
                <a:uFillTx/>
                <a:latin typeface="Raleway"/>
                <a:ea typeface="+mn-ea"/>
                <a:cs typeface="+mn-cs"/>
              </a:rPr>
              <a:t>Oprindeligt gennemsnit:    8,3</a:t>
            </a:r>
          </a:p>
          <a:p>
            <a:pPr marL="0" marR="0" lvl="0" indent="0" algn="l" defTabSz="914400" rtl="0" eaLnBrk="1" fontAlgn="auto" latinLnBrk="0" hangingPunct="1">
              <a:lnSpc>
                <a:spcPct val="100000"/>
              </a:lnSpc>
              <a:spcBef>
                <a:spcPts val="1200"/>
              </a:spcBef>
              <a:spcAft>
                <a:spcPts val="0"/>
              </a:spcAft>
              <a:buClrTx/>
              <a:buSzTx/>
              <a:buFontTx/>
              <a:buNone/>
              <a:tabLst/>
              <a:defRPr/>
            </a:pPr>
            <a:r>
              <a:rPr kumimoji="0" lang="da-DK" sz="2800" b="0" i="0" u="none" strike="noStrike" kern="1200" cap="none" spc="0" normalizeH="0" baseline="0" noProof="0" dirty="0">
                <a:ln>
                  <a:noFill/>
                </a:ln>
                <a:solidFill>
                  <a:srgbClr val="283737"/>
                </a:solidFill>
                <a:effectLst/>
                <a:uLnTx/>
                <a:uFillTx/>
                <a:latin typeface="Raleway"/>
                <a:ea typeface="+mn-ea"/>
                <a:cs typeface="+mn-cs"/>
              </a:rPr>
              <a:t>Nedjusteret gennemsnit:   7,9</a:t>
            </a:r>
          </a:p>
        </p:txBody>
      </p:sp>
      <p:grpSp>
        <p:nvGrpSpPr>
          <p:cNvPr id="31" name="Gruppe 30"/>
          <p:cNvGrpSpPr/>
          <p:nvPr/>
        </p:nvGrpSpPr>
        <p:grpSpPr>
          <a:xfrm>
            <a:off x="3146589" y="4438920"/>
            <a:ext cx="1844404" cy="1772534"/>
            <a:chOff x="2967617" y="3533641"/>
            <a:chExt cx="1917648" cy="1772534"/>
          </a:xfrm>
        </p:grpSpPr>
        <p:sp>
          <p:nvSpPr>
            <p:cNvPr id="32" name="Bølget fane 7"/>
            <p:cNvSpPr/>
            <p:nvPr/>
          </p:nvSpPr>
          <p:spPr>
            <a:xfrm rot="16472496" flipH="1">
              <a:off x="3040174" y="3461084"/>
              <a:ext cx="1772534" cy="1917648"/>
            </a:xfrm>
            <a:custGeom>
              <a:avLst/>
              <a:gdLst>
                <a:gd name="connsiteX0" fmla="*/ 0 w 3005667"/>
                <a:gd name="connsiteY0" fmla="*/ 53966 h 2057400"/>
                <a:gd name="connsiteX1" fmla="*/ 2988775 w 3005667"/>
                <a:gd name="connsiteY1" fmla="*/ 53966 h 2057400"/>
                <a:gd name="connsiteX2" fmla="*/ 3005667 w 3005667"/>
                <a:gd name="connsiteY2" fmla="*/ 2003434 h 2057400"/>
                <a:gd name="connsiteX3" fmla="*/ 16892 w 3005667"/>
                <a:gd name="connsiteY3" fmla="*/ 2003434 h 2057400"/>
                <a:gd name="connsiteX4" fmla="*/ 0 w 3005667"/>
                <a:gd name="connsiteY4" fmla="*/ 53966 h 2057400"/>
                <a:gd name="connsiteX0" fmla="*/ 0 w 3005667"/>
                <a:gd name="connsiteY0" fmla="*/ 51929 h 2057993"/>
                <a:gd name="connsiteX1" fmla="*/ 2988775 w 3005667"/>
                <a:gd name="connsiteY1" fmla="*/ 51929 h 2057993"/>
                <a:gd name="connsiteX2" fmla="*/ 3005667 w 3005667"/>
                <a:gd name="connsiteY2" fmla="*/ 2001397 h 2057993"/>
                <a:gd name="connsiteX3" fmla="*/ 76075 w 3005667"/>
                <a:gd name="connsiteY3" fmla="*/ 2038435 h 2057993"/>
                <a:gd name="connsiteX4" fmla="*/ 0 w 3005667"/>
                <a:gd name="connsiteY4" fmla="*/ 51929 h 2057993"/>
                <a:gd name="connsiteX0" fmla="*/ 121776 w 3127443"/>
                <a:gd name="connsiteY0" fmla="*/ 51929 h 2098833"/>
                <a:gd name="connsiteX1" fmla="*/ 3110551 w 3127443"/>
                <a:gd name="connsiteY1" fmla="*/ 51929 h 2098833"/>
                <a:gd name="connsiteX2" fmla="*/ 3127443 w 3127443"/>
                <a:gd name="connsiteY2" fmla="*/ 2001397 h 2098833"/>
                <a:gd name="connsiteX3" fmla="*/ 174 w 3127443"/>
                <a:gd name="connsiteY3" fmla="*/ 2098833 h 2098833"/>
                <a:gd name="connsiteX4" fmla="*/ 121776 w 3127443"/>
                <a:gd name="connsiteY4" fmla="*/ 51929 h 2098833"/>
                <a:gd name="connsiteX0" fmla="*/ 121776 w 3127443"/>
                <a:gd name="connsiteY0" fmla="*/ 77703 h 2124607"/>
                <a:gd name="connsiteX1" fmla="*/ 3117997 w 3127443"/>
                <a:gd name="connsiteY1" fmla="*/ 0 h 2124607"/>
                <a:gd name="connsiteX2" fmla="*/ 3127443 w 3127443"/>
                <a:gd name="connsiteY2" fmla="*/ 2027171 h 2124607"/>
                <a:gd name="connsiteX3" fmla="*/ 174 w 3127443"/>
                <a:gd name="connsiteY3" fmla="*/ 2124607 h 2124607"/>
                <a:gd name="connsiteX4" fmla="*/ 121776 w 3127443"/>
                <a:gd name="connsiteY4" fmla="*/ 77703 h 2124607"/>
                <a:gd name="connsiteX0" fmla="*/ 121776 w 3239146"/>
                <a:gd name="connsiteY0" fmla="*/ 56779 h 2103683"/>
                <a:gd name="connsiteX1" fmla="*/ 3239085 w 3239146"/>
                <a:gd name="connsiteY1" fmla="*/ 18425 h 2103683"/>
                <a:gd name="connsiteX2" fmla="*/ 3127443 w 3239146"/>
                <a:gd name="connsiteY2" fmla="*/ 2006247 h 2103683"/>
                <a:gd name="connsiteX3" fmla="*/ 174 w 3239146"/>
                <a:gd name="connsiteY3" fmla="*/ 2103683 h 2103683"/>
                <a:gd name="connsiteX4" fmla="*/ 121776 w 3239146"/>
                <a:gd name="connsiteY4" fmla="*/ 56779 h 2103683"/>
                <a:gd name="connsiteX0" fmla="*/ 121776 w 3206145"/>
                <a:gd name="connsiteY0" fmla="*/ 58313 h 2105217"/>
                <a:gd name="connsiteX1" fmla="*/ 3206060 w 3206145"/>
                <a:gd name="connsiteY1" fmla="*/ 9227 h 2105217"/>
                <a:gd name="connsiteX2" fmla="*/ 3127443 w 3206145"/>
                <a:gd name="connsiteY2" fmla="*/ 2007781 h 2105217"/>
                <a:gd name="connsiteX3" fmla="*/ 174 w 3206145"/>
                <a:gd name="connsiteY3" fmla="*/ 2105217 h 2105217"/>
                <a:gd name="connsiteX4" fmla="*/ 121776 w 3206145"/>
                <a:gd name="connsiteY4" fmla="*/ 58313 h 2105217"/>
                <a:gd name="connsiteX0" fmla="*/ 118483 w 3206149"/>
                <a:gd name="connsiteY0" fmla="*/ 165363 h 2095990"/>
                <a:gd name="connsiteX1" fmla="*/ 3206064 w 3206149"/>
                <a:gd name="connsiteY1" fmla="*/ 0 h 2095990"/>
                <a:gd name="connsiteX2" fmla="*/ 3127447 w 3206149"/>
                <a:gd name="connsiteY2" fmla="*/ 1998554 h 2095990"/>
                <a:gd name="connsiteX3" fmla="*/ 178 w 3206149"/>
                <a:gd name="connsiteY3" fmla="*/ 2095990 h 2095990"/>
                <a:gd name="connsiteX4" fmla="*/ 118483 w 3206149"/>
                <a:gd name="connsiteY4" fmla="*/ 165363 h 2095990"/>
                <a:gd name="connsiteX0" fmla="*/ 103277 w 3190943"/>
                <a:gd name="connsiteY0" fmla="*/ 165363 h 2249663"/>
                <a:gd name="connsiteX1" fmla="*/ 3190858 w 3190943"/>
                <a:gd name="connsiteY1" fmla="*/ 0 h 2249663"/>
                <a:gd name="connsiteX2" fmla="*/ 3112241 w 3190943"/>
                <a:gd name="connsiteY2" fmla="*/ 1998554 h 2249663"/>
                <a:gd name="connsiteX3" fmla="*/ 202 w 3190943"/>
                <a:gd name="connsiteY3" fmla="*/ 2249663 h 2249663"/>
                <a:gd name="connsiteX4" fmla="*/ 103277 w 3190943"/>
                <a:gd name="connsiteY4" fmla="*/ 165363 h 2249663"/>
                <a:gd name="connsiteX0" fmla="*/ 134376 w 3222042"/>
                <a:gd name="connsiteY0" fmla="*/ 165363 h 2128953"/>
                <a:gd name="connsiteX1" fmla="*/ 3221957 w 3222042"/>
                <a:gd name="connsiteY1" fmla="*/ 0 h 2128953"/>
                <a:gd name="connsiteX2" fmla="*/ 3143340 w 3222042"/>
                <a:gd name="connsiteY2" fmla="*/ 1998554 h 2128953"/>
                <a:gd name="connsiteX3" fmla="*/ 159 w 3222042"/>
                <a:gd name="connsiteY3" fmla="*/ 2128953 h 2128953"/>
                <a:gd name="connsiteX4" fmla="*/ 134376 w 3222042"/>
                <a:gd name="connsiteY4" fmla="*/ 165363 h 2128953"/>
                <a:gd name="connsiteX0" fmla="*/ 156181 w 3243847"/>
                <a:gd name="connsiteY0" fmla="*/ 165363 h 2207835"/>
                <a:gd name="connsiteX1" fmla="*/ 3243762 w 3243847"/>
                <a:gd name="connsiteY1" fmla="*/ 0 h 2207835"/>
                <a:gd name="connsiteX2" fmla="*/ 3165145 w 3243847"/>
                <a:gd name="connsiteY2" fmla="*/ 1998554 h 2207835"/>
                <a:gd name="connsiteX3" fmla="*/ 139 w 3243847"/>
                <a:gd name="connsiteY3" fmla="*/ 2207835 h 2207835"/>
                <a:gd name="connsiteX4" fmla="*/ 156181 w 3243847"/>
                <a:gd name="connsiteY4" fmla="*/ 165363 h 2207835"/>
                <a:gd name="connsiteX0" fmla="*/ 156181 w 3199500"/>
                <a:gd name="connsiteY0" fmla="*/ 274375 h 2316847"/>
                <a:gd name="connsiteX1" fmla="*/ 3199327 w 3199500"/>
                <a:gd name="connsiteY1" fmla="*/ 0 h 2316847"/>
                <a:gd name="connsiteX2" fmla="*/ 3165145 w 3199500"/>
                <a:gd name="connsiteY2" fmla="*/ 2107566 h 2316847"/>
                <a:gd name="connsiteX3" fmla="*/ 139 w 3199500"/>
                <a:gd name="connsiteY3" fmla="*/ 2316847 h 2316847"/>
                <a:gd name="connsiteX4" fmla="*/ 156181 w 3199500"/>
                <a:gd name="connsiteY4" fmla="*/ 274375 h 2316847"/>
                <a:gd name="connsiteX0" fmla="*/ 156181 w 3220434"/>
                <a:gd name="connsiteY0" fmla="*/ 285238 h 2327710"/>
                <a:gd name="connsiteX1" fmla="*/ 3220316 w 3220434"/>
                <a:gd name="connsiteY1" fmla="*/ 0 h 2327710"/>
                <a:gd name="connsiteX2" fmla="*/ 3165145 w 3220434"/>
                <a:gd name="connsiteY2" fmla="*/ 2118429 h 2327710"/>
                <a:gd name="connsiteX3" fmla="*/ 139 w 3220434"/>
                <a:gd name="connsiteY3" fmla="*/ 2327710 h 2327710"/>
                <a:gd name="connsiteX4" fmla="*/ 156181 w 3220434"/>
                <a:gd name="connsiteY4" fmla="*/ 285238 h 2327710"/>
                <a:gd name="connsiteX0" fmla="*/ 156181 w 3220432"/>
                <a:gd name="connsiteY0" fmla="*/ 285238 h 2327710"/>
                <a:gd name="connsiteX1" fmla="*/ 3220316 w 3220432"/>
                <a:gd name="connsiteY1" fmla="*/ 0 h 2327710"/>
                <a:gd name="connsiteX2" fmla="*/ 3165145 w 3220432"/>
                <a:gd name="connsiteY2" fmla="*/ 2118429 h 2327710"/>
                <a:gd name="connsiteX3" fmla="*/ 139 w 3220432"/>
                <a:gd name="connsiteY3" fmla="*/ 2327710 h 2327710"/>
                <a:gd name="connsiteX4" fmla="*/ 156181 w 3220432"/>
                <a:gd name="connsiteY4" fmla="*/ 285238 h 2327710"/>
                <a:gd name="connsiteX0" fmla="*/ 0 w 3297608"/>
                <a:gd name="connsiteY0" fmla="*/ 273991 h 2327710"/>
                <a:gd name="connsiteX1" fmla="*/ 3297490 w 3297608"/>
                <a:gd name="connsiteY1" fmla="*/ 0 h 2327710"/>
                <a:gd name="connsiteX2" fmla="*/ 3242319 w 3297608"/>
                <a:gd name="connsiteY2" fmla="*/ 2118429 h 2327710"/>
                <a:gd name="connsiteX3" fmla="*/ 77313 w 3297608"/>
                <a:gd name="connsiteY3" fmla="*/ 2327710 h 2327710"/>
                <a:gd name="connsiteX4" fmla="*/ 0 w 3297608"/>
                <a:gd name="connsiteY4" fmla="*/ 273991 h 2327710"/>
                <a:gd name="connsiteX0" fmla="*/ 0 w 3297606"/>
                <a:gd name="connsiteY0" fmla="*/ 273991 h 2324897"/>
                <a:gd name="connsiteX1" fmla="*/ 3297490 w 3297606"/>
                <a:gd name="connsiteY1" fmla="*/ 0 h 2324897"/>
                <a:gd name="connsiteX2" fmla="*/ 3242319 w 3297606"/>
                <a:gd name="connsiteY2" fmla="*/ 2118429 h 2324897"/>
                <a:gd name="connsiteX3" fmla="*/ 18973 w 3297606"/>
                <a:gd name="connsiteY3" fmla="*/ 2324897 h 2324897"/>
                <a:gd name="connsiteX4" fmla="*/ 0 w 3297606"/>
                <a:gd name="connsiteY4" fmla="*/ 273991 h 2324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7606" h="2324897">
                  <a:moveTo>
                    <a:pt x="0" y="273991"/>
                  </a:moveTo>
                  <a:cubicBezTo>
                    <a:pt x="996258" y="94105"/>
                    <a:pt x="2285787" y="297883"/>
                    <a:pt x="3297490" y="0"/>
                  </a:cubicBezTo>
                  <a:cubicBezTo>
                    <a:pt x="3300639" y="675724"/>
                    <a:pt x="3239170" y="1442705"/>
                    <a:pt x="3242319" y="2118429"/>
                  </a:cubicBezTo>
                  <a:cubicBezTo>
                    <a:pt x="2246061" y="2298315"/>
                    <a:pt x="1015231" y="2145012"/>
                    <a:pt x="18973" y="2324897"/>
                  </a:cubicBezTo>
                  <a:cubicBezTo>
                    <a:pt x="13342" y="1675074"/>
                    <a:pt x="5631" y="923814"/>
                    <a:pt x="0" y="273991"/>
                  </a:cubicBezTo>
                  <a:close/>
                </a:path>
              </a:pathLst>
            </a:custGeom>
            <a:ln/>
          </p:spPr>
          <p:style>
            <a:lnRef idx="1">
              <a:schemeClr val="accent1"/>
            </a:lnRef>
            <a:fillRef idx="2">
              <a:schemeClr val="accent1"/>
            </a:fillRef>
            <a:effectRef idx="1">
              <a:schemeClr val="accent1"/>
            </a:effectRef>
            <a:fontRef idx="minor">
              <a:schemeClr val="dk1"/>
            </a:fontRef>
          </p:style>
          <p:txBody>
            <a:bodyPr vert="horz" rtlCol="0" anchor="ctr" anchorCtr="0">
              <a:scene3d>
                <a:camera prst="orthographicFront">
                  <a:rot lat="0" lon="300000" rev="5400000"/>
                </a:camera>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dirty="0">
                <a:ln>
                  <a:noFill/>
                </a:ln>
                <a:solidFill>
                  <a:sysClr val="windowText" lastClr="000000"/>
                </a:solidFill>
                <a:effectLst/>
                <a:uLnTx/>
                <a:uFillTx/>
                <a:latin typeface="Raleway"/>
                <a:ea typeface="+mn-ea"/>
                <a:cs typeface="+mn-cs"/>
              </a:endParaRPr>
            </a:p>
          </p:txBody>
        </p:sp>
        <p:sp>
          <p:nvSpPr>
            <p:cNvPr id="33" name="Tekstfelt 32"/>
            <p:cNvSpPr txBox="1"/>
            <p:nvPr/>
          </p:nvSpPr>
          <p:spPr>
            <a:xfrm rot="301903">
              <a:off x="3220031" y="3710504"/>
              <a:ext cx="1351662" cy="1107996"/>
            </a:xfrm>
            <a:prstGeom prst="rect">
              <a:avLst/>
            </a:prstGeom>
            <a:ln>
              <a:noFill/>
            </a:ln>
          </p:spPr>
          <p:style>
            <a:lnRef idx="1">
              <a:schemeClr val="accent1"/>
            </a:lnRef>
            <a:fillRef idx="2">
              <a:schemeClr val="accent1"/>
            </a:fillRef>
            <a:effectRef idx="1">
              <a:schemeClr val="accent1"/>
            </a:effectRef>
            <a:fontRef idx="minor">
              <a:schemeClr val="dk1"/>
            </a:fontRef>
          </p:style>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srgbClr val="283737"/>
                  </a:solidFill>
                  <a:effectLst/>
                  <a:uLnTx/>
                  <a:uFillTx/>
                  <a:latin typeface="Raleway"/>
                  <a:ea typeface="+mn-ea"/>
                  <a:cs typeface="+mn-cs"/>
                </a:rPr>
                <a:t>Supplering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dirty="0">
                <a:ln>
                  <a:noFill/>
                </a:ln>
                <a:solidFill>
                  <a:srgbClr val="283737"/>
                </a:solidFill>
                <a:effectLst/>
                <a:uLnTx/>
                <a:uFillTx/>
                <a:latin typeface="Raleway"/>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283737"/>
                  </a:solidFill>
                  <a:effectLst/>
                  <a:uLnTx/>
                  <a:uFillTx/>
                  <a:latin typeface="Raleway"/>
                  <a:ea typeface="+mn-ea"/>
                  <a:cs typeface="+mn-cs"/>
                </a:rPr>
                <a:t>Mat A	  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283737"/>
                  </a:solidFill>
                  <a:effectLst/>
                  <a:uLnTx/>
                  <a:uFillTx/>
                  <a:latin typeface="Raleway"/>
                  <a:ea typeface="+mn-ea"/>
                  <a:cs typeface="+mn-cs"/>
                </a:rPr>
                <a:t>	  7</a:t>
              </a:r>
            </a:p>
          </p:txBody>
        </p:sp>
      </p:grpSp>
      <p:sp>
        <p:nvSpPr>
          <p:cNvPr id="34" name="Tekstfelt 33"/>
          <p:cNvSpPr txBox="1"/>
          <p:nvPr/>
        </p:nvSpPr>
        <p:spPr>
          <a:xfrm>
            <a:off x="5266141" y="2814053"/>
            <a:ext cx="6416295" cy="101566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a:noFill/>
                </a:ln>
                <a:solidFill>
                  <a:srgbClr val="283737"/>
                </a:solidFill>
                <a:effectLst/>
                <a:uLnTx/>
                <a:uFillTx/>
                <a:latin typeface="Raleway"/>
                <a:ea typeface="+mn-ea"/>
                <a:cs typeface="+mn-cs"/>
              </a:rPr>
              <a:t>Oprindeligt gennemsnit:    8,3</a:t>
            </a:r>
          </a:p>
          <a:p>
            <a:pPr marL="0" marR="0" lvl="0" indent="0" algn="l" defTabSz="914400" rtl="0" eaLnBrk="1" fontAlgn="auto" latinLnBrk="0" hangingPunct="1">
              <a:lnSpc>
                <a:spcPct val="100000"/>
              </a:lnSpc>
              <a:spcBef>
                <a:spcPts val="1200"/>
              </a:spcBef>
              <a:spcAft>
                <a:spcPts val="0"/>
              </a:spcAft>
              <a:buClrTx/>
              <a:buSzTx/>
              <a:buFontTx/>
              <a:buNone/>
              <a:tabLst/>
              <a:defRPr/>
            </a:pPr>
            <a:r>
              <a:rPr kumimoji="0" lang="da-DK" sz="2800" b="0" i="0" u="none" strike="noStrike" kern="1200" cap="none" spc="0" normalizeH="0" baseline="0" noProof="0" dirty="0">
                <a:ln>
                  <a:noFill/>
                </a:ln>
                <a:solidFill>
                  <a:srgbClr val="283737"/>
                </a:solidFill>
                <a:effectLst/>
                <a:uLnTx/>
                <a:uFillTx/>
                <a:latin typeface="Raleway"/>
                <a:ea typeface="+mn-ea"/>
                <a:cs typeface="+mn-cs"/>
              </a:rPr>
              <a:t>Ingen nedjustering</a:t>
            </a:r>
          </a:p>
        </p:txBody>
      </p:sp>
      <p:cxnSp>
        <p:nvCxnSpPr>
          <p:cNvPr id="5" name="Lige pilforbindelse 4"/>
          <p:cNvCxnSpPr/>
          <p:nvPr/>
        </p:nvCxnSpPr>
        <p:spPr>
          <a:xfrm>
            <a:off x="2614290" y="2991688"/>
            <a:ext cx="397735" cy="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35" name="Lige pilforbindelse 34"/>
          <p:cNvCxnSpPr/>
          <p:nvPr/>
        </p:nvCxnSpPr>
        <p:spPr>
          <a:xfrm>
            <a:off x="2910126" y="4632231"/>
            <a:ext cx="397735" cy="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pic>
        <p:nvPicPr>
          <p:cNvPr id="36" name="Billede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4615" y="296984"/>
            <a:ext cx="1651592" cy="169321"/>
          </a:xfrm>
          <a:prstGeom prst="rect">
            <a:avLst/>
          </a:prstGeom>
        </p:spPr>
      </p:pic>
    </p:spTree>
    <p:extLst>
      <p:ext uri="{BB962C8B-B14F-4D97-AF65-F5344CB8AC3E}">
        <p14:creationId xmlns:p14="http://schemas.microsoft.com/office/powerpoint/2010/main" val="89803301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par>
                          <p:cTn id="17" fill="hold">
                            <p:stCondLst>
                              <p:cond delay="0"/>
                            </p:stCondLst>
                            <p:childTnLst>
                              <p:par>
                                <p:cTn id="18" presetID="10" presetClass="entr" presetSubtype="0"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childTnLst>
                                </p:cTn>
                              </p:par>
                              <p:par>
                                <p:cTn id="21" presetID="1" presetClass="entr" presetSubtype="0"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shop68422.sfstatic.io/upload_dir/shop/category/Kort-gebyrer-attester/eksamensbevis.jpg"/>
          <p:cNvPicPr>
            <a:picLocks noChangeAspect="1" noChangeArrowheads="1"/>
          </p:cNvPicPr>
          <p:nvPr/>
        </p:nvPicPr>
        <p:blipFill rotWithShape="1">
          <a:blip r:embed="rId3">
            <a:extLst>
              <a:ext uri="{28A0092B-C50C-407E-A947-70E740481C1C}">
                <a14:useLocalDpi xmlns:a14="http://schemas.microsoft.com/office/drawing/2010/main" val="0"/>
              </a:ext>
            </a:extLst>
          </a:blip>
          <a:srcRect l="8387" r="6106"/>
          <a:stretch/>
        </p:blipFill>
        <p:spPr bwMode="auto">
          <a:xfrm>
            <a:off x="206829" y="1471923"/>
            <a:ext cx="5660571" cy="4462477"/>
          </a:xfrm>
          <a:prstGeom prst="rect">
            <a:avLst/>
          </a:prstGeom>
          <a:noFill/>
          <a:ln w="57150">
            <a:solidFill>
              <a:schemeClr val="tx2"/>
            </a:solidFill>
          </a:ln>
          <a:extLst>
            <a:ext uri="{909E8E84-426E-40DD-AFC4-6F175D3DCCD1}">
              <a14:hiddenFill xmlns:a14="http://schemas.microsoft.com/office/drawing/2010/main">
                <a:solidFill>
                  <a:srgbClr val="FFFFFF"/>
                </a:solidFill>
              </a14:hiddenFill>
            </a:ext>
          </a:extLst>
        </p:spPr>
      </p:pic>
      <p:sp>
        <p:nvSpPr>
          <p:cNvPr id="9" name="Tekstfelt 8"/>
          <p:cNvSpPr txBox="1"/>
          <p:nvPr/>
        </p:nvSpPr>
        <p:spPr>
          <a:xfrm>
            <a:off x="3711989" y="353444"/>
            <a:ext cx="49297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i="0" u="none" strike="noStrike" kern="1200" cap="none" spc="0" normalizeH="0" baseline="0" noProof="0" dirty="0">
                <a:ln>
                  <a:noFill/>
                </a:ln>
                <a:solidFill>
                  <a:srgbClr val="283737"/>
                </a:solidFill>
                <a:effectLst/>
                <a:uLnTx/>
                <a:uFillTx/>
                <a:latin typeface="Raleway Medium" panose="020B0603030101060003" pitchFamily="34" charset="0"/>
              </a:rPr>
              <a:t>Kvote 1 og kvote 2</a:t>
            </a:r>
          </a:p>
        </p:txBody>
      </p:sp>
      <p:pic>
        <p:nvPicPr>
          <p:cNvPr id="2" name="Picture 2" descr="Assortment of colorful ripe tropical fruits. Top view Food background. Assortment of colorful ripe tropical fruits. Top view tropical fruit stock pictures, royalty-free photos &amp;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13828"/>
          <a:stretch/>
        </p:blipFill>
        <p:spPr bwMode="auto">
          <a:xfrm>
            <a:off x="6122313" y="1448240"/>
            <a:ext cx="5657816" cy="4486160"/>
          </a:xfrm>
          <a:prstGeom prst="rect">
            <a:avLst/>
          </a:prstGeom>
          <a:noFill/>
          <a:ln w="57150">
            <a:solidFill>
              <a:schemeClr val="bg1">
                <a:lumMod val="10000"/>
              </a:schemeClr>
            </a:solidFill>
          </a:ln>
          <a:extLst>
            <a:ext uri="{909E8E84-426E-40DD-AFC4-6F175D3DCCD1}">
              <a14:hiddenFill xmlns:a14="http://schemas.microsoft.com/office/drawing/2010/main">
                <a:solidFill>
                  <a:srgbClr val="FFFFFF"/>
                </a:solidFill>
              </a14:hiddenFill>
            </a:ext>
          </a:extLst>
        </p:spPr>
      </p:pic>
      <p:pic>
        <p:nvPicPr>
          <p:cNvPr id="7" name="Billed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29896" y="6347652"/>
            <a:ext cx="1651592" cy="169321"/>
          </a:xfrm>
          <a:prstGeom prst="rect">
            <a:avLst/>
          </a:prstGeom>
        </p:spPr>
      </p:pic>
      <p:sp>
        <p:nvSpPr>
          <p:cNvPr id="4" name="Tekstfelt 3"/>
          <p:cNvSpPr txBox="1"/>
          <p:nvPr/>
        </p:nvSpPr>
        <p:spPr>
          <a:xfrm>
            <a:off x="165906" y="6108971"/>
            <a:ext cx="5742415" cy="492443"/>
          </a:xfrm>
          <a:prstGeom prst="rect">
            <a:avLst/>
          </a:prstGeom>
          <a:solidFill>
            <a:schemeClr val="bg1"/>
          </a:solidFill>
          <a:ln w="47625">
            <a:solidFill>
              <a:schemeClr val="bg1">
                <a:lumMod val="10000"/>
              </a:schemeClr>
            </a:solidFill>
          </a:ln>
        </p:spPr>
        <p:txBody>
          <a:bodyPr wrap="square" rtlCol="0">
            <a:spAutoFit/>
          </a:bodyPr>
          <a:lstStyle/>
          <a:p>
            <a:pPr algn="ctr"/>
            <a:r>
              <a:rPr lang="da-DK" sz="2600" dirty="0"/>
              <a:t>Frist 5. juli kl. 12</a:t>
            </a:r>
          </a:p>
        </p:txBody>
      </p:sp>
      <p:sp>
        <p:nvSpPr>
          <p:cNvPr id="10" name="Tekstfelt 9"/>
          <p:cNvSpPr txBox="1"/>
          <p:nvPr/>
        </p:nvSpPr>
        <p:spPr>
          <a:xfrm>
            <a:off x="6093380" y="6101430"/>
            <a:ext cx="5798741" cy="492443"/>
          </a:xfrm>
          <a:prstGeom prst="rect">
            <a:avLst/>
          </a:prstGeom>
          <a:solidFill>
            <a:schemeClr val="bg1"/>
          </a:solidFill>
          <a:ln w="47625">
            <a:solidFill>
              <a:schemeClr val="bg1">
                <a:lumMod val="10000"/>
              </a:schemeClr>
            </a:solidFill>
          </a:ln>
        </p:spPr>
        <p:txBody>
          <a:bodyPr wrap="square" rtlCol="0">
            <a:spAutoFit/>
          </a:bodyPr>
          <a:lstStyle/>
          <a:p>
            <a:pPr algn="ctr"/>
            <a:r>
              <a:rPr lang="da-DK" sz="2600" dirty="0"/>
              <a:t>Frist 15. marts kl. 12</a:t>
            </a:r>
          </a:p>
        </p:txBody>
      </p:sp>
    </p:spTree>
    <p:extLst>
      <p:ext uri="{BB962C8B-B14F-4D97-AF65-F5344CB8AC3E}">
        <p14:creationId xmlns:p14="http://schemas.microsoft.com/office/powerpoint/2010/main" val="77940237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ktangel 18"/>
          <p:cNvSpPr/>
          <p:nvPr/>
        </p:nvSpPr>
        <p:spPr>
          <a:xfrm>
            <a:off x="0" y="0"/>
            <a:ext cx="4989506" cy="7444409"/>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v</a:t>
            </a:r>
          </a:p>
        </p:txBody>
      </p:sp>
      <p:pic>
        <p:nvPicPr>
          <p:cNvPr id="3" name="Billede 2"/>
          <p:cNvPicPr>
            <a:picLocks noChangeAspect="1"/>
          </p:cNvPicPr>
          <p:nvPr/>
        </p:nvPicPr>
        <p:blipFill>
          <a:blip r:embed="rId3">
            <a:extLst>
              <a:ext uri="{28A0092B-C50C-407E-A947-70E740481C1C}">
                <a14:useLocalDpi xmlns:a14="http://schemas.microsoft.com/office/drawing/2010/main" val="0"/>
              </a:ext>
            </a:extLst>
          </a:blip>
          <a:srcRect l="5280" r="6055"/>
          <a:stretch>
            <a:fillRect/>
          </a:stretch>
        </p:blipFill>
        <p:spPr bwMode="auto">
          <a:xfrm>
            <a:off x="5737709" y="2345140"/>
            <a:ext cx="2921000" cy="393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ktangel 3"/>
          <p:cNvSpPr/>
          <p:nvPr/>
        </p:nvSpPr>
        <p:spPr>
          <a:xfrm>
            <a:off x="412315" y="754839"/>
            <a:ext cx="2077813" cy="707886"/>
          </a:xfrm>
          <a:prstGeom prst="rect">
            <a:avLst/>
          </a:prstGeom>
        </p:spPr>
        <p:txBody>
          <a:bodyPr wrap="none">
            <a:spAutoFit/>
          </a:bodyPr>
          <a:lstStyle/>
          <a:p>
            <a:r>
              <a:rPr lang="da-DK" sz="4000" dirty="0">
                <a:latin typeface="Raleway Medium" panose="020B0603030101060003" pitchFamily="34" charset="0"/>
              </a:rPr>
              <a:t>Kvote 1 </a:t>
            </a:r>
          </a:p>
        </p:txBody>
      </p:sp>
      <p:sp>
        <p:nvSpPr>
          <p:cNvPr id="9" name="Nedadbuet pil 8"/>
          <p:cNvSpPr/>
          <p:nvPr/>
        </p:nvSpPr>
        <p:spPr>
          <a:xfrm>
            <a:off x="7095421" y="1232990"/>
            <a:ext cx="2413591" cy="1504114"/>
          </a:xfrm>
          <a:prstGeom prst="curvedDownArrow">
            <a:avLst/>
          </a:prstGeom>
          <a:solidFill>
            <a:schemeClr val="bg1"/>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a-DK">
              <a:solidFill>
                <a:schemeClr val="tx1"/>
              </a:solidFill>
            </a:endParaRPr>
          </a:p>
        </p:txBody>
      </p:sp>
      <p:sp>
        <p:nvSpPr>
          <p:cNvPr id="10" name="Højrepil 9"/>
          <p:cNvSpPr/>
          <p:nvPr/>
        </p:nvSpPr>
        <p:spPr>
          <a:xfrm>
            <a:off x="33764" y="2353482"/>
            <a:ext cx="5934304" cy="871869"/>
          </a:xfrm>
          <a:prstGeom prst="rightArrow">
            <a:avLst/>
          </a:prstGeom>
          <a:solidFill>
            <a:srgbClr val="FFFFFF"/>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lvl="0">
              <a:lnSpc>
                <a:spcPct val="90000"/>
              </a:lnSpc>
              <a:spcBef>
                <a:spcPts val="1000"/>
              </a:spcBef>
              <a:defRPr/>
            </a:pPr>
            <a:r>
              <a:rPr lang="da-DK" dirty="0">
                <a:solidFill>
                  <a:srgbClr val="0A5A5F"/>
                </a:solidFill>
              </a:rPr>
              <a:t>  Det højeste gennemsnit  fx 9,6</a:t>
            </a:r>
          </a:p>
        </p:txBody>
      </p:sp>
      <p:sp>
        <p:nvSpPr>
          <p:cNvPr id="11" name="Opadgående pil 10"/>
          <p:cNvSpPr/>
          <p:nvPr/>
        </p:nvSpPr>
        <p:spPr>
          <a:xfrm>
            <a:off x="7095421" y="6030538"/>
            <a:ext cx="435935" cy="255181"/>
          </a:xfrm>
          <a:prstGeom prst="upArrow">
            <a:avLst/>
          </a:prstGeom>
          <a:solidFill>
            <a:schemeClr val="bg1"/>
          </a:solidFill>
          <a:ln>
            <a:solidFill>
              <a:srgbClr val="0A5A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Rektangel 11"/>
          <p:cNvSpPr/>
          <p:nvPr/>
        </p:nvSpPr>
        <p:spPr>
          <a:xfrm>
            <a:off x="5666102" y="6391295"/>
            <a:ext cx="3730508" cy="341632"/>
          </a:xfrm>
          <a:prstGeom prst="rect">
            <a:avLst/>
          </a:prstGeom>
        </p:spPr>
        <p:txBody>
          <a:bodyPr wrap="none">
            <a:spAutoFit/>
          </a:bodyPr>
          <a:lstStyle/>
          <a:p>
            <a:pPr lvl="0">
              <a:lnSpc>
                <a:spcPct val="90000"/>
              </a:lnSpc>
              <a:spcBef>
                <a:spcPts val="1000"/>
              </a:spcBef>
              <a:defRPr/>
            </a:pPr>
            <a:r>
              <a:rPr lang="da-DK" dirty="0">
                <a:solidFill>
                  <a:srgbClr val="0A5A5F"/>
                </a:solidFill>
              </a:rPr>
              <a:t>200 ansøgere til 75 studiepladser</a:t>
            </a:r>
          </a:p>
        </p:txBody>
      </p:sp>
      <p:sp>
        <p:nvSpPr>
          <p:cNvPr id="13" name="Rektangel 12"/>
          <p:cNvSpPr/>
          <p:nvPr/>
        </p:nvSpPr>
        <p:spPr>
          <a:xfrm>
            <a:off x="8975027" y="2886907"/>
            <a:ext cx="2938625" cy="719171"/>
          </a:xfrm>
          <a:prstGeom prst="rect">
            <a:avLst/>
          </a:prstGeom>
        </p:spPr>
        <p:txBody>
          <a:bodyPr wrap="none">
            <a:spAutoFit/>
          </a:bodyPr>
          <a:lstStyle/>
          <a:p>
            <a:pPr lvl="0">
              <a:lnSpc>
                <a:spcPct val="90000"/>
              </a:lnSpc>
              <a:spcBef>
                <a:spcPts val="1000"/>
              </a:spcBef>
              <a:defRPr/>
            </a:pPr>
            <a:r>
              <a:rPr lang="da-DK" dirty="0">
                <a:solidFill>
                  <a:srgbClr val="0A5A5F"/>
                </a:solidFill>
              </a:rPr>
              <a:t>75 pladser i kvote 1 - der</a:t>
            </a:r>
          </a:p>
          <a:p>
            <a:pPr lvl="0">
              <a:lnSpc>
                <a:spcPct val="90000"/>
              </a:lnSpc>
              <a:spcBef>
                <a:spcPts val="1000"/>
              </a:spcBef>
              <a:defRPr/>
            </a:pPr>
            <a:r>
              <a:rPr lang="da-DK" dirty="0">
                <a:solidFill>
                  <a:srgbClr val="0A5A5F"/>
                </a:solidFill>
              </a:rPr>
              <a:t> tællers 75 ansøgere ned</a:t>
            </a:r>
          </a:p>
        </p:txBody>
      </p:sp>
      <p:sp>
        <p:nvSpPr>
          <p:cNvPr id="15" name="Venstrepil 14"/>
          <p:cNvSpPr/>
          <p:nvPr/>
        </p:nvSpPr>
        <p:spPr>
          <a:xfrm>
            <a:off x="8396486" y="3684893"/>
            <a:ext cx="3795514" cy="927646"/>
          </a:xfrm>
          <a:prstGeom prst="leftArrow">
            <a:avLst/>
          </a:prstGeom>
          <a:solidFill>
            <a:schemeClr val="bg1">
              <a:alpha val="80000"/>
            </a:schemeClr>
          </a:solidFill>
          <a:ln>
            <a:solidFill>
              <a:srgbClr val="0A5A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 name="Rektangel 16"/>
          <p:cNvSpPr/>
          <p:nvPr/>
        </p:nvSpPr>
        <p:spPr>
          <a:xfrm>
            <a:off x="9029123" y="3969627"/>
            <a:ext cx="3013061" cy="341632"/>
          </a:xfrm>
          <a:prstGeom prst="rect">
            <a:avLst/>
          </a:prstGeom>
        </p:spPr>
        <p:txBody>
          <a:bodyPr wrap="square">
            <a:spAutoFit/>
          </a:bodyPr>
          <a:lstStyle/>
          <a:p>
            <a:pPr lvl="0">
              <a:lnSpc>
                <a:spcPct val="90000"/>
              </a:lnSpc>
              <a:spcBef>
                <a:spcPts val="1000"/>
              </a:spcBef>
              <a:defRPr/>
            </a:pPr>
            <a:r>
              <a:rPr lang="da-DK" dirty="0">
                <a:solidFill>
                  <a:srgbClr val="0A5A5F"/>
                </a:solidFill>
              </a:rPr>
              <a:t>Adgangskvotienten fx 5,8</a:t>
            </a:r>
          </a:p>
        </p:txBody>
      </p:sp>
      <p:sp>
        <p:nvSpPr>
          <p:cNvPr id="18" name="Højrepil 17"/>
          <p:cNvSpPr/>
          <p:nvPr/>
        </p:nvSpPr>
        <p:spPr>
          <a:xfrm>
            <a:off x="5634" y="5413850"/>
            <a:ext cx="5962434" cy="871869"/>
          </a:xfrm>
          <a:prstGeom prst="rightArrow">
            <a:avLst/>
          </a:prstGeom>
          <a:solidFill>
            <a:srgbClr val="FFFFFF"/>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lvl="0">
              <a:lnSpc>
                <a:spcPct val="90000"/>
              </a:lnSpc>
              <a:spcBef>
                <a:spcPts val="1000"/>
              </a:spcBef>
              <a:defRPr/>
            </a:pPr>
            <a:r>
              <a:rPr lang="da-DK" dirty="0">
                <a:solidFill>
                  <a:srgbClr val="0A5A5F"/>
                </a:solidFill>
              </a:rPr>
              <a:t>  Det laveste gennemsnit  fx 2,4 </a:t>
            </a:r>
          </a:p>
        </p:txBody>
      </p:sp>
      <p:sp>
        <p:nvSpPr>
          <p:cNvPr id="21" name="Rektangel 20"/>
          <p:cNvSpPr/>
          <p:nvPr/>
        </p:nvSpPr>
        <p:spPr>
          <a:xfrm>
            <a:off x="412315" y="1507993"/>
            <a:ext cx="4104009" cy="477054"/>
          </a:xfrm>
          <a:prstGeom prst="rect">
            <a:avLst/>
          </a:prstGeom>
        </p:spPr>
        <p:txBody>
          <a:bodyPr wrap="none">
            <a:spAutoFit/>
          </a:bodyPr>
          <a:lstStyle/>
          <a:p>
            <a:r>
              <a:rPr lang="da-DK" sz="2500" dirty="0">
                <a:solidFill>
                  <a:schemeClr val="bg1">
                    <a:lumMod val="10000"/>
                  </a:schemeClr>
                </a:solidFill>
                <a:latin typeface="Raleway Medium" panose="020B0603030101060003" pitchFamily="34" charset="0"/>
              </a:rPr>
              <a:t>Hvem får en studieplads? </a:t>
            </a:r>
          </a:p>
        </p:txBody>
      </p:sp>
      <p:pic>
        <p:nvPicPr>
          <p:cNvPr id="22" name="Billede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64615" y="296984"/>
            <a:ext cx="1651592" cy="169321"/>
          </a:xfrm>
          <a:prstGeom prst="rect">
            <a:avLst/>
          </a:prstGeom>
        </p:spPr>
      </p:pic>
    </p:spTree>
    <p:extLst>
      <p:ext uri="{BB962C8B-B14F-4D97-AF65-F5344CB8AC3E}">
        <p14:creationId xmlns:p14="http://schemas.microsoft.com/office/powerpoint/2010/main" val="178112547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p:bldP spid="15" grpId="0" animBg="1"/>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5F0"/>
        </a:solidFill>
        <a:effectLst/>
      </p:bgPr>
    </p:bg>
    <p:spTree>
      <p:nvGrpSpPr>
        <p:cNvPr id="1" name=""/>
        <p:cNvGrpSpPr/>
        <p:nvPr/>
      </p:nvGrpSpPr>
      <p:grpSpPr>
        <a:xfrm>
          <a:off x="0" y="0"/>
          <a:ext cx="0" cy="0"/>
          <a:chOff x="0" y="0"/>
          <a:chExt cx="0" cy="0"/>
        </a:xfrm>
      </p:grpSpPr>
      <p:sp>
        <p:nvSpPr>
          <p:cNvPr id="97" name="Overskrift"/>
          <p:cNvSpPr txBox="1"/>
          <p:nvPr/>
        </p:nvSpPr>
        <p:spPr>
          <a:xfrm>
            <a:off x="2156796" y="1183565"/>
            <a:ext cx="7864006" cy="18399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chor="ctr"/>
          <a:lstStyle>
            <a:lvl1pPr algn="l">
              <a:lnSpc>
                <a:spcPct val="90000"/>
              </a:lnSpc>
              <a:defRPr spc="-300">
                <a:solidFill>
                  <a:srgbClr val="FFFFFF"/>
                </a:solidFill>
                <a:latin typeface="Helvetica Neue"/>
                <a:ea typeface="Helvetica Neue"/>
                <a:cs typeface="Helvetica Neue"/>
                <a:sym typeface="Helvetica Neue"/>
              </a:defRPr>
            </a:lvl1pPr>
          </a:lstStyle>
          <a:p>
            <a:pPr marL="0" marR="0" lvl="0" indent="0" algn="l" defTabSz="309548" rtl="0" eaLnBrk="1" fontAlgn="auto" latinLnBrk="0" hangingPunct="0">
              <a:lnSpc>
                <a:spcPct val="90000"/>
              </a:lnSpc>
              <a:spcBef>
                <a:spcPts val="0"/>
              </a:spcBef>
              <a:spcAft>
                <a:spcPts val="0"/>
              </a:spcAft>
              <a:buClrTx/>
              <a:buSzTx/>
              <a:buFontTx/>
              <a:buNone/>
              <a:tabLst/>
              <a:defRPr/>
            </a:pPr>
            <a:endParaRPr kumimoji="0" sz="5625" b="0" i="0" u="none" strike="noStrike" kern="0" cap="none" spc="-113" normalizeH="0" baseline="0" noProof="0" dirty="0">
              <a:ln>
                <a:noFill/>
              </a:ln>
              <a:solidFill>
                <a:srgbClr val="FFFFFF"/>
              </a:solidFill>
              <a:effectLst/>
              <a:uLnTx/>
              <a:uFillTx/>
              <a:latin typeface="Raleway" panose="020B0503030101060003" pitchFamily="34" charset="0"/>
              <a:sym typeface="Helvetica Neue"/>
            </a:endParaRPr>
          </a:p>
        </p:txBody>
      </p:sp>
      <p:graphicFrame>
        <p:nvGraphicFramePr>
          <p:cNvPr id="10" name="Diagram 9"/>
          <p:cNvGraphicFramePr/>
          <p:nvPr>
            <p:extLst/>
          </p:nvPr>
        </p:nvGraphicFramePr>
        <p:xfrm>
          <a:off x="2156798" y="1352033"/>
          <a:ext cx="5163613" cy="4128990"/>
        </p:xfrm>
        <a:graphic>
          <a:graphicData uri="http://schemas.openxmlformats.org/drawingml/2006/chart">
            <c:chart xmlns:c="http://schemas.openxmlformats.org/drawingml/2006/chart" xmlns:r="http://schemas.openxmlformats.org/officeDocument/2006/relationships" r:id="rId3"/>
          </a:graphicData>
        </a:graphic>
      </p:graphicFrame>
      <p:sp>
        <p:nvSpPr>
          <p:cNvPr id="3" name="Tekstfelt 2"/>
          <p:cNvSpPr txBox="1"/>
          <p:nvPr/>
        </p:nvSpPr>
        <p:spPr>
          <a:xfrm>
            <a:off x="1013287" y="684480"/>
            <a:ext cx="8350143" cy="6924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0" i="0" u="none" strike="noStrike" kern="1200" cap="none" spc="0" normalizeH="0" baseline="0" noProof="0" dirty="0">
                <a:ln>
                  <a:noFill/>
                </a:ln>
                <a:solidFill>
                  <a:srgbClr val="2D7D82"/>
                </a:solidFill>
                <a:effectLst/>
                <a:uLnTx/>
                <a:uFillTx/>
                <a:latin typeface="Raleway Medium" panose="020B0603030101060003" pitchFamily="34" charset="0"/>
                <a:ea typeface="+mn-ea"/>
                <a:cs typeface="+mn-cs"/>
                <a:sym typeface="Helvetica Neue Medium"/>
              </a:rPr>
              <a:t>Gennemsnit vs. optagelse</a:t>
            </a:r>
          </a:p>
        </p:txBody>
      </p:sp>
      <p:graphicFrame>
        <p:nvGraphicFramePr>
          <p:cNvPr id="6" name="Diagram 5"/>
          <p:cNvGraphicFramePr/>
          <p:nvPr>
            <p:extLst/>
          </p:nvPr>
        </p:nvGraphicFramePr>
        <p:xfrm>
          <a:off x="355915" y="531919"/>
          <a:ext cx="7284098" cy="6066880"/>
        </p:xfrm>
        <a:graphic>
          <a:graphicData uri="http://schemas.openxmlformats.org/drawingml/2006/chart">
            <c:chart xmlns:c="http://schemas.openxmlformats.org/drawingml/2006/chart" xmlns:r="http://schemas.openxmlformats.org/officeDocument/2006/relationships" r:id="rId4"/>
          </a:graphicData>
        </a:graphic>
      </p:graphicFrame>
      <p:sp>
        <p:nvSpPr>
          <p:cNvPr id="2" name="Tekstfelt 1"/>
          <p:cNvSpPr txBox="1"/>
          <p:nvPr/>
        </p:nvSpPr>
        <p:spPr>
          <a:xfrm>
            <a:off x="7002446" y="2183838"/>
            <a:ext cx="2672132"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000" b="1" i="0" u="none" strike="noStrike" kern="1200" cap="none" spc="0" normalizeH="0" baseline="0" noProof="0" dirty="0">
                <a:ln>
                  <a:noFill/>
                </a:ln>
                <a:solidFill>
                  <a:srgbClr val="2D7D82"/>
                </a:solidFill>
                <a:effectLst/>
                <a:uLnTx/>
                <a:uFillTx/>
                <a:latin typeface="Raleway Medium" panose="020B0603030101060003" pitchFamily="34" charset="0"/>
                <a:ea typeface="+mn-ea"/>
                <a:cs typeface="+mn-cs"/>
                <a:sym typeface="Helvetica Neue Medium"/>
              </a:rPr>
              <a:t>Optagelse 2024</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1800" b="0" i="0" u="none" strike="noStrike" kern="1200" cap="none" spc="0" normalizeH="0" baseline="0" noProof="0" dirty="0">
                <a:ln>
                  <a:noFill/>
                </a:ln>
                <a:solidFill>
                  <a:srgbClr val="2D7D82"/>
                </a:solidFill>
                <a:effectLst/>
                <a:uLnTx/>
                <a:uFillTx/>
                <a:latin typeface="Raleway Medium" panose="020B0603030101060003" pitchFamily="34" charset="0"/>
                <a:ea typeface="+mn-ea"/>
                <a:cs typeface="+mn-cs"/>
                <a:sym typeface="Helvetica Neue Medium"/>
              </a:rPr>
              <a:t>Over 9.0</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1800" b="0" i="0" u="none" strike="noStrike" kern="1200" cap="none" spc="0" normalizeH="0" baseline="0" noProof="0" dirty="0">
                <a:ln>
                  <a:noFill/>
                </a:ln>
                <a:solidFill>
                  <a:srgbClr val="2D7D82"/>
                </a:solidFill>
                <a:effectLst/>
                <a:uLnTx/>
                <a:uFillTx/>
                <a:latin typeface="Raleway Medium" panose="020B0603030101060003" pitchFamily="34" charset="0"/>
                <a:ea typeface="+mn-ea"/>
                <a:cs typeface="+mn-cs"/>
                <a:sym typeface="Helvetica Neue Medium"/>
              </a:rPr>
              <a:t>6.0-9.0</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1800" b="0" i="0" u="none" strike="noStrike" kern="1200" cap="none" spc="0" normalizeH="0" baseline="0" noProof="0" dirty="0">
                <a:ln>
                  <a:noFill/>
                </a:ln>
                <a:solidFill>
                  <a:srgbClr val="2D7D82"/>
                </a:solidFill>
                <a:effectLst/>
                <a:uLnTx/>
                <a:uFillTx/>
                <a:latin typeface="Raleway Medium" panose="020B0603030101060003" pitchFamily="34" charset="0"/>
                <a:ea typeface="+mn-ea"/>
                <a:cs typeface="+mn-cs"/>
                <a:sym typeface="Helvetica Neue Medium"/>
              </a:rPr>
              <a:t>Under 6.0 </a:t>
            </a:r>
            <a:r>
              <a:rPr kumimoji="0" lang="da-DK" sz="1800" b="1" i="0" u="none" strike="noStrike" kern="1200" cap="none" spc="0" normalizeH="0" baseline="0" noProof="0" dirty="0">
                <a:ln>
                  <a:noFill/>
                </a:ln>
                <a:solidFill>
                  <a:srgbClr val="2D7D82"/>
                </a:solidFill>
                <a:effectLst/>
                <a:uLnTx/>
                <a:uFillTx/>
                <a:latin typeface="Raleway Medium" panose="020B0603030101060003" pitchFamily="34" charset="0"/>
                <a:ea typeface="+mn-ea"/>
                <a:cs typeface="+mn-cs"/>
                <a:sym typeface="Helvetica Neue Medium"/>
              </a:rPr>
              <a:t>(10 %)</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1800" b="0" i="0" u="none" strike="noStrike" kern="1200" cap="none" spc="0" normalizeH="0" baseline="0" noProof="0" dirty="0">
                <a:ln>
                  <a:noFill/>
                </a:ln>
                <a:solidFill>
                  <a:srgbClr val="2D7D82"/>
                </a:solidFill>
                <a:effectLst/>
                <a:uLnTx/>
                <a:uFillTx/>
                <a:latin typeface="Raleway Medium" panose="020B0603030101060003" pitchFamily="34" charset="0"/>
                <a:ea typeface="+mn-ea"/>
                <a:cs typeface="+mn-cs"/>
                <a:sym typeface="Helvetica Neue Medium"/>
              </a:rPr>
              <a:t>Alle optaget </a:t>
            </a:r>
            <a:r>
              <a:rPr kumimoji="0" lang="da-DK" sz="1800" b="1" i="0" u="none" strike="noStrike" kern="1200" cap="none" spc="0" normalizeH="0" baseline="0" noProof="0" dirty="0">
                <a:ln>
                  <a:noFill/>
                </a:ln>
                <a:solidFill>
                  <a:srgbClr val="2D7D82"/>
                </a:solidFill>
                <a:effectLst/>
                <a:uLnTx/>
                <a:uFillTx/>
                <a:latin typeface="Raleway Medium" panose="020B0603030101060003" pitchFamily="34" charset="0"/>
                <a:ea typeface="+mn-ea"/>
                <a:cs typeface="+mn-cs"/>
                <a:sym typeface="Helvetica Neue Medium"/>
              </a:rPr>
              <a:t>(60%)</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1800" b="0" i="0" u="none" strike="noStrike" kern="1200" cap="none" spc="0" normalizeH="0" baseline="0" noProof="0" dirty="0">
                <a:ln>
                  <a:noFill/>
                </a:ln>
                <a:solidFill>
                  <a:srgbClr val="2D7D82"/>
                </a:solidFill>
                <a:effectLst/>
                <a:uLnTx/>
                <a:uFillTx/>
                <a:latin typeface="Raleway Medium" panose="020B0603030101060003" pitchFamily="34" charset="0"/>
                <a:ea typeface="+mn-ea"/>
                <a:cs typeface="+mn-cs"/>
                <a:sym typeface="Helvetica Neue Medium"/>
              </a:rPr>
              <a:t>Kun kvote 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prstClr val="black"/>
              </a:solidFill>
              <a:effectLst/>
              <a:uLnTx/>
              <a:uFillTx/>
              <a:latin typeface="Raleway Medium" panose="020B0603030101060003" pitchFamily="34" charset="0"/>
              <a:ea typeface="+mn-ea"/>
              <a:cs typeface="+mn-cs"/>
              <a:sym typeface="Helvetica Neue Medium"/>
            </a:endParaRPr>
          </a:p>
        </p:txBody>
      </p:sp>
      <p:pic>
        <p:nvPicPr>
          <p:cNvPr id="11" name="Billed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29946" y="220018"/>
            <a:ext cx="1238694" cy="126991"/>
          </a:xfrm>
          <a:prstGeom prst="rect">
            <a:avLst/>
          </a:prstGeom>
        </p:spPr>
      </p:pic>
      <p:sp>
        <p:nvSpPr>
          <p:cNvPr id="5" name="Tekstfelt 4">
            <a:extLst>
              <a:ext uri="{FF2B5EF4-FFF2-40B4-BE49-F238E27FC236}">
                <a16:creationId xmlns:a16="http://schemas.microsoft.com/office/drawing/2014/main" id="{584266A0-B3B5-490B-90AF-829BF84F0972}"/>
              </a:ext>
            </a:extLst>
          </p:cNvPr>
          <p:cNvSpPr txBox="1"/>
          <p:nvPr/>
        </p:nvSpPr>
        <p:spPr>
          <a:xfrm>
            <a:off x="540327" y="259201"/>
            <a:ext cx="325602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srgbClr val="0A5A5F"/>
                </a:solidFill>
                <a:effectLst/>
                <a:uLnTx/>
                <a:uFillTx/>
                <a:latin typeface="Raleway"/>
                <a:ea typeface="+mn-ea"/>
                <a:cs typeface="+mn-cs"/>
              </a:rPr>
              <a:t>Uddannelsespladser</a:t>
            </a:r>
          </a:p>
        </p:txBody>
      </p:sp>
    </p:spTree>
    <p:extLst>
      <p:ext uri="{BB962C8B-B14F-4D97-AF65-F5344CB8AC3E}">
        <p14:creationId xmlns:p14="http://schemas.microsoft.com/office/powerpoint/2010/main" val="39032174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txBox="1">
            <a:spLocks/>
          </p:cNvSpPr>
          <p:nvPr/>
        </p:nvSpPr>
        <p:spPr>
          <a:xfrm>
            <a:off x="4503231" y="704320"/>
            <a:ext cx="5642811" cy="1280462"/>
          </a:xfrm>
          <a:prstGeom prst="rect">
            <a:avLst/>
          </a:prstGeom>
        </p:spPr>
        <p:txBody>
          <a:bodyPr>
            <a:noAutofit/>
          </a:bodyPr>
          <a:lstStyle>
            <a:lvl1pPr marL="0" marR="0" indent="0" algn="ctr" defTabSz="825500" rtl="0" eaLnBrk="1" latinLnBrk="0" hangingPunct="1">
              <a:lnSpc>
                <a:spcPct val="100000"/>
              </a:lnSpc>
              <a:spcBef>
                <a:spcPts val="0"/>
              </a:spcBef>
              <a:spcAft>
                <a:spcPts val="0"/>
              </a:spcAft>
              <a:buClrTx/>
              <a:buSzTx/>
              <a:buFontTx/>
              <a:buNone/>
              <a:tabLst/>
              <a:defRPr sz="11600" b="1" i="0" u="none" strike="noStrike" cap="none" spc="0" baseline="0">
                <a:solidFill>
                  <a:srgbClr val="000000"/>
                </a:solidFill>
                <a:uFillTx/>
                <a:latin typeface="+mj-lt"/>
                <a:ea typeface="+mj-ea"/>
                <a:cs typeface="+mj-cs"/>
                <a:sym typeface="Circular Std"/>
              </a:defRPr>
            </a:lvl1pPr>
            <a:lvl2pPr marL="0" marR="0" indent="228600" algn="ctr" defTabSz="825500" rtl="0" eaLnBrk="1" latinLnBrk="0" hangingPunct="1">
              <a:lnSpc>
                <a:spcPct val="100000"/>
              </a:lnSpc>
              <a:spcBef>
                <a:spcPts val="0"/>
              </a:spcBef>
              <a:spcAft>
                <a:spcPts val="0"/>
              </a:spcAft>
              <a:buClrTx/>
              <a:buSzTx/>
              <a:buFontTx/>
              <a:buNone/>
              <a:tabLst/>
              <a:defRPr sz="11600" b="1" i="0" u="none" strike="noStrike" cap="none" spc="0" baseline="0">
                <a:solidFill>
                  <a:srgbClr val="000000"/>
                </a:solidFill>
                <a:uFillTx/>
                <a:latin typeface="+mj-lt"/>
                <a:ea typeface="+mj-ea"/>
                <a:cs typeface="+mj-cs"/>
                <a:sym typeface="Circular Std"/>
              </a:defRPr>
            </a:lvl2pPr>
            <a:lvl3pPr marL="0" marR="0" indent="457200" algn="ctr" defTabSz="825500" rtl="0" eaLnBrk="1" latinLnBrk="0" hangingPunct="1">
              <a:lnSpc>
                <a:spcPct val="100000"/>
              </a:lnSpc>
              <a:spcBef>
                <a:spcPts val="0"/>
              </a:spcBef>
              <a:spcAft>
                <a:spcPts val="0"/>
              </a:spcAft>
              <a:buClrTx/>
              <a:buSzTx/>
              <a:buFontTx/>
              <a:buNone/>
              <a:tabLst/>
              <a:defRPr sz="11600" b="1" i="0" u="none" strike="noStrike" cap="none" spc="0" baseline="0">
                <a:solidFill>
                  <a:srgbClr val="000000"/>
                </a:solidFill>
                <a:uFillTx/>
                <a:latin typeface="+mj-lt"/>
                <a:ea typeface="+mj-ea"/>
                <a:cs typeface="+mj-cs"/>
                <a:sym typeface="Circular Std"/>
              </a:defRPr>
            </a:lvl3pPr>
            <a:lvl4pPr marL="0" marR="0" indent="685800" algn="ctr" defTabSz="825500" rtl="0" eaLnBrk="1" latinLnBrk="0" hangingPunct="1">
              <a:lnSpc>
                <a:spcPct val="100000"/>
              </a:lnSpc>
              <a:spcBef>
                <a:spcPts val="0"/>
              </a:spcBef>
              <a:spcAft>
                <a:spcPts val="0"/>
              </a:spcAft>
              <a:buClrTx/>
              <a:buSzTx/>
              <a:buFontTx/>
              <a:buNone/>
              <a:tabLst/>
              <a:defRPr sz="11600" b="1" i="0" u="none" strike="noStrike" cap="none" spc="0" baseline="0">
                <a:solidFill>
                  <a:srgbClr val="000000"/>
                </a:solidFill>
                <a:uFillTx/>
                <a:latin typeface="+mj-lt"/>
                <a:ea typeface="+mj-ea"/>
                <a:cs typeface="+mj-cs"/>
                <a:sym typeface="Circular Std"/>
              </a:defRPr>
            </a:lvl4pPr>
            <a:lvl5pPr marL="0" marR="0" indent="914400" algn="ctr" defTabSz="825500" rtl="0" eaLnBrk="1" latinLnBrk="0" hangingPunct="1">
              <a:lnSpc>
                <a:spcPct val="100000"/>
              </a:lnSpc>
              <a:spcBef>
                <a:spcPts val="0"/>
              </a:spcBef>
              <a:spcAft>
                <a:spcPts val="0"/>
              </a:spcAft>
              <a:buClrTx/>
              <a:buSzTx/>
              <a:buFontTx/>
              <a:buNone/>
              <a:tabLst/>
              <a:defRPr sz="11600" b="1" i="0" u="none" strike="noStrike" cap="none" spc="0" baseline="0">
                <a:solidFill>
                  <a:srgbClr val="000000"/>
                </a:solidFill>
                <a:uFillTx/>
                <a:latin typeface="+mj-lt"/>
                <a:ea typeface="+mj-ea"/>
                <a:cs typeface="+mj-cs"/>
                <a:sym typeface="Circular Std"/>
              </a:defRPr>
            </a:lvl5pPr>
            <a:lvl6pPr marL="0" marR="0" indent="1143000" algn="ctr" defTabSz="825500" rtl="0" eaLnBrk="1" latinLnBrk="0" hangingPunct="1">
              <a:lnSpc>
                <a:spcPct val="100000"/>
              </a:lnSpc>
              <a:spcBef>
                <a:spcPts val="0"/>
              </a:spcBef>
              <a:spcAft>
                <a:spcPts val="0"/>
              </a:spcAft>
              <a:buClrTx/>
              <a:buSzTx/>
              <a:buFontTx/>
              <a:buNone/>
              <a:tabLst/>
              <a:defRPr sz="11600" b="1" i="0" u="none" strike="noStrike" cap="none" spc="0" baseline="0">
                <a:solidFill>
                  <a:srgbClr val="000000"/>
                </a:solidFill>
                <a:uFillTx/>
                <a:latin typeface="+mj-lt"/>
                <a:ea typeface="+mj-ea"/>
                <a:cs typeface="+mj-cs"/>
                <a:sym typeface="Circular Std"/>
              </a:defRPr>
            </a:lvl6pPr>
            <a:lvl7pPr marL="0" marR="0" indent="1371600" algn="ctr" defTabSz="825500" rtl="0" eaLnBrk="1" latinLnBrk="0" hangingPunct="1">
              <a:lnSpc>
                <a:spcPct val="100000"/>
              </a:lnSpc>
              <a:spcBef>
                <a:spcPts val="0"/>
              </a:spcBef>
              <a:spcAft>
                <a:spcPts val="0"/>
              </a:spcAft>
              <a:buClrTx/>
              <a:buSzTx/>
              <a:buFontTx/>
              <a:buNone/>
              <a:tabLst/>
              <a:defRPr sz="11600" b="1" i="0" u="none" strike="noStrike" cap="none" spc="0" baseline="0">
                <a:solidFill>
                  <a:srgbClr val="000000"/>
                </a:solidFill>
                <a:uFillTx/>
                <a:latin typeface="+mj-lt"/>
                <a:ea typeface="+mj-ea"/>
                <a:cs typeface="+mj-cs"/>
                <a:sym typeface="Circular Std"/>
              </a:defRPr>
            </a:lvl7pPr>
            <a:lvl8pPr marL="0" marR="0" indent="1600200" algn="ctr" defTabSz="825500" rtl="0" eaLnBrk="1" latinLnBrk="0" hangingPunct="1">
              <a:lnSpc>
                <a:spcPct val="100000"/>
              </a:lnSpc>
              <a:spcBef>
                <a:spcPts val="0"/>
              </a:spcBef>
              <a:spcAft>
                <a:spcPts val="0"/>
              </a:spcAft>
              <a:buClrTx/>
              <a:buSzTx/>
              <a:buFontTx/>
              <a:buNone/>
              <a:tabLst/>
              <a:defRPr sz="11600" b="1" i="0" u="none" strike="noStrike" cap="none" spc="0" baseline="0">
                <a:solidFill>
                  <a:srgbClr val="000000"/>
                </a:solidFill>
                <a:uFillTx/>
                <a:latin typeface="+mj-lt"/>
                <a:ea typeface="+mj-ea"/>
                <a:cs typeface="+mj-cs"/>
                <a:sym typeface="Circular Std"/>
              </a:defRPr>
            </a:lvl8pPr>
            <a:lvl9pPr marL="0" marR="0" indent="1828800" algn="ctr" defTabSz="825500" rtl="0" eaLnBrk="1" latinLnBrk="0" hangingPunct="1">
              <a:lnSpc>
                <a:spcPct val="100000"/>
              </a:lnSpc>
              <a:spcBef>
                <a:spcPts val="0"/>
              </a:spcBef>
              <a:spcAft>
                <a:spcPts val="0"/>
              </a:spcAft>
              <a:buClrTx/>
              <a:buSzTx/>
              <a:buFontTx/>
              <a:buNone/>
              <a:tabLst/>
              <a:defRPr sz="11600" b="1" i="0" u="none" strike="noStrike" cap="none" spc="0" baseline="0">
                <a:solidFill>
                  <a:srgbClr val="000000"/>
                </a:solidFill>
                <a:uFillTx/>
                <a:latin typeface="+mj-lt"/>
                <a:ea typeface="+mj-ea"/>
                <a:cs typeface="+mj-cs"/>
                <a:sym typeface="Circular Std"/>
              </a:defRPr>
            </a:lvl9pPr>
          </a:lstStyle>
          <a:p>
            <a:pPr marL="0" marR="0" lvl="0" indent="0" algn="l" defTabSz="412750" rtl="0" eaLnBrk="1" fontAlgn="auto" latinLnBrk="0" hangingPunct="1">
              <a:lnSpc>
                <a:spcPct val="100000"/>
              </a:lnSpc>
              <a:spcBef>
                <a:spcPts val="0"/>
              </a:spcBef>
              <a:spcAft>
                <a:spcPts val="0"/>
              </a:spcAft>
              <a:buClrTx/>
              <a:buSzTx/>
              <a:buFontTx/>
              <a:buNone/>
              <a:tabLst/>
              <a:defRPr/>
            </a:pPr>
            <a:r>
              <a:rPr kumimoji="0" lang="da-DK" sz="3300" b="1" i="0" u="none" strike="noStrike" kern="0" cap="none" spc="0" normalizeH="0" baseline="0" noProof="0" dirty="0">
                <a:ln>
                  <a:noFill/>
                </a:ln>
                <a:solidFill>
                  <a:srgbClr val="024843"/>
                </a:solidFill>
                <a:effectLst/>
                <a:uLnTx/>
                <a:uFillTx/>
                <a:latin typeface="Raleway" panose="020B0503030101060003" pitchFamily="34" charset="0"/>
                <a:sym typeface="Circular Std"/>
              </a:rPr>
              <a:t>Gode råd ved ansøgning</a:t>
            </a:r>
          </a:p>
        </p:txBody>
      </p:sp>
      <p:sp>
        <p:nvSpPr>
          <p:cNvPr id="2" name="Tekstfelt 1"/>
          <p:cNvSpPr txBox="1"/>
          <p:nvPr/>
        </p:nvSpPr>
        <p:spPr>
          <a:xfrm>
            <a:off x="329773" y="1208860"/>
            <a:ext cx="7032419" cy="48526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571500" marR="0" lvl="0" indent="-571500" algn="l" defTabSz="41275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da-DK" sz="2400" b="1" i="0" u="none" strike="noStrike" kern="0" cap="none" spc="0" normalizeH="0" baseline="0" noProof="0" dirty="0">
                <a:ln>
                  <a:noFill/>
                </a:ln>
                <a:solidFill>
                  <a:srgbClr val="0B5A5F"/>
                </a:solidFill>
                <a:effectLst/>
                <a:uLnTx/>
                <a:uFillTx/>
                <a:latin typeface="Raleway" panose="020B0503030101060003"/>
                <a:sym typeface="Helvetica Neue Medium"/>
              </a:rPr>
              <a:t>Søg i hele landet da adgangskvotienten kan svinge meget: </a:t>
            </a:r>
          </a:p>
          <a:p>
            <a:pPr marL="571500" marR="0" lvl="2" indent="-571500" algn="l" defTabSz="412750" rtl="0" eaLnBrk="1" fontAlgn="auto" latinLnBrk="0" hangingPunct="0">
              <a:lnSpc>
                <a:spcPct val="100000"/>
              </a:lnSpc>
              <a:spcBef>
                <a:spcPts val="0"/>
              </a:spcBef>
              <a:spcAft>
                <a:spcPts val="0"/>
              </a:spcAft>
              <a:buClrTx/>
              <a:buSzTx/>
              <a:buFont typeface="+mj-lt"/>
              <a:buAutoNum type="arabicPeriod"/>
              <a:tabLst/>
              <a:defRPr/>
            </a:pPr>
            <a:r>
              <a:rPr kumimoji="0" lang="da-DK" sz="2400" b="0" i="0" u="none" strike="noStrike" kern="0" cap="none" spc="0" normalizeH="0" baseline="0" noProof="0" dirty="0">
                <a:ln>
                  <a:noFill/>
                </a:ln>
                <a:solidFill>
                  <a:srgbClr val="0B5A5F"/>
                </a:solidFill>
                <a:effectLst/>
                <a:uLnTx/>
                <a:uFillTx/>
                <a:latin typeface="Raleway" panose="020B0503030101060003"/>
                <a:sym typeface="Helvetica Neue Medium"/>
              </a:rPr>
              <a:t>Fysioterapeut svinger fra 9,7- AO (alle optaget)</a:t>
            </a:r>
          </a:p>
          <a:p>
            <a:pPr marL="571500" marR="0" lvl="2" indent="-571500" algn="l" defTabSz="412750" rtl="0" eaLnBrk="1" fontAlgn="auto" latinLnBrk="0" hangingPunct="0">
              <a:lnSpc>
                <a:spcPct val="100000"/>
              </a:lnSpc>
              <a:spcBef>
                <a:spcPts val="0"/>
              </a:spcBef>
              <a:spcAft>
                <a:spcPts val="0"/>
              </a:spcAft>
              <a:buClrTx/>
              <a:buSzTx/>
              <a:buFont typeface="+mj-lt"/>
              <a:buAutoNum type="arabicPeriod"/>
              <a:tabLst/>
              <a:defRPr/>
            </a:pPr>
            <a:r>
              <a:rPr kumimoji="0" lang="da-DK" sz="2400" b="0" i="0" u="none" strike="noStrike" kern="0" cap="none" spc="0" normalizeH="0" baseline="0" noProof="0" dirty="0">
                <a:ln>
                  <a:noFill/>
                </a:ln>
                <a:solidFill>
                  <a:srgbClr val="0B5A5F"/>
                </a:solidFill>
                <a:effectLst/>
                <a:uLnTx/>
                <a:uFillTx/>
                <a:latin typeface="Raleway" panose="020B0503030101060003"/>
                <a:sym typeface="Helvetica Neue Medium"/>
              </a:rPr>
              <a:t>Sygeplejeske svinger fra 8,9 til AO (alle optaget)</a:t>
            </a:r>
          </a:p>
          <a:p>
            <a:pPr marL="571500" marR="0" lvl="2" indent="-571500" algn="l" defTabSz="412750" rtl="0" eaLnBrk="1" fontAlgn="auto" latinLnBrk="0" hangingPunct="0">
              <a:lnSpc>
                <a:spcPct val="100000"/>
              </a:lnSpc>
              <a:spcBef>
                <a:spcPts val="0"/>
              </a:spcBef>
              <a:spcAft>
                <a:spcPts val="0"/>
              </a:spcAft>
              <a:buClrTx/>
              <a:buSzTx/>
              <a:buFont typeface="+mj-lt"/>
              <a:buAutoNum type="arabicPeriod"/>
              <a:tabLst/>
              <a:defRPr/>
            </a:pPr>
            <a:r>
              <a:rPr kumimoji="0" lang="da-DK" sz="2400" b="0" i="0" u="none" strike="noStrike" kern="0" cap="none" spc="0" normalizeH="0" baseline="0" noProof="0" dirty="0">
                <a:ln>
                  <a:noFill/>
                </a:ln>
                <a:solidFill>
                  <a:srgbClr val="0B5A5F"/>
                </a:solidFill>
                <a:effectLst/>
                <a:uLnTx/>
                <a:uFillTx/>
                <a:latin typeface="Raleway" panose="020B0503030101060003"/>
                <a:sym typeface="Helvetica Neue Medium"/>
              </a:rPr>
              <a:t>HA (erhvervsøkonomi) svinger fra 8,2 til AO (alle optaget)</a:t>
            </a:r>
          </a:p>
          <a:p>
            <a:pPr marL="571500" marR="0" lvl="2" indent="-571500" algn="l" defTabSz="41275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da-DK" sz="2400" b="1" i="0" u="none" strike="noStrike" kern="0" cap="none" spc="0" normalizeH="0" baseline="0" noProof="0" dirty="0">
                <a:ln>
                  <a:noFill/>
                </a:ln>
                <a:solidFill>
                  <a:srgbClr val="0B5A5F"/>
                </a:solidFill>
                <a:effectLst/>
                <a:uLnTx/>
                <a:uFillTx/>
                <a:latin typeface="Raleway" panose="020B0503030101060003"/>
                <a:sym typeface="Helvetica Neue Medium"/>
              </a:rPr>
              <a:t>Søg uddannelser som ligner hinanden. Mange uddannelser overlapper det samme fagområde. </a:t>
            </a:r>
          </a:p>
          <a:p>
            <a:pPr marL="571500" marR="0" lvl="2" indent="-571500" algn="l" defTabSz="41275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da-DK" sz="2400" b="1" i="0" u="none" strike="noStrike" kern="0" cap="none" spc="0" normalizeH="0" baseline="0" noProof="0" dirty="0">
                <a:ln>
                  <a:noFill/>
                </a:ln>
                <a:solidFill>
                  <a:srgbClr val="0B5A5F"/>
                </a:solidFill>
                <a:effectLst/>
                <a:uLnTx/>
                <a:uFillTx/>
                <a:latin typeface="Raleway" panose="020B0503030101060003"/>
                <a:sym typeface="Helvetica Neue Medium"/>
              </a:rPr>
              <a:t>Søg kvote 2 og standby så du kommer i betragtning til alle studiepladser</a:t>
            </a:r>
          </a:p>
        </p:txBody>
      </p:sp>
    </p:spTree>
    <p:extLst>
      <p:ext uri="{BB962C8B-B14F-4D97-AF65-F5344CB8AC3E}">
        <p14:creationId xmlns:p14="http://schemas.microsoft.com/office/powerpoint/2010/main" val="30763585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3FB8F-49E8-1962-04F7-6ECF90752C14}"/>
            </a:ext>
          </a:extLst>
        </p:cNvPr>
        <p:cNvGrpSpPr/>
        <p:nvPr/>
      </p:nvGrpSpPr>
      <p:grpSpPr>
        <a:xfrm>
          <a:off x="0" y="0"/>
          <a:ext cx="0" cy="0"/>
          <a:chOff x="0" y="0"/>
          <a:chExt cx="0" cy="0"/>
        </a:xfrm>
      </p:grpSpPr>
      <p:pic>
        <p:nvPicPr>
          <p:cNvPr id="2" name="Billede 1">
            <a:extLst>
              <a:ext uri="{FF2B5EF4-FFF2-40B4-BE49-F238E27FC236}">
                <a16:creationId xmlns:a16="http://schemas.microsoft.com/office/drawing/2014/main" id="{5C4F89B5-FF2C-8B13-DDF8-45BE1641BE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kstfelt 3">
            <a:extLst>
              <a:ext uri="{FF2B5EF4-FFF2-40B4-BE49-F238E27FC236}">
                <a16:creationId xmlns:a16="http://schemas.microsoft.com/office/drawing/2014/main" id="{237507A7-2E29-5A80-52A5-21CF8BEE684C}"/>
              </a:ext>
            </a:extLst>
          </p:cNvPr>
          <p:cNvSpPr txBox="1"/>
          <p:nvPr/>
        </p:nvSpPr>
        <p:spPr>
          <a:xfrm>
            <a:off x="850900" y="4749800"/>
            <a:ext cx="19304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srgbClr val="FFFFFF"/>
                </a:solidFill>
                <a:effectLst/>
                <a:uLnTx/>
                <a:uFillTx/>
                <a:latin typeface="Raleway"/>
                <a:ea typeface="+mn-ea"/>
                <a:cs typeface="+mn-cs"/>
              </a:rPr>
              <a:t>Erfaring fra job</a:t>
            </a:r>
          </a:p>
        </p:txBody>
      </p:sp>
      <p:sp>
        <p:nvSpPr>
          <p:cNvPr id="5" name="Tekstfelt 4">
            <a:extLst>
              <a:ext uri="{FF2B5EF4-FFF2-40B4-BE49-F238E27FC236}">
                <a16:creationId xmlns:a16="http://schemas.microsoft.com/office/drawing/2014/main" id="{4989D5B7-1E1C-1B1F-8705-050181C9E8D8}"/>
              </a:ext>
            </a:extLst>
          </p:cNvPr>
          <p:cNvSpPr txBox="1"/>
          <p:nvPr/>
        </p:nvSpPr>
        <p:spPr>
          <a:xfrm>
            <a:off x="3736975" y="4749800"/>
            <a:ext cx="18288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srgbClr val="FFFFFF"/>
                </a:solidFill>
                <a:effectLst/>
                <a:uLnTx/>
                <a:uFillTx/>
                <a:latin typeface="Raleway"/>
                <a:ea typeface="+mn-ea"/>
                <a:cs typeface="+mn-cs"/>
              </a:rPr>
              <a:t>Motiveret ansøgning</a:t>
            </a:r>
          </a:p>
        </p:txBody>
      </p:sp>
      <p:sp>
        <p:nvSpPr>
          <p:cNvPr id="6" name="Tekstfelt 5">
            <a:extLst>
              <a:ext uri="{FF2B5EF4-FFF2-40B4-BE49-F238E27FC236}">
                <a16:creationId xmlns:a16="http://schemas.microsoft.com/office/drawing/2014/main" id="{D6A01A71-2031-6C1C-C352-2A15693EEB90}"/>
              </a:ext>
            </a:extLst>
          </p:cNvPr>
          <p:cNvSpPr txBox="1"/>
          <p:nvPr/>
        </p:nvSpPr>
        <p:spPr>
          <a:xfrm>
            <a:off x="6521450" y="4749800"/>
            <a:ext cx="2032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srgbClr val="FFFFFF"/>
                </a:solidFill>
                <a:effectLst/>
                <a:uLnTx/>
                <a:uFillTx/>
                <a:latin typeface="Raleway"/>
                <a:ea typeface="+mn-ea"/>
                <a:cs typeface="+mn-cs"/>
              </a:rPr>
              <a:t>Karakterer i specifikke fag</a:t>
            </a:r>
          </a:p>
        </p:txBody>
      </p:sp>
      <p:sp>
        <p:nvSpPr>
          <p:cNvPr id="7" name="Tekstfelt 6">
            <a:extLst>
              <a:ext uri="{FF2B5EF4-FFF2-40B4-BE49-F238E27FC236}">
                <a16:creationId xmlns:a16="http://schemas.microsoft.com/office/drawing/2014/main" id="{D3B1C751-D3D6-82A1-1466-8E69B7405365}"/>
              </a:ext>
            </a:extLst>
          </p:cNvPr>
          <p:cNvSpPr txBox="1"/>
          <p:nvPr/>
        </p:nvSpPr>
        <p:spPr>
          <a:xfrm>
            <a:off x="9020432" y="4749800"/>
            <a:ext cx="231749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srgbClr val="FFFFFF"/>
                </a:solidFill>
                <a:effectLst/>
                <a:uLnTx/>
                <a:uFillTx/>
                <a:latin typeface="Raleway"/>
                <a:ea typeface="+mn-ea"/>
                <a:cs typeface="+mn-cs"/>
              </a:rPr>
              <a:t>Optagelsesprøve</a:t>
            </a:r>
            <a:endParaRPr kumimoji="0" lang="da-DK" sz="1400" b="0" i="0" u="none" strike="noStrike" kern="1200" cap="none" spc="0" normalizeH="0" baseline="0" noProof="0" dirty="0">
              <a:ln>
                <a:noFill/>
              </a:ln>
              <a:solidFill>
                <a:srgbClr val="FFFFFF"/>
              </a:solidFill>
              <a:effectLst/>
              <a:uLnTx/>
              <a:uFillTx/>
              <a:latin typeface="Raleway"/>
              <a:ea typeface="+mn-ea"/>
              <a:cs typeface="+mn-cs"/>
            </a:endParaRPr>
          </a:p>
        </p:txBody>
      </p:sp>
      <p:pic>
        <p:nvPicPr>
          <p:cNvPr id="8" name="Billede 7">
            <a:extLst>
              <a:ext uri="{FF2B5EF4-FFF2-40B4-BE49-F238E27FC236}">
                <a16:creationId xmlns:a16="http://schemas.microsoft.com/office/drawing/2014/main" id="{A457012C-FA4A-7F19-5D51-77EF4AEDB737}"/>
              </a:ext>
            </a:extLst>
          </p:cNvPr>
          <p:cNvPicPr>
            <a:picLocks noChangeAspect="1"/>
          </p:cNvPicPr>
          <p:nvPr/>
        </p:nvPicPr>
        <p:blipFill>
          <a:blip r:embed="rId4" cstate="print">
            <a:biLevel thresh="75000"/>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9711714" y="234025"/>
            <a:ext cx="2132307" cy="218604"/>
          </a:xfrm>
          <a:prstGeom prst="rect">
            <a:avLst/>
          </a:prstGeom>
        </p:spPr>
      </p:pic>
      <p:sp>
        <p:nvSpPr>
          <p:cNvPr id="19" name="Titel 18">
            <a:extLst>
              <a:ext uri="{FF2B5EF4-FFF2-40B4-BE49-F238E27FC236}">
                <a16:creationId xmlns:a16="http://schemas.microsoft.com/office/drawing/2014/main" id="{0E96D47C-81A2-5B75-4732-8C7CA63E3A16}"/>
              </a:ext>
            </a:extLst>
          </p:cNvPr>
          <p:cNvSpPr>
            <a:spLocks noGrp="1"/>
          </p:cNvSpPr>
          <p:nvPr>
            <p:ph type="title"/>
          </p:nvPr>
        </p:nvSpPr>
        <p:spPr>
          <a:xfrm>
            <a:off x="347979" y="343327"/>
            <a:ext cx="3234008" cy="1190897"/>
          </a:xfrm>
        </p:spPr>
        <p:txBody>
          <a:bodyPr/>
          <a:lstStyle/>
          <a:p>
            <a:r>
              <a:rPr lang="da-DK" dirty="0"/>
              <a:t>Kvote 2</a:t>
            </a:r>
            <a:br>
              <a:rPr lang="da-DK" dirty="0"/>
            </a:br>
            <a:r>
              <a:rPr lang="da-DK" sz="2000" dirty="0"/>
              <a:t>Alle adgangskravsfag skal stadig bestås</a:t>
            </a:r>
            <a:endParaRPr lang="da-DK" dirty="0"/>
          </a:p>
        </p:txBody>
      </p:sp>
    </p:spTree>
    <p:extLst>
      <p:ext uri="{BB962C8B-B14F-4D97-AF65-F5344CB8AC3E}">
        <p14:creationId xmlns:p14="http://schemas.microsoft.com/office/powerpoint/2010/main" val="3927753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F5F0"/>
        </a:solidFill>
        <a:effectLst/>
      </p:bgPr>
    </p:bg>
    <p:spTree>
      <p:nvGrpSpPr>
        <p:cNvPr id="1" name=""/>
        <p:cNvGrpSpPr/>
        <p:nvPr/>
      </p:nvGrpSpPr>
      <p:grpSpPr>
        <a:xfrm>
          <a:off x="0" y="0"/>
          <a:ext cx="0" cy="0"/>
          <a:chOff x="0" y="0"/>
          <a:chExt cx="0" cy="0"/>
        </a:xfrm>
      </p:grpSpPr>
      <p:sp>
        <p:nvSpPr>
          <p:cNvPr id="4" name="Tekstfelt 3"/>
          <p:cNvSpPr txBox="1"/>
          <p:nvPr/>
        </p:nvSpPr>
        <p:spPr>
          <a:xfrm>
            <a:off x="-1502229" y="70801"/>
            <a:ext cx="13566770" cy="9746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r" defTabSz="412750" rtl="0" eaLnBrk="1" fontAlgn="auto" latinLnBrk="0" hangingPunct="0">
              <a:lnSpc>
                <a:spcPct val="100000"/>
              </a:lnSpc>
              <a:spcBef>
                <a:spcPts val="0"/>
              </a:spcBef>
              <a:spcAft>
                <a:spcPts val="0"/>
              </a:spcAft>
              <a:buClrTx/>
              <a:buSzTx/>
              <a:buFontTx/>
              <a:buNone/>
              <a:tabLst/>
              <a:defRPr/>
            </a:pPr>
            <a:r>
              <a:rPr kumimoji="0" lang="da-DK" sz="3000" b="1" i="0" u="none" strike="noStrike" kern="0" cap="none" spc="0" normalizeH="0" baseline="0" noProof="0" dirty="0">
                <a:ln>
                  <a:noFill/>
                </a:ln>
                <a:solidFill>
                  <a:srgbClr val="2D7D82"/>
                </a:solidFill>
                <a:effectLst/>
                <a:uLnTx/>
                <a:uFillTx/>
                <a:latin typeface="Raleway" panose="020B0503030101060003" pitchFamily="34" charset="0"/>
                <a:sym typeface="Helvetica Neue Medium"/>
              </a:rPr>
              <a:t>Kvote 1 – eksempel: </a:t>
            </a:r>
          </a:p>
          <a:p>
            <a:pPr marL="0" marR="0" lvl="0" indent="0" algn="r" defTabSz="412750" rtl="0" eaLnBrk="1" fontAlgn="auto" latinLnBrk="0" hangingPunct="0">
              <a:lnSpc>
                <a:spcPct val="100000"/>
              </a:lnSpc>
              <a:spcBef>
                <a:spcPts val="0"/>
              </a:spcBef>
              <a:spcAft>
                <a:spcPts val="0"/>
              </a:spcAft>
              <a:buClrTx/>
              <a:buSzTx/>
              <a:buFontTx/>
              <a:buNone/>
              <a:tabLst/>
              <a:defRPr/>
            </a:pPr>
            <a:r>
              <a:rPr kumimoji="0" lang="da-DK" sz="3000" b="0" i="0" u="none" strike="noStrike" kern="0" cap="none" spc="0" normalizeH="0" baseline="0" noProof="0" dirty="0">
                <a:ln>
                  <a:noFill/>
                </a:ln>
                <a:solidFill>
                  <a:srgbClr val="2D7D82"/>
                </a:solidFill>
                <a:effectLst/>
                <a:uLnTx/>
                <a:uFillTx/>
                <a:latin typeface="Raleway" panose="020B0503030101060003" pitchFamily="34" charset="0"/>
                <a:sym typeface="Helvetica Neue Medium"/>
              </a:rPr>
              <a:t>14 ansøgere til uddannelse med 10 pladser og to standby</a:t>
            </a:r>
          </a:p>
        </p:txBody>
      </p:sp>
      <p:sp>
        <p:nvSpPr>
          <p:cNvPr id="17" name="Frem eller næste 16">
            <a:hlinkClick r:id="rId3" highlightClick="1"/>
          </p:cNvPr>
          <p:cNvSpPr/>
          <p:nvPr/>
        </p:nvSpPr>
        <p:spPr>
          <a:xfrm>
            <a:off x="327695" y="6216033"/>
            <a:ext cx="740085" cy="425549"/>
          </a:xfrm>
          <a:prstGeom prst="actionButtonForwardNex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a-DK" sz="7500" b="0" i="0" u="none" strike="noStrike" kern="0" cap="none" spc="0" normalizeH="0" baseline="0" noProof="0">
              <a:ln>
                <a:noFill/>
              </a:ln>
              <a:solidFill>
                <a:srgbClr val="FFFFFF"/>
              </a:solidFill>
              <a:effectLst/>
              <a:uLnTx/>
              <a:uFillTx/>
              <a:latin typeface="Circular Std Black"/>
              <a:sym typeface="Helvetica Neue Medium"/>
            </a:endParaRPr>
          </a:p>
        </p:txBody>
      </p:sp>
      <p:pic>
        <p:nvPicPr>
          <p:cNvPr id="18" name="Billede 17"/>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26562" b="97878" l="9964" r="97600">
                        <a14:foregroundMark x1="92800" y1="68830" x2="92800" y2="68830"/>
                        <a14:foregroundMark x1="90764" y1="70164" x2="90764" y2="70164"/>
                      </a14:backgroundRemoval>
                    </a14:imgEffect>
                  </a14:imgLayer>
                </a14:imgProps>
              </a:ext>
              <a:ext uri="{28A0092B-C50C-407E-A947-70E740481C1C}">
                <a14:useLocalDpi xmlns:a14="http://schemas.microsoft.com/office/drawing/2010/main" val="0"/>
              </a:ext>
            </a:extLst>
          </a:blip>
          <a:srcRect t="25816"/>
          <a:stretch/>
        </p:blipFill>
        <p:spPr>
          <a:xfrm rot="388233">
            <a:off x="135486" y="1511302"/>
            <a:ext cx="5439822" cy="4839179"/>
          </a:xfrm>
          <a:prstGeom prst="rect">
            <a:avLst/>
          </a:prstGeom>
        </p:spPr>
      </p:pic>
      <p:cxnSp>
        <p:nvCxnSpPr>
          <p:cNvPr id="19" name="Lige forbindelse 18"/>
          <p:cNvCxnSpPr/>
          <p:nvPr/>
        </p:nvCxnSpPr>
        <p:spPr>
          <a:xfrm>
            <a:off x="1487277" y="4771447"/>
            <a:ext cx="8522045" cy="0"/>
          </a:xfrm>
          <a:prstGeom prst="line">
            <a:avLst/>
          </a:prstGeom>
          <a:ln w="73025"/>
        </p:spPr>
        <p:style>
          <a:lnRef idx="1">
            <a:schemeClr val="accent1"/>
          </a:lnRef>
          <a:fillRef idx="0">
            <a:schemeClr val="accent1"/>
          </a:fillRef>
          <a:effectRef idx="0">
            <a:schemeClr val="accent1"/>
          </a:effectRef>
          <a:fontRef idx="minor">
            <a:schemeClr val="tx1"/>
          </a:fontRef>
        </p:style>
      </p:cxnSp>
      <p:sp>
        <p:nvSpPr>
          <p:cNvPr id="20" name="Text Box 3"/>
          <p:cNvSpPr txBox="1">
            <a:spLocks noChangeArrowheads="1"/>
          </p:cNvSpPr>
          <p:nvPr/>
        </p:nvSpPr>
        <p:spPr bwMode="auto">
          <a:xfrm>
            <a:off x="5530214" y="2172170"/>
            <a:ext cx="4924418" cy="3785652"/>
          </a:xfrm>
          <a:prstGeom prst="rect">
            <a:avLst/>
          </a:prstGeom>
          <a:noFill/>
          <a:ln w="9525">
            <a:noFill/>
            <a:miter lim="800000"/>
            <a:headEnd/>
            <a:tailEnd/>
          </a:ln>
        </p:spPr>
        <p:txBody>
          <a:bodyPr wrap="square">
            <a:spAutoFit/>
          </a:bodyPr>
          <a:lstStyle/>
          <a:p>
            <a:pPr marL="0" marR="0" lvl="0" indent="0" algn="l" defTabSz="412750" rtl="0" eaLnBrk="1" fontAlgn="auto" latinLnBrk="0" hangingPunct="0">
              <a:lnSpc>
                <a:spcPct val="100000"/>
              </a:lnSpc>
              <a:spcBef>
                <a:spcPct val="50000"/>
              </a:spcBef>
              <a:spcAft>
                <a:spcPts val="0"/>
              </a:spcAft>
              <a:buClrTx/>
              <a:buSzTx/>
              <a:buFontTx/>
              <a:buNone/>
              <a:tabLst/>
              <a:defRPr/>
            </a:pPr>
            <a:r>
              <a:rPr kumimoji="0" lang="da-DK" sz="2400" b="0" i="0" u="none" strike="noStrike" kern="0" cap="none" spc="0" normalizeH="0" baseline="0" noProof="0" dirty="0">
                <a:ln>
                  <a:noFill/>
                </a:ln>
                <a:solidFill>
                  <a:srgbClr val="2D7D82"/>
                </a:solidFill>
                <a:effectLst/>
                <a:uLnTx/>
                <a:uFillTx/>
                <a:latin typeface="Raleway" panose="020B0503030101060003" pitchFamily="34" charset="0"/>
                <a:sym typeface="Helvetica Neue Medium"/>
              </a:rPr>
              <a:t>Ansøgere</a:t>
            </a:r>
          </a:p>
          <a:p>
            <a:pPr marL="0" marR="0" lvl="0" indent="0" algn="l" defTabSz="412750" rtl="0" eaLnBrk="1" fontAlgn="auto" latinLnBrk="0" hangingPunct="0">
              <a:lnSpc>
                <a:spcPct val="100000"/>
              </a:lnSpc>
              <a:spcBef>
                <a:spcPct val="50000"/>
              </a:spcBef>
              <a:spcAft>
                <a:spcPts val="0"/>
              </a:spcAft>
              <a:buClrTx/>
              <a:buSzTx/>
              <a:buFontTx/>
              <a:buNone/>
              <a:tabLst/>
              <a:defRPr/>
            </a:pPr>
            <a:r>
              <a:rPr kumimoji="0" lang="da-DK" sz="2400" b="0" i="0" u="none" strike="noStrike" kern="0" cap="none" spc="0" normalizeH="0" baseline="0" noProof="0" dirty="0">
                <a:ln>
                  <a:noFill/>
                </a:ln>
                <a:solidFill>
                  <a:srgbClr val="2D7D82"/>
                </a:solidFill>
                <a:effectLst/>
                <a:uLnTx/>
                <a:uFillTx/>
                <a:latin typeface="Raleway" panose="020B0503030101060003" pitchFamily="34" charset="0"/>
                <a:sym typeface="Helvetica Neue Medium"/>
              </a:rPr>
              <a:t>1 med 9</a:t>
            </a:r>
          </a:p>
          <a:p>
            <a:pPr marL="0" marR="0" lvl="0" indent="0" algn="l" defTabSz="412750" rtl="0" eaLnBrk="1" fontAlgn="auto" latinLnBrk="0" hangingPunct="0">
              <a:lnSpc>
                <a:spcPct val="100000"/>
              </a:lnSpc>
              <a:spcBef>
                <a:spcPct val="50000"/>
              </a:spcBef>
              <a:spcAft>
                <a:spcPts val="0"/>
              </a:spcAft>
              <a:buClrTx/>
              <a:buSzTx/>
              <a:buFontTx/>
              <a:buNone/>
              <a:tabLst/>
              <a:defRPr/>
            </a:pPr>
            <a:r>
              <a:rPr kumimoji="0" lang="da-DK" sz="2400" b="0" i="0" u="none" strike="noStrike" kern="0" cap="none" spc="0" normalizeH="0" baseline="0" noProof="0" dirty="0">
                <a:ln>
                  <a:noFill/>
                </a:ln>
                <a:solidFill>
                  <a:srgbClr val="2D7D82"/>
                </a:solidFill>
                <a:effectLst/>
                <a:uLnTx/>
                <a:uFillTx/>
                <a:latin typeface="Raleway" panose="020B0503030101060003" pitchFamily="34" charset="0"/>
                <a:sym typeface="Helvetica Neue Medium"/>
              </a:rPr>
              <a:t>2 med 8,7</a:t>
            </a:r>
          </a:p>
          <a:p>
            <a:pPr marL="0" marR="0" lvl="0" indent="0" algn="l" defTabSz="412750" rtl="0" eaLnBrk="1" fontAlgn="auto" latinLnBrk="0" hangingPunct="0">
              <a:lnSpc>
                <a:spcPct val="100000"/>
              </a:lnSpc>
              <a:spcBef>
                <a:spcPct val="50000"/>
              </a:spcBef>
              <a:spcAft>
                <a:spcPts val="0"/>
              </a:spcAft>
              <a:buClrTx/>
              <a:buSzTx/>
              <a:buFontTx/>
              <a:buNone/>
              <a:tabLst/>
              <a:defRPr/>
            </a:pPr>
            <a:r>
              <a:rPr kumimoji="0" lang="da-DK" sz="2400" b="0" i="0" u="none" strike="noStrike" kern="0" cap="none" spc="0" normalizeH="0" baseline="0" noProof="0" dirty="0">
                <a:ln>
                  <a:noFill/>
                </a:ln>
                <a:solidFill>
                  <a:srgbClr val="2D7D82"/>
                </a:solidFill>
                <a:effectLst/>
                <a:uLnTx/>
                <a:uFillTx/>
                <a:latin typeface="Raleway" panose="020B0503030101060003" pitchFamily="34" charset="0"/>
                <a:sym typeface="Helvetica Neue Medium"/>
              </a:rPr>
              <a:t>4 med 7,9</a:t>
            </a:r>
          </a:p>
          <a:p>
            <a:pPr marL="0" marR="0" lvl="0" indent="0" algn="l" defTabSz="412750" rtl="0" eaLnBrk="1" fontAlgn="auto" latinLnBrk="0" hangingPunct="0">
              <a:lnSpc>
                <a:spcPct val="100000"/>
              </a:lnSpc>
              <a:spcBef>
                <a:spcPct val="50000"/>
              </a:spcBef>
              <a:spcAft>
                <a:spcPts val="0"/>
              </a:spcAft>
              <a:buClrTx/>
              <a:buSzTx/>
              <a:buFontTx/>
              <a:buNone/>
              <a:tabLst/>
              <a:defRPr/>
            </a:pPr>
            <a:r>
              <a:rPr kumimoji="0" lang="da-DK" sz="2400" b="0" i="0" u="none" strike="noStrike" kern="0" cap="none" spc="0" normalizeH="0" baseline="0" noProof="0" dirty="0">
                <a:ln>
                  <a:noFill/>
                </a:ln>
                <a:solidFill>
                  <a:srgbClr val="2D7D82"/>
                </a:solidFill>
                <a:effectLst/>
                <a:uLnTx/>
                <a:uFillTx/>
                <a:latin typeface="Raleway" panose="020B0503030101060003" pitchFamily="34" charset="0"/>
                <a:sym typeface="Helvetica Neue Medium"/>
              </a:rPr>
              <a:t>3 med 6,4 = Adgangskvotienten</a:t>
            </a:r>
          </a:p>
          <a:p>
            <a:pPr marL="0" marR="0" lvl="0" indent="0" algn="l" defTabSz="412750" rtl="0" eaLnBrk="1" fontAlgn="auto" latinLnBrk="0" hangingPunct="0">
              <a:lnSpc>
                <a:spcPct val="100000"/>
              </a:lnSpc>
              <a:spcBef>
                <a:spcPct val="50000"/>
              </a:spcBef>
              <a:spcAft>
                <a:spcPts val="0"/>
              </a:spcAft>
              <a:buClrTx/>
              <a:buSzTx/>
              <a:buFontTx/>
              <a:buNone/>
              <a:tabLst/>
              <a:defRPr/>
            </a:pPr>
            <a:r>
              <a:rPr kumimoji="0" lang="da-DK" sz="2400" b="0" i="0" u="none" strike="noStrike" kern="0" cap="none" spc="0" normalizeH="0" baseline="0" noProof="0" dirty="0">
                <a:ln>
                  <a:noFill/>
                </a:ln>
                <a:solidFill>
                  <a:srgbClr val="FFAF37"/>
                </a:solidFill>
                <a:effectLst/>
                <a:uLnTx/>
                <a:uFillTx/>
                <a:latin typeface="Raleway" panose="020B0503030101060003" pitchFamily="34" charset="0"/>
                <a:sym typeface="Helvetica Neue Medium"/>
              </a:rPr>
              <a:t>2 med 6,1 Stand by/venteliste</a:t>
            </a:r>
          </a:p>
          <a:p>
            <a:pPr marL="0" marR="0" lvl="0" indent="0" algn="l" defTabSz="412750" rtl="0" eaLnBrk="1" fontAlgn="auto" latinLnBrk="0" hangingPunct="0">
              <a:lnSpc>
                <a:spcPct val="100000"/>
              </a:lnSpc>
              <a:spcBef>
                <a:spcPct val="50000"/>
              </a:spcBef>
              <a:spcAft>
                <a:spcPts val="0"/>
              </a:spcAft>
              <a:buClrTx/>
              <a:buSzTx/>
              <a:buFontTx/>
              <a:buNone/>
              <a:tabLst/>
              <a:defRPr/>
            </a:pPr>
            <a:r>
              <a:rPr kumimoji="0" lang="da-DK" sz="2400" b="0" i="0" u="none" strike="noStrike" kern="0" cap="none" spc="0" normalizeH="0" baseline="0" noProof="0" dirty="0">
                <a:ln>
                  <a:noFill/>
                </a:ln>
                <a:solidFill>
                  <a:srgbClr val="FA4B0F"/>
                </a:solidFill>
                <a:effectLst/>
                <a:uLnTx/>
                <a:uFillTx/>
                <a:latin typeface="Raleway" panose="020B0503030101060003" pitchFamily="34" charset="0"/>
                <a:sym typeface="Helvetica Neue Medium"/>
              </a:rPr>
              <a:t>2 med 5,9: Afslag (ikke optaget) </a:t>
            </a:r>
          </a:p>
        </p:txBody>
      </p:sp>
      <p:cxnSp>
        <p:nvCxnSpPr>
          <p:cNvPr id="21" name="Lige forbindelse 20"/>
          <p:cNvCxnSpPr/>
          <p:nvPr/>
        </p:nvCxnSpPr>
        <p:spPr>
          <a:xfrm>
            <a:off x="1487277" y="5411067"/>
            <a:ext cx="8522045" cy="0"/>
          </a:xfrm>
          <a:prstGeom prst="line">
            <a:avLst/>
          </a:prstGeom>
          <a:ln w="50800">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294560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500"/>
                                        <p:tgtEl>
                                          <p:spTgt spid="2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0">
                                            <p:txEl>
                                              <p:pRg st="1" end="1"/>
                                            </p:txEl>
                                          </p:spTgt>
                                        </p:tgtEl>
                                        <p:attrNameLst>
                                          <p:attrName>style.visibility</p:attrName>
                                        </p:attrNameLst>
                                      </p:cBhvr>
                                      <p:to>
                                        <p:strVal val="visible"/>
                                      </p:to>
                                    </p:set>
                                    <p:animEffect transition="in" filter="fade">
                                      <p:cBhvr>
                                        <p:cTn id="10" dur="500"/>
                                        <p:tgtEl>
                                          <p:spTgt spid="20">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0">
                                            <p:txEl>
                                              <p:pRg st="2" end="2"/>
                                            </p:txEl>
                                          </p:spTgt>
                                        </p:tgtEl>
                                        <p:attrNameLst>
                                          <p:attrName>style.visibility</p:attrName>
                                        </p:attrNameLst>
                                      </p:cBhvr>
                                      <p:to>
                                        <p:strVal val="visible"/>
                                      </p:to>
                                    </p:set>
                                    <p:animEffect transition="in" filter="fade">
                                      <p:cBhvr>
                                        <p:cTn id="13" dur="500"/>
                                        <p:tgtEl>
                                          <p:spTgt spid="20">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0">
                                            <p:txEl>
                                              <p:pRg st="3" end="3"/>
                                            </p:txEl>
                                          </p:spTgt>
                                        </p:tgtEl>
                                        <p:attrNameLst>
                                          <p:attrName>style.visibility</p:attrName>
                                        </p:attrNameLst>
                                      </p:cBhvr>
                                      <p:to>
                                        <p:strVal val="visible"/>
                                      </p:to>
                                    </p:set>
                                    <p:animEffect transition="in" filter="fade">
                                      <p:cBhvr>
                                        <p:cTn id="16" dur="500"/>
                                        <p:tgtEl>
                                          <p:spTgt spid="20">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0">
                                            <p:txEl>
                                              <p:pRg st="4" end="4"/>
                                            </p:txEl>
                                          </p:spTgt>
                                        </p:tgtEl>
                                        <p:attrNameLst>
                                          <p:attrName>style.visibility</p:attrName>
                                        </p:attrNameLst>
                                      </p:cBhvr>
                                      <p:to>
                                        <p:strVal val="visible"/>
                                      </p:to>
                                    </p:set>
                                    <p:animEffect transition="in" filter="fade">
                                      <p:cBhvr>
                                        <p:cTn id="19" dur="500"/>
                                        <p:tgtEl>
                                          <p:spTgt spid="20">
                                            <p:txEl>
                                              <p:pRg st="4" end="4"/>
                                            </p:txEl>
                                          </p:spTgt>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0">
                                            <p:txEl>
                                              <p:pRg st="5" end="5"/>
                                            </p:txEl>
                                          </p:spTgt>
                                        </p:tgtEl>
                                        <p:attrNameLst>
                                          <p:attrName>style.visibility</p:attrName>
                                        </p:attrNameLst>
                                      </p:cBhvr>
                                      <p:to>
                                        <p:strVal val="visible"/>
                                      </p:to>
                                    </p:set>
                                    <p:animEffect transition="in" filter="fade">
                                      <p:cBhvr>
                                        <p:cTn id="28" dur="500"/>
                                        <p:tgtEl>
                                          <p:spTgt spid="20">
                                            <p:txEl>
                                              <p:pRg st="5" end="5"/>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0">
                                            <p:txEl>
                                              <p:pRg st="6" end="6"/>
                                            </p:txEl>
                                          </p:spTgt>
                                        </p:tgtEl>
                                        <p:attrNameLst>
                                          <p:attrName>style.visibility</p:attrName>
                                        </p:attrNameLst>
                                      </p:cBhvr>
                                      <p:to>
                                        <p:strVal val="visible"/>
                                      </p:to>
                                    </p:set>
                                    <p:animEffect transition="in" filter="fade">
                                      <p:cBhvr>
                                        <p:cTn id="36" dur="500"/>
                                        <p:tgtEl>
                                          <p:spTgt spid="2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AF38"/>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0" y="2485723"/>
            <a:ext cx="9144000" cy="2387600"/>
          </a:xfrm>
        </p:spPr>
        <p:txBody>
          <a:bodyPr/>
          <a:lstStyle/>
          <a:p>
            <a:r>
              <a:rPr lang="da-DK" dirty="0"/>
              <a:t>Hvad skal du være opmærksom på </a:t>
            </a:r>
            <a:br>
              <a:rPr lang="da-DK" dirty="0"/>
            </a:br>
            <a:r>
              <a:rPr lang="da-DK" b="1" dirty="0"/>
              <a:t>når du søger</a:t>
            </a:r>
          </a:p>
        </p:txBody>
      </p:sp>
      <p:sp>
        <p:nvSpPr>
          <p:cNvPr id="3" name="Undertitel 2"/>
          <p:cNvSpPr>
            <a:spLocks noGrp="1"/>
          </p:cNvSpPr>
          <p:nvPr>
            <p:ph type="subTitle" idx="1"/>
          </p:nvPr>
        </p:nvSpPr>
        <p:spPr/>
        <p:txBody>
          <a:bodyPr/>
          <a:lstStyle/>
          <a:p>
            <a:endParaRPr lang="da-DK" dirty="0"/>
          </a:p>
        </p:txBody>
      </p:sp>
      <p:pic>
        <p:nvPicPr>
          <p:cNvPr id="4" name="Billed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66634" y="6431970"/>
            <a:ext cx="1651592" cy="169321"/>
          </a:xfrm>
          <a:prstGeom prst="rect">
            <a:avLst/>
          </a:prstGeom>
        </p:spPr>
      </p:pic>
    </p:spTree>
    <p:extLst>
      <p:ext uri="{BB962C8B-B14F-4D97-AF65-F5344CB8AC3E}">
        <p14:creationId xmlns:p14="http://schemas.microsoft.com/office/powerpoint/2010/main" val="283153551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6FAE1-C694-B121-9364-CD4508E54E51}"/>
            </a:ext>
          </a:extLst>
        </p:cNvPr>
        <p:cNvGrpSpPr/>
        <p:nvPr/>
      </p:nvGrpSpPr>
      <p:grpSpPr>
        <a:xfrm>
          <a:off x="0" y="0"/>
          <a:ext cx="0" cy="0"/>
          <a:chOff x="0" y="0"/>
          <a:chExt cx="0" cy="0"/>
        </a:xfrm>
      </p:grpSpPr>
      <p:pic>
        <p:nvPicPr>
          <p:cNvPr id="2" name="Pladsholder til billede 6">
            <a:extLst>
              <a:ext uri="{FF2B5EF4-FFF2-40B4-BE49-F238E27FC236}">
                <a16:creationId xmlns:a16="http://schemas.microsoft.com/office/drawing/2014/main" id="{C11FE4BD-4341-C1EB-A685-2AB2C8ABE3D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0" y="-318407"/>
            <a:ext cx="14093371" cy="7927521"/>
          </a:xfrm>
          <a:prstGeom prst="rect">
            <a:avLst/>
          </a:prstGeom>
        </p:spPr>
      </p:pic>
      <p:sp>
        <p:nvSpPr>
          <p:cNvPr id="5" name="Rektangel 4">
            <a:extLst>
              <a:ext uri="{FF2B5EF4-FFF2-40B4-BE49-F238E27FC236}">
                <a16:creationId xmlns:a16="http://schemas.microsoft.com/office/drawing/2014/main" id="{C5960858-89A7-9507-8555-F05373931412}"/>
              </a:ext>
            </a:extLst>
          </p:cNvPr>
          <p:cNvSpPr/>
          <p:nvPr/>
        </p:nvSpPr>
        <p:spPr>
          <a:xfrm>
            <a:off x="9570035" y="1655411"/>
            <a:ext cx="166584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83737"/>
                </a:solidFill>
                <a:effectLst/>
                <a:uLnTx/>
                <a:uFillTx/>
                <a:latin typeface="Raleway"/>
                <a:ea typeface="League Spartan" charset="0"/>
                <a:cs typeface="Poppins" pitchFamily="2" charset="77"/>
              </a:rPr>
              <a:t>Optagelse.dk</a:t>
            </a:r>
            <a:endParaRPr kumimoji="0" lang="da-DK" sz="1800" b="0" i="0" u="none" strike="noStrike" kern="1200" cap="none" spc="0" normalizeH="0" baseline="0" noProof="0" dirty="0">
              <a:ln>
                <a:noFill/>
              </a:ln>
              <a:solidFill>
                <a:srgbClr val="283737"/>
              </a:solidFill>
              <a:effectLst/>
              <a:uLnTx/>
              <a:uFillTx/>
              <a:latin typeface="Raleway"/>
              <a:ea typeface="+mn-ea"/>
              <a:cs typeface="+mn-cs"/>
            </a:endParaRPr>
          </a:p>
        </p:txBody>
      </p:sp>
      <p:sp>
        <p:nvSpPr>
          <p:cNvPr id="3" name="Ellipse 2">
            <a:extLst>
              <a:ext uri="{FF2B5EF4-FFF2-40B4-BE49-F238E27FC236}">
                <a16:creationId xmlns:a16="http://schemas.microsoft.com/office/drawing/2014/main" id="{466B9EDD-860E-111F-1200-B11A16DEFF06}"/>
              </a:ext>
            </a:extLst>
          </p:cNvPr>
          <p:cNvSpPr/>
          <p:nvPr/>
        </p:nvSpPr>
        <p:spPr>
          <a:xfrm>
            <a:off x="-838199" y="-811564"/>
            <a:ext cx="4933950" cy="4933950"/>
          </a:xfrm>
          <a:prstGeom prst="ellipse">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1" i="0" u="none" strike="noStrike" kern="1200" cap="none" spc="0" normalizeH="0" baseline="0" noProof="0" dirty="0">
                <a:ln>
                  <a:noFill/>
                </a:ln>
                <a:solidFill>
                  <a:srgbClr val="F4F5F0"/>
                </a:solidFill>
                <a:effectLst/>
                <a:uLnTx/>
                <a:uFillTx/>
                <a:latin typeface="Raleway"/>
                <a:ea typeface="+mn-ea"/>
                <a:cs typeface="+mn-cs"/>
              </a:rPr>
              <a:t>Videregående uddannelser: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a:noFill/>
                </a:ln>
                <a:solidFill>
                  <a:srgbClr val="F4F5F0"/>
                </a:solidFill>
                <a:effectLst/>
                <a:uLnTx/>
                <a:uFillTx/>
                <a:latin typeface="Raleway"/>
                <a:ea typeface="+mn-ea"/>
                <a:cs typeface="+mn-cs"/>
              </a:rPr>
              <a:t>1. februar til 5. juli</a:t>
            </a:r>
          </a:p>
          <a:p>
            <a:pPr marR="0" lvl="0" algn="ctr" defTabSz="914400" rtl="0" eaLnBrk="1" fontAlgn="auto" latinLnBrk="0" hangingPunct="1">
              <a:lnSpc>
                <a:spcPct val="100000"/>
              </a:lnSpc>
              <a:spcBef>
                <a:spcPts val="0"/>
              </a:spcBef>
              <a:spcAft>
                <a:spcPts val="0"/>
              </a:spcAft>
              <a:buClrTx/>
              <a:buSzTx/>
              <a:tabLst/>
              <a:defRPr/>
            </a:pPr>
            <a:endParaRPr kumimoji="0" lang="da-DK" sz="2800" b="0" i="0" u="none" strike="noStrike" kern="1200" cap="none" spc="0" normalizeH="0" baseline="0" noProof="0" dirty="0">
              <a:ln>
                <a:noFill/>
              </a:ln>
              <a:solidFill>
                <a:srgbClr val="F4F5F0"/>
              </a:solidFill>
              <a:effectLst/>
              <a:uLnTx/>
              <a:uFillTx/>
              <a:latin typeface="Raleway"/>
              <a:ea typeface="+mn-ea"/>
              <a:cs typeface="+mn-cs"/>
            </a:endParaRPr>
          </a:p>
        </p:txBody>
      </p:sp>
    </p:spTree>
    <p:extLst>
      <p:ext uri="{BB962C8B-B14F-4D97-AF65-F5344CB8AC3E}">
        <p14:creationId xmlns:p14="http://schemas.microsoft.com/office/powerpoint/2010/main" val="2995007827"/>
      </p:ext>
    </p:extLst>
  </p:cSld>
  <p:clrMapOvr>
    <a:masterClrMapping/>
  </p:clrMapOvr>
  <mc:AlternateContent xmlns:mc="http://schemas.openxmlformats.org/markup-compatibility/2006" xmlns:p14="http://schemas.microsoft.com/office/powerpoint/2010/main">
    <mc:Choice Requires="p14">
      <p:transition spd="slow" p14:dur="59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lipse 4"/>
          <p:cNvSpPr/>
          <p:nvPr/>
        </p:nvSpPr>
        <p:spPr>
          <a:xfrm>
            <a:off x="6672547" y="-1718514"/>
            <a:ext cx="6620131" cy="6739005"/>
          </a:xfrm>
          <a:prstGeom prst="ellipse">
            <a:avLst/>
          </a:prstGeom>
          <a:solidFill>
            <a:srgbClr val="FFAF38">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solidFill>
                <a:schemeClr val="bg1"/>
              </a:solidFill>
            </a:endParaRPr>
          </a:p>
        </p:txBody>
      </p:sp>
      <p:pic>
        <p:nvPicPr>
          <p:cNvPr id="64" name="Picture 63" descr="A picture containing text, electronics, dark, display&#10;&#10;Description automatically generated">
            <a:extLst>
              <a:ext uri="{FF2B5EF4-FFF2-40B4-BE49-F238E27FC236}">
                <a16:creationId xmlns:a16="http://schemas.microsoft.com/office/drawing/2014/main" id="{43314603-EC34-401E-8D21-AB29D13BAC4F}"/>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t="15417"/>
          <a:stretch/>
        </p:blipFill>
        <p:spPr>
          <a:xfrm>
            <a:off x="-3477801" y="970575"/>
            <a:ext cx="14929573" cy="8418611"/>
          </a:xfrm>
          <a:prstGeom prst="rect">
            <a:avLst/>
          </a:prstGeom>
        </p:spPr>
      </p:pic>
      <p:sp>
        <p:nvSpPr>
          <p:cNvPr id="4" name="Tekstfelt 3"/>
          <p:cNvSpPr txBox="1"/>
          <p:nvPr/>
        </p:nvSpPr>
        <p:spPr>
          <a:xfrm>
            <a:off x="8219539" y="681392"/>
            <a:ext cx="3526146" cy="224676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3500" noProof="0" dirty="0">
                <a:latin typeface="Raleway Medium" panose="020B0603030101060003" pitchFamily="34" charset="0"/>
              </a:rPr>
              <a:t>Optagelse.dk</a:t>
            </a:r>
          </a:p>
          <a:p>
            <a:pPr marL="0" marR="0" lvl="0" indent="0" algn="ctr" defTabSz="914400" rtl="0" eaLnBrk="1" fontAlgn="auto" latinLnBrk="0" hangingPunct="1">
              <a:lnSpc>
                <a:spcPct val="100000"/>
              </a:lnSpc>
              <a:spcBef>
                <a:spcPts val="0"/>
              </a:spcBef>
              <a:spcAft>
                <a:spcPts val="0"/>
              </a:spcAft>
              <a:buClrTx/>
              <a:buSzTx/>
              <a:buFontTx/>
              <a:buNone/>
              <a:tabLst/>
              <a:defRPr/>
            </a:pPr>
            <a:r>
              <a:rPr lang="da-DK" sz="3500" noProof="0" dirty="0">
                <a:latin typeface="Raleway Medium" panose="020B0603030101060003" pitchFamily="34" charset="0"/>
              </a:rPr>
              <a:t>åbner 1. februar og lukker 5 juli kl. 12</a:t>
            </a:r>
            <a:endParaRPr kumimoji="0" lang="da-DK" sz="3500" i="0" u="none" strike="noStrike" kern="1200" cap="none" spc="0" normalizeH="0" baseline="0" noProof="0" dirty="0">
              <a:ln>
                <a:noFill/>
              </a:ln>
              <a:effectLst/>
              <a:uLnTx/>
              <a:uFillTx/>
              <a:latin typeface="Raleway Medium" panose="020B0603030101060003" pitchFamily="34" charset="0"/>
            </a:endParaRPr>
          </a:p>
        </p:txBody>
      </p:sp>
      <p:pic>
        <p:nvPicPr>
          <p:cNvPr id="8" name="Billed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3710" y="1374066"/>
            <a:ext cx="6878319" cy="4045416"/>
          </a:xfrm>
          <a:prstGeom prst="rect">
            <a:avLst/>
          </a:prstGeom>
        </p:spPr>
      </p:pic>
      <p:pic>
        <p:nvPicPr>
          <p:cNvPr id="7" name="Billed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64615" y="296984"/>
            <a:ext cx="1651592" cy="169321"/>
          </a:xfrm>
          <a:prstGeom prst="rect">
            <a:avLst/>
          </a:prstGeom>
        </p:spPr>
      </p:pic>
      <p:sp>
        <p:nvSpPr>
          <p:cNvPr id="2" name="Tekstfelt 1">
            <a:extLst>
              <a:ext uri="{FF2B5EF4-FFF2-40B4-BE49-F238E27FC236}">
                <a16:creationId xmlns:a16="http://schemas.microsoft.com/office/drawing/2014/main" id="{56CA2FD5-DB40-4D0F-804D-D23C71833EBC}"/>
              </a:ext>
            </a:extLst>
          </p:cNvPr>
          <p:cNvSpPr txBox="1"/>
          <p:nvPr/>
        </p:nvSpPr>
        <p:spPr>
          <a:xfrm>
            <a:off x="8219539" y="3429000"/>
            <a:ext cx="3698812" cy="2062103"/>
          </a:xfrm>
          <a:prstGeom prst="rect">
            <a:avLst/>
          </a:prstGeom>
          <a:noFill/>
        </p:spPr>
        <p:txBody>
          <a:bodyPr wrap="square" rtlCol="0">
            <a:spAutoFit/>
          </a:bodyPr>
          <a:lstStyle/>
          <a:p>
            <a:r>
              <a:rPr lang="da-DK" sz="3200" dirty="0">
                <a:latin typeface="Raleway Medium" panose="020B0603030101060003" pitchFamily="34" charset="0"/>
              </a:rPr>
              <a:t>Erhvervsuddannelserne kan søges hele året, ofte med start 2 gange</a:t>
            </a:r>
          </a:p>
        </p:txBody>
      </p:sp>
    </p:spTree>
    <p:extLst>
      <p:ext uri="{BB962C8B-B14F-4D97-AF65-F5344CB8AC3E}">
        <p14:creationId xmlns:p14="http://schemas.microsoft.com/office/powerpoint/2010/main" val="56586562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Ellipse 10"/>
          <p:cNvSpPr/>
          <p:nvPr/>
        </p:nvSpPr>
        <p:spPr>
          <a:xfrm>
            <a:off x="7433349" y="-2142560"/>
            <a:ext cx="6620131" cy="6739005"/>
          </a:xfrm>
          <a:prstGeom prst="ellipse">
            <a:avLst/>
          </a:prstGeom>
          <a:solidFill>
            <a:srgbClr val="FFAF38">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solidFill>
                <a:schemeClr val="bg1"/>
              </a:solidFill>
            </a:endParaRPr>
          </a:p>
        </p:txBody>
      </p:sp>
      <p:grpSp>
        <p:nvGrpSpPr>
          <p:cNvPr id="3" name="Gruppe 2">
            <a:extLst>
              <a:ext uri="{FF2B5EF4-FFF2-40B4-BE49-F238E27FC236}">
                <a16:creationId xmlns:a16="http://schemas.microsoft.com/office/drawing/2014/main" id="{F0669F37-556C-4619-92C2-B4D29D4901BE}"/>
              </a:ext>
            </a:extLst>
          </p:cNvPr>
          <p:cNvGrpSpPr/>
          <p:nvPr/>
        </p:nvGrpSpPr>
        <p:grpSpPr>
          <a:xfrm>
            <a:off x="-3829933" y="156952"/>
            <a:ext cx="15746002" cy="8878986"/>
            <a:chOff x="-2580971" y="296984"/>
            <a:chExt cx="15746002" cy="8878986"/>
          </a:xfrm>
        </p:grpSpPr>
        <p:pic>
          <p:nvPicPr>
            <p:cNvPr id="64" name="Picture 63" descr="A picture containing text, electronics, dark, display&#10;&#10;Description automatically generated">
              <a:extLst>
                <a:ext uri="{FF2B5EF4-FFF2-40B4-BE49-F238E27FC236}">
                  <a16:creationId xmlns:a16="http://schemas.microsoft.com/office/drawing/2014/main" id="{43314603-EC34-401E-8D21-AB29D13BAC4F}"/>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t="15417"/>
            <a:stretch/>
          </p:blipFill>
          <p:spPr>
            <a:xfrm>
              <a:off x="-2580971" y="296984"/>
              <a:ext cx="15746002" cy="8878986"/>
            </a:xfrm>
            <a:prstGeom prst="rect">
              <a:avLst/>
            </a:prstGeom>
          </p:spPr>
        </p:pic>
        <p:grpSp>
          <p:nvGrpSpPr>
            <p:cNvPr id="7" name="Gruppe 6"/>
            <p:cNvGrpSpPr/>
            <p:nvPr/>
          </p:nvGrpSpPr>
          <p:grpSpPr>
            <a:xfrm>
              <a:off x="1665514" y="696687"/>
              <a:ext cx="7260772" cy="4277360"/>
              <a:chOff x="1259895" y="1268702"/>
              <a:chExt cx="6343642" cy="3485236"/>
            </a:xfrm>
          </p:grpSpPr>
          <p:pic>
            <p:nvPicPr>
              <p:cNvPr id="9" name="Billede 8"/>
              <p:cNvPicPr>
                <a:picLocks noChangeAspect="1"/>
              </p:cNvPicPr>
              <p:nvPr/>
            </p:nvPicPr>
            <p:blipFill rotWithShape="1">
              <a:blip r:embed="rId4">
                <a:extLst>
                  <a:ext uri="{28A0092B-C50C-407E-A947-70E740481C1C}">
                    <a14:useLocalDpi xmlns:a14="http://schemas.microsoft.com/office/drawing/2010/main" val="0"/>
                  </a:ext>
                </a:extLst>
              </a:blip>
              <a:srcRect l="24800" t="20055" r="25928" b="31805"/>
              <a:stretch/>
            </p:blipFill>
            <p:spPr bwMode="auto">
              <a:xfrm>
                <a:off x="1259895" y="1268702"/>
                <a:ext cx="6343642" cy="3485236"/>
              </a:xfrm>
              <a:prstGeom prst="rect">
                <a:avLst/>
              </a:prstGeom>
              <a:noFill/>
              <a:ln w="31750">
                <a:solidFill>
                  <a:schemeClr val="accent6"/>
                </a:solidFill>
                <a:miter lim="800000"/>
                <a:headEnd/>
                <a:tailEnd/>
              </a:ln>
              <a:extLst>
                <a:ext uri="{909E8E84-426E-40DD-AFC4-6F175D3DCCD1}">
                  <a14:hiddenFill xmlns:a14="http://schemas.microsoft.com/office/drawing/2010/main">
                    <a:solidFill>
                      <a:srgbClr val="FFFFFF"/>
                    </a:solidFill>
                  </a14:hiddenFill>
                </a:ext>
              </a:extLst>
            </p:spPr>
          </p:pic>
          <p:sp>
            <p:nvSpPr>
              <p:cNvPr id="10" name="Rektangel 9"/>
              <p:cNvSpPr>
                <a:spLocks noChangeArrowheads="1"/>
              </p:cNvSpPr>
              <p:nvPr/>
            </p:nvSpPr>
            <p:spPr bwMode="auto">
              <a:xfrm>
                <a:off x="1619590" y="1700760"/>
                <a:ext cx="2808745" cy="215978"/>
              </a:xfrm>
              <a:prstGeom prst="rect">
                <a:avLst/>
              </a:prstGeom>
              <a:solidFill>
                <a:schemeClr val="bg2"/>
              </a:solidFill>
              <a:ln w="31750" algn="ctr">
                <a:noFill/>
                <a:round/>
                <a:headEnd/>
                <a:tailEnd/>
              </a:ln>
            </p:spPr>
            <p:txBody>
              <a:bodyPr/>
              <a:lstStyle>
                <a:defPPr>
                  <a:defRPr lang="da-DK"/>
                </a:defPPr>
                <a:lvl1pPr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a-DK" altLang="da-DK" sz="2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pic>
        <p:nvPicPr>
          <p:cNvPr id="12" name="Billed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64615" y="296984"/>
            <a:ext cx="1651592" cy="169321"/>
          </a:xfrm>
          <a:prstGeom prst="rect">
            <a:avLst/>
          </a:prstGeom>
        </p:spPr>
      </p:pic>
      <p:sp>
        <p:nvSpPr>
          <p:cNvPr id="2" name="Tekstfelt 1"/>
          <p:cNvSpPr txBox="1"/>
          <p:nvPr/>
        </p:nvSpPr>
        <p:spPr>
          <a:xfrm>
            <a:off x="8171728" y="620887"/>
            <a:ext cx="3854368" cy="3108543"/>
          </a:xfrm>
          <a:prstGeom prst="rect">
            <a:avLst/>
          </a:prstGeom>
          <a:noFill/>
        </p:spPr>
        <p:txBody>
          <a:bodyPr wrap="square" rtlCol="0">
            <a:spAutoFit/>
          </a:bodyPr>
          <a:lstStyle/>
          <a:p>
            <a:pPr marL="457200" indent="-457200">
              <a:buFont typeface="Arial" panose="020B0604020202020204" pitchFamily="34" charset="0"/>
              <a:buChar char="•"/>
            </a:pPr>
            <a:r>
              <a:rPr lang="da-DK" sz="2800" dirty="0"/>
              <a:t>Ansøgning til kvote 2 skal være ansøgt inden 15 marts </a:t>
            </a:r>
            <a:r>
              <a:rPr lang="da-DK" sz="2800" b="1" u="sng" dirty="0"/>
              <a:t>men </a:t>
            </a:r>
            <a:r>
              <a:rPr lang="da-DK" sz="2800" dirty="0"/>
              <a:t>du kan ændre i prioriteringen frem til 5/7 </a:t>
            </a:r>
            <a:r>
              <a:rPr lang="da-DK" sz="2800" dirty="0" err="1"/>
              <a:t>kl</a:t>
            </a:r>
            <a:r>
              <a:rPr lang="da-DK" sz="2800" dirty="0"/>
              <a:t> 12:00</a:t>
            </a:r>
          </a:p>
          <a:p>
            <a:endParaRPr lang="da-DK" sz="2800" dirty="0"/>
          </a:p>
        </p:txBody>
      </p:sp>
    </p:spTree>
    <p:extLst>
      <p:ext uri="{BB962C8B-B14F-4D97-AF65-F5344CB8AC3E}">
        <p14:creationId xmlns:p14="http://schemas.microsoft.com/office/powerpoint/2010/main" val="120137693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D7D82"/>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299655" y="2251806"/>
            <a:ext cx="9144000" cy="2387600"/>
          </a:xfrm>
        </p:spPr>
        <p:txBody>
          <a:bodyPr/>
          <a:lstStyle/>
          <a:p>
            <a:r>
              <a:rPr lang="da-DK" dirty="0">
                <a:solidFill>
                  <a:srgbClr val="FFFFFF"/>
                </a:solidFill>
              </a:rPr>
              <a:t>Hvad skal du være opmærksom på </a:t>
            </a:r>
            <a:br>
              <a:rPr lang="da-DK" dirty="0">
                <a:solidFill>
                  <a:srgbClr val="FFFFFF"/>
                </a:solidFill>
              </a:rPr>
            </a:br>
            <a:r>
              <a:rPr lang="da-DK" b="1" dirty="0">
                <a:solidFill>
                  <a:srgbClr val="FFFFFF"/>
                </a:solidFill>
              </a:rPr>
              <a:t>efter du har søgt</a:t>
            </a:r>
          </a:p>
        </p:txBody>
      </p:sp>
      <p:pic>
        <p:nvPicPr>
          <p:cNvPr id="4" name="Billed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92206" y="6400072"/>
            <a:ext cx="1651592" cy="169321"/>
          </a:xfrm>
          <a:prstGeom prst="rect">
            <a:avLst/>
          </a:prstGeom>
        </p:spPr>
      </p:pic>
    </p:spTree>
    <p:extLst>
      <p:ext uri="{BB962C8B-B14F-4D97-AF65-F5344CB8AC3E}">
        <p14:creationId xmlns:p14="http://schemas.microsoft.com/office/powerpoint/2010/main" val="199469835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939921" y="769235"/>
            <a:ext cx="10296525" cy="783194"/>
          </a:xfrm>
        </p:spPr>
        <p:txBody>
          <a:bodyPr>
            <a:normAutofit fontScale="90000"/>
          </a:bodyPr>
          <a:lstStyle/>
          <a:p>
            <a:r>
              <a:rPr lang="da-DK" sz="5300" b="0" dirty="0">
                <a:solidFill>
                  <a:schemeClr val="tx1"/>
                </a:solidFill>
                <a:latin typeface="Raleway Medium" panose="020B0603030101060003" pitchFamily="34" charset="0"/>
              </a:rPr>
              <a:t>Vigtige datoer </a:t>
            </a:r>
            <a:br>
              <a:rPr lang="da-DK" sz="4000" b="0" dirty="0">
                <a:solidFill>
                  <a:schemeClr val="tx1"/>
                </a:solidFill>
                <a:latin typeface="Raleway Medium" panose="020B0603030101060003" pitchFamily="34" charset="0"/>
              </a:rPr>
            </a:br>
            <a:r>
              <a:rPr lang="da-DK" sz="3100" b="0" dirty="0">
                <a:solidFill>
                  <a:schemeClr val="tx1"/>
                </a:solidFill>
                <a:latin typeface="Raleway Medium" panose="020B0603030101060003" pitchFamily="34" charset="0"/>
              </a:rPr>
              <a:t>– den koordinerede tilmelding</a:t>
            </a:r>
          </a:p>
        </p:txBody>
      </p:sp>
      <p:grpSp>
        <p:nvGrpSpPr>
          <p:cNvPr id="9" name="Gruppe 8"/>
          <p:cNvGrpSpPr/>
          <p:nvPr/>
        </p:nvGrpSpPr>
        <p:grpSpPr>
          <a:xfrm>
            <a:off x="-1" y="2707327"/>
            <a:ext cx="12386931" cy="3546138"/>
            <a:chOff x="-183717" y="681784"/>
            <a:chExt cx="10946599" cy="2886198"/>
          </a:xfrm>
        </p:grpSpPr>
        <p:cxnSp>
          <p:nvCxnSpPr>
            <p:cNvPr id="3" name="Lige forbindelse 2"/>
            <p:cNvCxnSpPr/>
            <p:nvPr/>
          </p:nvCxnSpPr>
          <p:spPr>
            <a:xfrm>
              <a:off x="-183717" y="3567190"/>
              <a:ext cx="10946599" cy="792"/>
            </a:xfrm>
            <a:prstGeom prst="line">
              <a:avLst/>
            </a:prstGeom>
            <a:ln w="38100">
              <a:solidFill>
                <a:schemeClr val="accent1"/>
              </a:solidFill>
            </a:ln>
          </p:spPr>
          <p:style>
            <a:lnRef idx="3">
              <a:schemeClr val="dk1"/>
            </a:lnRef>
            <a:fillRef idx="0">
              <a:schemeClr val="dk1"/>
            </a:fillRef>
            <a:effectRef idx="2">
              <a:schemeClr val="dk1"/>
            </a:effectRef>
            <a:fontRef idx="minor">
              <a:schemeClr val="tx1"/>
            </a:fontRef>
          </p:style>
        </p:cxnSp>
        <p:cxnSp>
          <p:nvCxnSpPr>
            <p:cNvPr id="5" name="Lige forbindelse 4"/>
            <p:cNvCxnSpPr/>
            <p:nvPr/>
          </p:nvCxnSpPr>
          <p:spPr>
            <a:xfrm>
              <a:off x="8315296" y="1483282"/>
              <a:ext cx="193" cy="829853"/>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ekstfelt 5"/>
            <p:cNvSpPr txBox="1"/>
            <p:nvPr/>
          </p:nvSpPr>
          <p:spPr>
            <a:xfrm>
              <a:off x="3101194" y="2575770"/>
              <a:ext cx="1798475" cy="57614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a-DK" sz="2000" b="1" i="0" u="none" strike="noStrike" kern="1200" cap="none" spc="0" normalizeH="0" baseline="0" noProof="0" dirty="0">
                  <a:ln>
                    <a:noFill/>
                  </a:ln>
                  <a:solidFill>
                    <a:srgbClr val="0A5A5F"/>
                  </a:solidFill>
                  <a:effectLst/>
                  <a:uLnTx/>
                  <a:uFillTx/>
                  <a:latin typeface="Raleway"/>
                  <a:ea typeface="ＭＳ Ｐゴシック" charset="-128"/>
                  <a:cs typeface="+mn-cs"/>
                </a:rPr>
                <a:t>15. marts </a:t>
              </a:r>
              <a:br>
                <a:rPr kumimoji="0" lang="da-DK" sz="2000" b="1" i="0" u="none" strike="noStrike" kern="1200" cap="none" spc="0" normalizeH="0" baseline="0" noProof="0" dirty="0">
                  <a:ln>
                    <a:noFill/>
                  </a:ln>
                  <a:solidFill>
                    <a:srgbClr val="0A5A5F"/>
                  </a:solidFill>
                  <a:effectLst/>
                  <a:uLnTx/>
                  <a:uFillTx/>
                  <a:latin typeface="Raleway"/>
                  <a:ea typeface="ＭＳ Ｐゴシック" charset="-128"/>
                  <a:cs typeface="+mn-cs"/>
                </a:rPr>
              </a:br>
              <a:r>
                <a:rPr kumimoji="0" lang="da-DK" sz="2000" b="1" i="0" u="none" strike="noStrike" kern="1200" cap="none" spc="0" normalizeH="0" baseline="0" noProof="0" dirty="0">
                  <a:ln>
                    <a:noFill/>
                  </a:ln>
                  <a:solidFill>
                    <a:srgbClr val="0A5A5F"/>
                  </a:solidFill>
                  <a:effectLst/>
                  <a:uLnTx/>
                  <a:uFillTx/>
                  <a:latin typeface="Raleway"/>
                  <a:ea typeface="ＭＳ Ｐゴシック" charset="-128"/>
                  <a:cs typeface="+mn-cs"/>
                </a:rPr>
                <a:t>kl. 12.00 </a:t>
              </a:r>
            </a:p>
          </p:txBody>
        </p:sp>
        <p:sp>
          <p:nvSpPr>
            <p:cNvPr id="7" name="Tekstfelt 6"/>
            <p:cNvSpPr txBox="1"/>
            <p:nvPr/>
          </p:nvSpPr>
          <p:spPr>
            <a:xfrm>
              <a:off x="5401410" y="2558260"/>
              <a:ext cx="1798475" cy="57614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a-DK" sz="2000" b="1" i="0" u="none" strike="noStrike" kern="1200" cap="none" spc="0" normalizeH="0" baseline="0" noProof="0" dirty="0">
                  <a:ln>
                    <a:noFill/>
                  </a:ln>
                  <a:solidFill>
                    <a:srgbClr val="0A5A5F"/>
                  </a:solidFill>
                  <a:effectLst/>
                  <a:uLnTx/>
                  <a:uFillTx/>
                  <a:latin typeface="Raleway"/>
                  <a:ea typeface="Verdana" panose="020B0604030504040204" pitchFamily="34" charset="0"/>
                  <a:cs typeface="Verdana" panose="020B0604030504040204" pitchFamily="34" charset="0"/>
                </a:rPr>
                <a:t>5. juli </a:t>
              </a:r>
              <a:br>
                <a:rPr kumimoji="0" lang="da-DK" sz="2000" b="1" i="0" u="none" strike="noStrike" kern="1200" cap="none" spc="0" normalizeH="0" baseline="0" noProof="0" dirty="0">
                  <a:ln>
                    <a:noFill/>
                  </a:ln>
                  <a:solidFill>
                    <a:srgbClr val="0A5A5F"/>
                  </a:solidFill>
                  <a:effectLst/>
                  <a:uLnTx/>
                  <a:uFillTx/>
                  <a:latin typeface="Raleway"/>
                  <a:ea typeface="Verdana" panose="020B0604030504040204" pitchFamily="34" charset="0"/>
                  <a:cs typeface="Verdana" panose="020B0604030504040204" pitchFamily="34" charset="0"/>
                </a:rPr>
              </a:br>
              <a:r>
                <a:rPr kumimoji="0" lang="da-DK" sz="2000" b="1" i="0" u="none" strike="noStrike" kern="1200" cap="none" spc="0" normalizeH="0" baseline="0" noProof="0" dirty="0">
                  <a:ln>
                    <a:noFill/>
                  </a:ln>
                  <a:solidFill>
                    <a:srgbClr val="0A5A5F"/>
                  </a:solidFill>
                  <a:effectLst/>
                  <a:uLnTx/>
                  <a:uFillTx/>
                  <a:latin typeface="Raleway"/>
                  <a:ea typeface="Verdana" panose="020B0604030504040204" pitchFamily="34" charset="0"/>
                  <a:cs typeface="Verdana" panose="020B0604030504040204" pitchFamily="34" charset="0"/>
                </a:rPr>
                <a:t>kl. 12.00 </a:t>
              </a:r>
            </a:p>
          </p:txBody>
        </p:sp>
        <p:sp>
          <p:nvSpPr>
            <p:cNvPr id="8" name="Tekstfelt 7"/>
            <p:cNvSpPr txBox="1"/>
            <p:nvPr/>
          </p:nvSpPr>
          <p:spPr>
            <a:xfrm>
              <a:off x="7513286" y="2539467"/>
              <a:ext cx="1604016" cy="57614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a-DK" sz="2000" b="1" i="0" u="none" strike="noStrike" kern="1200" cap="none" spc="0" normalizeH="0" baseline="0" noProof="0" dirty="0">
                  <a:ln>
                    <a:noFill/>
                  </a:ln>
                  <a:solidFill>
                    <a:srgbClr val="0A5A5F"/>
                  </a:solidFill>
                  <a:effectLst/>
                  <a:uLnTx/>
                  <a:uFillTx/>
                  <a:latin typeface="Raleway"/>
                  <a:ea typeface="ＭＳ Ｐゴシック" charset="-128"/>
                  <a:cs typeface="+mn-cs"/>
                </a:rPr>
                <a:t>28. Juli</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a-DK" sz="2000" b="1" i="0" u="none" strike="noStrike" kern="1200" cap="none" spc="0" normalizeH="0" baseline="0" noProof="0" dirty="0">
                  <a:ln>
                    <a:noFill/>
                  </a:ln>
                  <a:solidFill>
                    <a:srgbClr val="0A5A5F"/>
                  </a:solidFill>
                  <a:effectLst/>
                  <a:uLnTx/>
                  <a:uFillTx/>
                  <a:latin typeface="Raleway"/>
                  <a:ea typeface="ＭＳ Ｐゴシック" charset="-128"/>
                  <a:cs typeface="+mn-cs"/>
                </a:rPr>
                <a:t>(26. Juli i år)  </a:t>
              </a:r>
            </a:p>
          </p:txBody>
        </p:sp>
        <p:cxnSp>
          <p:nvCxnSpPr>
            <p:cNvPr id="18" name="Lige forbindelse 17"/>
            <p:cNvCxnSpPr/>
            <p:nvPr/>
          </p:nvCxnSpPr>
          <p:spPr>
            <a:xfrm>
              <a:off x="6213683" y="1478961"/>
              <a:ext cx="3267" cy="775729"/>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Ellipse 18"/>
            <p:cNvSpPr/>
            <p:nvPr/>
          </p:nvSpPr>
          <p:spPr>
            <a:xfrm>
              <a:off x="8250564" y="2224153"/>
              <a:ext cx="129463" cy="125963"/>
            </a:xfrm>
            <a:prstGeom prst="ellipse">
              <a:avLst/>
            </a:prstGeom>
            <a:solidFill>
              <a:schemeClr val="accent1"/>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a-DK" sz="1800" b="0" i="0" u="none" strike="noStrike" kern="1200" cap="none" spc="0" normalizeH="0" baseline="0" noProof="0">
                <a:ln>
                  <a:noFill/>
                </a:ln>
                <a:solidFill>
                  <a:srgbClr val="FFFFFF"/>
                </a:solidFill>
                <a:effectLst/>
                <a:uLnTx/>
                <a:uFillTx/>
                <a:latin typeface="Verdana"/>
                <a:ea typeface="+mn-ea"/>
                <a:cs typeface="+mn-cs"/>
              </a:endParaRPr>
            </a:p>
          </p:txBody>
        </p:sp>
        <p:sp>
          <p:nvSpPr>
            <p:cNvPr id="20" name="Ellipse 19"/>
            <p:cNvSpPr/>
            <p:nvPr/>
          </p:nvSpPr>
          <p:spPr>
            <a:xfrm>
              <a:off x="6153743" y="2236102"/>
              <a:ext cx="129463" cy="125963"/>
            </a:xfrm>
            <a:prstGeom prst="ellipse">
              <a:avLst/>
            </a:prstGeom>
            <a:solidFill>
              <a:schemeClr val="accent1"/>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a-DK" sz="1800" b="0" i="0" u="none" strike="noStrike" kern="1200" cap="none" spc="0" normalizeH="0" baseline="0" noProof="0">
                <a:ln>
                  <a:noFill/>
                </a:ln>
                <a:solidFill>
                  <a:srgbClr val="FFFFFF"/>
                </a:solidFill>
                <a:effectLst/>
                <a:uLnTx/>
                <a:uFillTx/>
                <a:latin typeface="Verdana"/>
                <a:ea typeface="+mn-ea"/>
                <a:cs typeface="+mn-cs"/>
              </a:endParaRPr>
            </a:p>
          </p:txBody>
        </p:sp>
        <p:sp>
          <p:nvSpPr>
            <p:cNvPr id="26" name="Rektangel 25"/>
            <p:cNvSpPr/>
            <p:nvPr/>
          </p:nvSpPr>
          <p:spPr bwMode="auto">
            <a:xfrm>
              <a:off x="5210335" y="681785"/>
              <a:ext cx="2016280" cy="797177"/>
            </a:xfrm>
            <a:prstGeom prst="rect">
              <a:avLst/>
            </a:prstGeom>
            <a:solidFill>
              <a:srgbClr val="FFAF38">
                <a:alpha val="80000"/>
              </a:srgbClr>
            </a:solidFill>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srgbClr val="0A5A5F"/>
                  </a:solidFill>
                  <a:effectLst/>
                  <a:uLnTx/>
                  <a:uFillTx/>
                  <a:latin typeface="Raleway"/>
                  <a:ea typeface="+mn-ea"/>
                  <a:cs typeface="+mn-cs"/>
                </a:rPr>
                <a:t>Kvote 1 a</a:t>
              </a:r>
              <a:r>
                <a:rPr kumimoji="0" lang="da-DK" sz="2000" b="0" i="0" u="none" strike="noStrike" kern="1200" cap="none" spc="0" normalizeH="0" baseline="0" noProof="0" dirty="0" err="1">
                  <a:ln>
                    <a:noFill/>
                  </a:ln>
                  <a:solidFill>
                    <a:srgbClr val="0A5A5F"/>
                  </a:solidFill>
                  <a:effectLst/>
                  <a:uLnTx/>
                  <a:uFillTx/>
                  <a:latin typeface="Raleway"/>
                  <a:ea typeface="+mn-ea"/>
                  <a:cs typeface="+mn-cs"/>
                </a:rPr>
                <a:t>nsøgningsfrist</a:t>
              </a:r>
              <a:endParaRPr kumimoji="0" lang="da-DK" sz="2000" b="0" i="0" u="none" strike="noStrike" kern="1200" cap="none" spc="0" normalizeH="0" baseline="0" noProof="0" dirty="0">
                <a:ln>
                  <a:noFill/>
                </a:ln>
                <a:solidFill>
                  <a:srgbClr val="0A5A5F"/>
                </a:solidFill>
                <a:effectLst/>
                <a:uLnTx/>
                <a:uFillTx/>
                <a:latin typeface="Raleway"/>
                <a:ea typeface="+mn-ea"/>
                <a:cs typeface="+mn-cs"/>
              </a:endParaRPr>
            </a:p>
          </p:txBody>
        </p:sp>
        <p:sp>
          <p:nvSpPr>
            <p:cNvPr id="27" name="Rektangel 26"/>
            <p:cNvSpPr/>
            <p:nvPr/>
          </p:nvSpPr>
          <p:spPr bwMode="auto">
            <a:xfrm>
              <a:off x="7307349" y="681784"/>
              <a:ext cx="2016280" cy="797177"/>
            </a:xfrm>
            <a:prstGeom prst="rect">
              <a:avLst/>
            </a:prstGeom>
            <a:solidFill>
              <a:srgbClr val="C8D7CD">
                <a:alpha val="49804"/>
              </a:srgbClr>
            </a:solidFill>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srgbClr val="0A5A5F"/>
                  </a:solidFill>
                  <a:effectLst/>
                  <a:uLnTx/>
                  <a:uFillTx/>
                  <a:latin typeface="Raleway"/>
                  <a:ea typeface="+mn-ea"/>
                  <a:cs typeface="+mn-cs"/>
                </a:rPr>
                <a:t>Svar på ansøgning</a:t>
              </a:r>
            </a:p>
          </p:txBody>
        </p:sp>
      </p:grpSp>
      <p:sp>
        <p:nvSpPr>
          <p:cNvPr id="17" name="Rektangel 16"/>
          <p:cNvSpPr/>
          <p:nvPr/>
        </p:nvSpPr>
        <p:spPr bwMode="auto">
          <a:xfrm>
            <a:off x="3666795" y="2707328"/>
            <a:ext cx="2332046" cy="979456"/>
          </a:xfrm>
          <a:prstGeom prst="rect">
            <a:avLst/>
          </a:prstGeom>
          <a:solidFill>
            <a:srgbClr val="FFAF38">
              <a:alpha val="80000"/>
            </a:srgbClr>
          </a:solidFill>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srgbClr val="0A5A5F"/>
                </a:solidFill>
                <a:effectLst/>
                <a:uLnTx/>
                <a:uFillTx/>
                <a:latin typeface="Raleway"/>
                <a:ea typeface="+mn-ea"/>
                <a:cs typeface="+mn-cs"/>
              </a:rPr>
              <a:t>Kvote 2</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srgbClr val="0A5A5F"/>
                </a:solidFill>
                <a:effectLst/>
                <a:uLnTx/>
                <a:uFillTx/>
                <a:latin typeface="Raleway"/>
                <a:ea typeface="+mn-ea"/>
                <a:cs typeface="+mn-cs"/>
              </a:rPr>
              <a:t>a</a:t>
            </a:r>
            <a:r>
              <a:rPr kumimoji="0" lang="da-DK" sz="2000" b="0" i="0" u="none" strike="noStrike" kern="1200" cap="none" spc="0" normalizeH="0" baseline="0" noProof="0" dirty="0" err="1">
                <a:ln>
                  <a:noFill/>
                </a:ln>
                <a:solidFill>
                  <a:srgbClr val="0A5A5F"/>
                </a:solidFill>
                <a:effectLst/>
                <a:uLnTx/>
                <a:uFillTx/>
                <a:latin typeface="Raleway"/>
                <a:ea typeface="+mn-ea"/>
                <a:cs typeface="+mn-cs"/>
              </a:rPr>
              <a:t>nsøgningsfrist</a:t>
            </a:r>
            <a:endParaRPr kumimoji="0" lang="da-DK" sz="2000" b="0" i="0" u="none" strike="noStrike" kern="1200" cap="none" spc="0" normalizeH="0" baseline="0" noProof="0" dirty="0">
              <a:ln>
                <a:noFill/>
              </a:ln>
              <a:solidFill>
                <a:srgbClr val="0A5A5F"/>
              </a:solidFill>
              <a:effectLst/>
              <a:uLnTx/>
              <a:uFillTx/>
              <a:latin typeface="Raleway"/>
              <a:ea typeface="+mn-ea"/>
              <a:cs typeface="+mn-cs"/>
            </a:endParaRPr>
          </a:p>
        </p:txBody>
      </p:sp>
      <p:sp>
        <p:nvSpPr>
          <p:cNvPr id="23" name="Rektangel 22"/>
          <p:cNvSpPr/>
          <p:nvPr/>
        </p:nvSpPr>
        <p:spPr bwMode="auto">
          <a:xfrm>
            <a:off x="1240813" y="2708285"/>
            <a:ext cx="2332046" cy="979456"/>
          </a:xfrm>
          <a:prstGeom prst="rect">
            <a:avLst/>
          </a:prstGeom>
          <a:solidFill>
            <a:srgbClr val="FFAF38">
              <a:alpha val="80000"/>
            </a:srgbClr>
          </a:solidFill>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srgbClr val="0A5A5F"/>
                </a:solidFill>
                <a:effectLst/>
                <a:uLnTx/>
                <a:uFillTx/>
                <a:latin typeface="Raleway"/>
                <a:ea typeface="+mn-ea"/>
                <a:cs typeface="+mn-cs"/>
              </a:rPr>
              <a:t>Optagelse.dk åbner</a:t>
            </a:r>
          </a:p>
        </p:txBody>
      </p:sp>
      <p:cxnSp>
        <p:nvCxnSpPr>
          <p:cNvPr id="24" name="Lige forbindelse 23"/>
          <p:cNvCxnSpPr/>
          <p:nvPr/>
        </p:nvCxnSpPr>
        <p:spPr>
          <a:xfrm>
            <a:off x="2421067" y="3692090"/>
            <a:ext cx="222" cy="1019602"/>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Tekstfelt 24"/>
          <p:cNvSpPr txBox="1"/>
          <p:nvPr/>
        </p:nvSpPr>
        <p:spPr>
          <a:xfrm>
            <a:off x="1357452" y="4995717"/>
            <a:ext cx="2080130" cy="4001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a-DK" sz="2000" b="1" i="0" u="none" strike="noStrike" kern="1200" cap="none" spc="0" normalizeH="0" baseline="0" noProof="0" dirty="0">
                <a:ln>
                  <a:noFill/>
                </a:ln>
                <a:solidFill>
                  <a:srgbClr val="0A5A5F"/>
                </a:solidFill>
                <a:effectLst/>
                <a:uLnTx/>
                <a:uFillTx/>
                <a:latin typeface="Raleway"/>
                <a:ea typeface="ＭＳ Ｐゴシック" charset="-128"/>
                <a:cs typeface="+mn-cs"/>
              </a:rPr>
              <a:t>1. februar</a:t>
            </a:r>
          </a:p>
        </p:txBody>
      </p:sp>
      <p:cxnSp>
        <p:nvCxnSpPr>
          <p:cNvPr id="22" name="Lige forbindelse 21"/>
          <p:cNvCxnSpPr/>
          <p:nvPr/>
        </p:nvCxnSpPr>
        <p:spPr>
          <a:xfrm>
            <a:off x="4801425" y="3674826"/>
            <a:ext cx="223" cy="1019602"/>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Ellipse 27"/>
          <p:cNvSpPr/>
          <p:nvPr/>
        </p:nvSpPr>
        <p:spPr>
          <a:xfrm>
            <a:off x="4731502" y="4602363"/>
            <a:ext cx="149738" cy="154765"/>
          </a:xfrm>
          <a:prstGeom prst="ellipse">
            <a:avLst/>
          </a:prstGeom>
          <a:solidFill>
            <a:schemeClr val="accent1"/>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a-DK" sz="1800" b="0" i="0" u="none" strike="noStrike" kern="1200" cap="none" spc="0" normalizeH="0" baseline="0" noProof="0">
              <a:ln>
                <a:noFill/>
              </a:ln>
              <a:solidFill>
                <a:srgbClr val="FFFFFF"/>
              </a:solidFill>
              <a:effectLst/>
              <a:uLnTx/>
              <a:uFillTx/>
              <a:latin typeface="Verdana"/>
              <a:ea typeface="+mn-ea"/>
              <a:cs typeface="+mn-cs"/>
            </a:endParaRPr>
          </a:p>
        </p:txBody>
      </p:sp>
      <p:sp>
        <p:nvSpPr>
          <p:cNvPr id="29" name="Ellipse 28"/>
          <p:cNvSpPr/>
          <p:nvPr/>
        </p:nvSpPr>
        <p:spPr>
          <a:xfrm>
            <a:off x="2350374" y="4585790"/>
            <a:ext cx="149738" cy="154765"/>
          </a:xfrm>
          <a:prstGeom prst="ellipse">
            <a:avLst/>
          </a:prstGeom>
          <a:solidFill>
            <a:schemeClr val="accent1"/>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a-DK" sz="1800" b="0" i="0" u="none" strike="noStrike" kern="1200" cap="none" spc="0" normalizeH="0" baseline="0" noProof="0">
              <a:ln>
                <a:noFill/>
              </a:ln>
              <a:solidFill>
                <a:srgbClr val="FFFFFF"/>
              </a:solidFill>
              <a:effectLst/>
              <a:uLnTx/>
              <a:uFillTx/>
              <a:latin typeface="Verdana"/>
              <a:ea typeface="+mn-ea"/>
              <a:cs typeface="+mn-cs"/>
            </a:endParaRPr>
          </a:p>
        </p:txBody>
      </p:sp>
      <p:pic>
        <p:nvPicPr>
          <p:cNvPr id="30" name="Billede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4615" y="296984"/>
            <a:ext cx="1651592" cy="169321"/>
          </a:xfrm>
          <a:prstGeom prst="rect">
            <a:avLst/>
          </a:prstGeom>
        </p:spPr>
      </p:pic>
      <p:cxnSp>
        <p:nvCxnSpPr>
          <p:cNvPr id="12" name="Lige pilforbindelse 11"/>
          <p:cNvCxnSpPr/>
          <p:nvPr/>
        </p:nvCxnSpPr>
        <p:spPr>
          <a:xfrm>
            <a:off x="0" y="4360093"/>
            <a:ext cx="11727712" cy="0"/>
          </a:xfrm>
          <a:prstGeom prst="straightConnector1">
            <a:avLst/>
          </a:prstGeom>
          <a:ln w="38100">
            <a:solidFill>
              <a:schemeClr val="accent1"/>
            </a:solidFill>
            <a:tailEnd type="triangle"/>
          </a:ln>
        </p:spPr>
        <p:style>
          <a:lnRef idx="2">
            <a:schemeClr val="accent1"/>
          </a:lnRef>
          <a:fillRef idx="0">
            <a:schemeClr val="accent1"/>
          </a:fillRef>
          <a:effectRef idx="1">
            <a:schemeClr val="accent1"/>
          </a:effectRef>
          <a:fontRef idx="minor">
            <a:schemeClr val="tx1"/>
          </a:fontRef>
        </p:style>
      </p:cxnSp>
      <p:sp>
        <p:nvSpPr>
          <p:cNvPr id="4" name="Tekstfelt 3">
            <a:extLst>
              <a:ext uri="{FF2B5EF4-FFF2-40B4-BE49-F238E27FC236}">
                <a16:creationId xmlns:a16="http://schemas.microsoft.com/office/drawing/2014/main" id="{69E6BD6B-6736-4C51-BF8D-E5B85C23C209}"/>
              </a:ext>
            </a:extLst>
          </p:cNvPr>
          <p:cNvSpPr txBox="1"/>
          <p:nvPr/>
        </p:nvSpPr>
        <p:spPr>
          <a:xfrm>
            <a:off x="3717132" y="2267549"/>
            <a:ext cx="185980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000" b="1" i="0" u="none" strike="noStrike" kern="1200" cap="none" spc="0" normalizeH="0" baseline="0" noProof="0" dirty="0">
                <a:ln>
                  <a:noFill/>
                </a:ln>
                <a:solidFill>
                  <a:srgbClr val="0A5A5F"/>
                </a:solidFill>
                <a:effectLst/>
                <a:uLnTx/>
                <a:uFillTx/>
                <a:latin typeface="Raleway"/>
                <a:ea typeface="+mn-ea"/>
                <a:cs typeface="+mn-cs"/>
              </a:rPr>
              <a:t>I kan søge i år</a:t>
            </a:r>
          </a:p>
        </p:txBody>
      </p:sp>
      <p:sp>
        <p:nvSpPr>
          <p:cNvPr id="10" name="Rektangel 9">
            <a:extLst>
              <a:ext uri="{FF2B5EF4-FFF2-40B4-BE49-F238E27FC236}">
                <a16:creationId xmlns:a16="http://schemas.microsoft.com/office/drawing/2014/main" id="{AB43472F-3CAD-4935-841F-C3E7533B3038}"/>
              </a:ext>
            </a:extLst>
          </p:cNvPr>
          <p:cNvSpPr/>
          <p:nvPr/>
        </p:nvSpPr>
        <p:spPr>
          <a:xfrm>
            <a:off x="8431876" y="1994772"/>
            <a:ext cx="2281578" cy="646331"/>
          </a:xfrm>
          <a:prstGeom prst="rect">
            <a:avLst/>
          </a:prstGeom>
        </p:spPr>
        <p:txBody>
          <a:bodyPr wrap="square">
            <a:spAutoFit/>
          </a:bodyPr>
          <a:lstStyle/>
          <a:p>
            <a:pPr lvl="0">
              <a:defRPr/>
            </a:pPr>
            <a:r>
              <a:rPr lang="da-DK" b="1" dirty="0">
                <a:solidFill>
                  <a:srgbClr val="0A5A5F"/>
                </a:solidFill>
              </a:rPr>
              <a:t>Husk at bekræfte jeres plads</a:t>
            </a:r>
          </a:p>
        </p:txBody>
      </p:sp>
    </p:spTree>
    <p:extLst>
      <p:ext uri="{BB962C8B-B14F-4D97-AF65-F5344CB8AC3E}">
        <p14:creationId xmlns:p14="http://schemas.microsoft.com/office/powerpoint/2010/main" val="367002702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kstboks 2"/>
          <p:cNvSpPr txBox="1"/>
          <p:nvPr/>
        </p:nvSpPr>
        <p:spPr>
          <a:xfrm>
            <a:off x="6455312" y="1219055"/>
            <a:ext cx="5040560" cy="1708160"/>
          </a:xfrm>
          <a:prstGeom prst="rect">
            <a:avLst/>
          </a:prstGeom>
          <a:noFill/>
        </p:spPr>
        <p:txBody>
          <a:bodyPr wrap="square" rtlCol="0">
            <a:spAutoFit/>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sym typeface="Helvetica Neue Medium"/>
              </a:rPr>
              <a:t>Fredag den 28. februar 2020</a:t>
            </a:r>
          </a:p>
          <a:p>
            <a:pPr marL="0" marR="0" lvl="0" indent="0" algn="r" defTabSz="914400" rtl="0" eaLnBrk="1" fontAlgn="auto" latinLnBrk="0" hangingPunct="1">
              <a:lnSpc>
                <a:spcPct val="15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sym typeface="Helvetica Neue Medium"/>
              </a:rPr>
              <a:t>Uddannelsesoplæg</a:t>
            </a:r>
          </a:p>
          <a:p>
            <a:pPr marL="0" marR="0" lvl="0" indent="0" algn="r" defTabSz="914400" rtl="0" eaLnBrk="1" fontAlgn="auto" latinLnBrk="0" hangingPunct="1">
              <a:lnSpc>
                <a:spcPct val="15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sym typeface="Helvetica Neue Medium"/>
              </a:rPr>
              <a:t>Job- og Karriereoplæg</a:t>
            </a:r>
          </a:p>
          <a:p>
            <a:pPr marL="0" marR="0" lvl="0" indent="0" algn="r" defTabSz="914400" rtl="0" eaLnBrk="1" fontAlgn="auto" latinLnBrk="0" hangingPunct="1">
              <a:lnSpc>
                <a:spcPct val="15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sym typeface="Helvetica Neue Medium"/>
              </a:rPr>
              <a:t>Mød uddannelsens vejledere</a:t>
            </a:r>
          </a:p>
          <a:p>
            <a:pPr marL="0" marR="0" lvl="0" indent="0" algn="r" defTabSz="914400" rtl="0" eaLnBrk="1" fontAlgn="auto" latinLnBrk="0" hangingPunct="1">
              <a:lnSpc>
                <a:spcPct val="150000"/>
              </a:lnSpc>
              <a:spcBef>
                <a:spcPts val="0"/>
              </a:spcBef>
              <a:spcAft>
                <a:spcPts val="0"/>
              </a:spcAft>
              <a:buClrTx/>
              <a:buSzTx/>
              <a:buFontTx/>
              <a:buNone/>
              <a:tabLst/>
              <a:defRPr/>
            </a:pPr>
            <a:r>
              <a:rPr kumimoji="0" lang="da-DK" sz="1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sym typeface="Helvetica Neue Medium"/>
              </a:rPr>
              <a:t>www.aabenthusaalborg.dk</a:t>
            </a:r>
          </a:p>
        </p:txBody>
      </p:sp>
      <p:sp>
        <p:nvSpPr>
          <p:cNvPr id="10" name="Tekstboks 2"/>
          <p:cNvSpPr txBox="1"/>
          <p:nvPr/>
        </p:nvSpPr>
        <p:spPr>
          <a:xfrm>
            <a:off x="7845860" y="1219055"/>
            <a:ext cx="5040560" cy="203132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da-DK" sz="1400" b="1" i="0" u="none" strike="noStrike" kern="1200" cap="none" spc="0" normalizeH="0" baseline="0" noProof="0" dirty="0">
                <a:ln>
                  <a:noFill/>
                </a:ln>
                <a:solidFill>
                  <a:prstClr val="black"/>
                </a:solidFill>
                <a:effectLst/>
                <a:uLnTx/>
                <a:uFillTx/>
                <a:latin typeface="Raleway" panose="020B0503030101060003" pitchFamily="34" charset="0"/>
                <a:ea typeface="+mn-ea"/>
                <a:cs typeface="+mn-cs"/>
                <a:sym typeface="Helvetica Neue Medium"/>
              </a:rPr>
              <a:t>Torsdag den 27 Feb. 2025</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sym typeface="Helvetica Neue Medium"/>
              </a:rPr>
              <a:t>Uddannelsesoplæg</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sym typeface="Helvetica Neue Medium"/>
              </a:rPr>
              <a:t>Karriere- og studielivsoplæg</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sym typeface="Helvetica Neue Medium"/>
              </a:rPr>
              <a:t>Boligfremvisning</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sym typeface="Helvetica Neue Medium"/>
              </a:rPr>
              <a:t>Mød vejledere og studerende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da-DK" sz="1400" b="1" i="0" u="none" strike="noStrike" kern="1200" cap="none" spc="0" normalizeH="0" baseline="0" noProof="0" dirty="0">
                <a:ln>
                  <a:noFill/>
                </a:ln>
                <a:solidFill>
                  <a:prstClr val="black"/>
                </a:solidFill>
                <a:effectLst/>
                <a:uLnTx/>
                <a:uFillTx/>
                <a:latin typeface="Raleway" panose="020B0503030101060003" pitchFamily="34" charset="0"/>
                <a:ea typeface="+mn-ea"/>
                <a:cs typeface="+mn-cs"/>
                <a:sym typeface="Helvetica Neue Medium"/>
              </a:rPr>
              <a:t>www.aabenthusaalborg.dk</a:t>
            </a:r>
          </a:p>
        </p:txBody>
      </p:sp>
      <p:sp>
        <p:nvSpPr>
          <p:cNvPr id="15" name="Tekstboks 3"/>
          <p:cNvSpPr txBox="1"/>
          <p:nvPr/>
        </p:nvSpPr>
        <p:spPr>
          <a:xfrm>
            <a:off x="7845860" y="4381064"/>
            <a:ext cx="5127241" cy="170816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da-DK" sz="1400" b="1" i="0" u="none" strike="noStrike" kern="1200" cap="none" spc="0" normalizeH="0" baseline="0" noProof="0" dirty="0">
                <a:ln>
                  <a:noFill/>
                </a:ln>
                <a:solidFill>
                  <a:prstClr val="black"/>
                </a:solidFill>
                <a:effectLst/>
                <a:uLnTx/>
                <a:uFillTx/>
                <a:latin typeface="Raleway" panose="020B0503030101060003" pitchFamily="34" charset="0"/>
                <a:ea typeface="+mn-ea"/>
                <a:cs typeface="+mn-cs"/>
                <a:sym typeface="Helvetica Neue Medium"/>
              </a:rPr>
              <a:t>Den 20., 21 og 22. februar 2024</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sym typeface="Helvetica Neue Medium"/>
              </a:rPr>
              <a:t>Deltag i oplæg og overvær undervisning</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sym typeface="Helvetica Neue Medium"/>
              </a:rPr>
              <a:t>Mød vejledere og studerende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sym typeface="Helvetica Neue Medium"/>
              </a:rPr>
              <a:t>Deltag på uddannelsesmesse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da-DK" sz="1400" b="1" i="0" u="none" strike="noStrike" kern="1200" cap="none" spc="0" normalizeH="0" baseline="0" noProof="0" dirty="0">
                <a:ln>
                  <a:noFill/>
                </a:ln>
                <a:solidFill>
                  <a:prstClr val="black"/>
                </a:solidFill>
                <a:effectLst/>
                <a:uLnTx/>
                <a:uFillTx/>
                <a:latin typeface="Raleway" panose="020B0503030101060003" pitchFamily="34" charset="0"/>
                <a:ea typeface="+mn-ea"/>
                <a:cs typeface="+mn-cs"/>
                <a:sym typeface="Helvetica Neue Medium"/>
              </a:rPr>
              <a:t>www.udays.dk</a:t>
            </a:r>
            <a:endParaRPr kumimoji="0" lang="da-DK" sz="14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sym typeface="Helvetica Neue Medium"/>
            </a:endParaRPr>
          </a:p>
        </p:txBody>
      </p:sp>
      <p:pic>
        <p:nvPicPr>
          <p:cNvPr id="5" name="Billede 4">
            <a:extLst>
              <a:ext uri="{FF2B5EF4-FFF2-40B4-BE49-F238E27FC236}">
                <a16:creationId xmlns:a16="http://schemas.microsoft.com/office/drawing/2014/main" id="{419CFF7D-4899-4513-9007-54D26AA100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964" y="120362"/>
            <a:ext cx="6532471" cy="3308638"/>
          </a:xfrm>
          <a:prstGeom prst="rect">
            <a:avLst/>
          </a:prstGeom>
        </p:spPr>
      </p:pic>
      <p:pic>
        <p:nvPicPr>
          <p:cNvPr id="7" name="Billede 6">
            <a:extLst>
              <a:ext uri="{FF2B5EF4-FFF2-40B4-BE49-F238E27FC236}">
                <a16:creationId xmlns:a16="http://schemas.microsoft.com/office/drawing/2014/main" id="{2CE7328C-8803-4A10-AC38-498ED1AECE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9364" y="3558021"/>
            <a:ext cx="6537071" cy="3179617"/>
          </a:xfrm>
          <a:prstGeom prst="rect">
            <a:avLst/>
          </a:prstGeom>
        </p:spPr>
      </p:pic>
    </p:spTree>
    <p:extLst>
      <p:ext uri="{BB962C8B-B14F-4D97-AF65-F5344CB8AC3E}">
        <p14:creationId xmlns:p14="http://schemas.microsoft.com/office/powerpoint/2010/main" val="21869793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kstboks 2"/>
          <p:cNvSpPr txBox="1"/>
          <p:nvPr/>
        </p:nvSpPr>
        <p:spPr>
          <a:xfrm>
            <a:off x="8330184" y="850285"/>
            <a:ext cx="3020568" cy="3462486"/>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da-DK" sz="2000" b="1" i="0" u="none" strike="noStrike" kern="1200" cap="none" spc="0" normalizeH="0" baseline="0" noProof="0" dirty="0">
                <a:ln>
                  <a:noFill/>
                </a:ln>
                <a:solidFill>
                  <a:srgbClr val="FFAF37"/>
                </a:solidFill>
                <a:effectLst/>
                <a:uLnTx/>
                <a:uFillTx/>
                <a:latin typeface="Century Gothic" panose="020B0502020202020204" pitchFamily="34" charset="0"/>
                <a:ea typeface="+mn-ea"/>
                <a:cs typeface="+mn-cs"/>
                <a:sym typeface="Helvetica Neue Medium"/>
              </a:rPr>
              <a:t>Opgave: 5 minutter.</a:t>
            </a:r>
          </a:p>
          <a:p>
            <a:pPr marL="257175" marR="0" lvl="0" indent="-257175" algn="l" defTabSz="914400" rtl="0" eaLnBrk="1" fontAlgn="auto" latinLnBrk="0" hangingPunct="1">
              <a:lnSpc>
                <a:spcPct val="150000"/>
              </a:lnSpc>
              <a:spcBef>
                <a:spcPts val="0"/>
              </a:spcBef>
              <a:spcAft>
                <a:spcPts val="0"/>
              </a:spcAft>
              <a:buClrTx/>
              <a:buSzTx/>
              <a:buFont typeface="+mj-lt"/>
              <a:buAutoNum type="arabicPeriod"/>
              <a:tabLst/>
              <a:defRPr/>
            </a:pPr>
            <a:r>
              <a:rPr kumimoji="0" lang="da-DK" sz="1400" b="1" i="0" u="none" strike="noStrike" kern="1200" cap="none" spc="0" normalizeH="0" baseline="0" noProof="0" dirty="0">
                <a:ln>
                  <a:noFill/>
                </a:ln>
                <a:solidFill>
                  <a:srgbClr val="FFAF37"/>
                </a:solidFill>
                <a:effectLst/>
                <a:uLnTx/>
                <a:uFillTx/>
                <a:latin typeface="Century Gothic" panose="020B0502020202020204" pitchFamily="34" charset="0"/>
                <a:ea typeface="+mn-ea"/>
                <a:cs typeface="+mn-cs"/>
                <a:sym typeface="Helvetica Neue Medium"/>
              </a:rPr>
              <a:t>Åben en note på din telefon.</a:t>
            </a:r>
          </a:p>
          <a:p>
            <a:pPr marL="257175" marR="0" lvl="0" indent="-257175" algn="l" defTabSz="914400" rtl="0" eaLnBrk="1" fontAlgn="auto" latinLnBrk="0" hangingPunct="1">
              <a:lnSpc>
                <a:spcPct val="150000"/>
              </a:lnSpc>
              <a:spcBef>
                <a:spcPts val="0"/>
              </a:spcBef>
              <a:spcAft>
                <a:spcPts val="0"/>
              </a:spcAft>
              <a:buClrTx/>
              <a:buSzTx/>
              <a:buFont typeface="+mj-lt"/>
              <a:buAutoNum type="arabicPeriod"/>
              <a:tabLst/>
              <a:defRPr/>
            </a:pPr>
            <a:r>
              <a:rPr kumimoji="0" lang="da-DK" sz="1400" b="1" i="0" u="none" strike="noStrike" kern="1200" cap="none" spc="0" normalizeH="0" baseline="0" noProof="0" dirty="0">
                <a:ln>
                  <a:noFill/>
                </a:ln>
                <a:solidFill>
                  <a:srgbClr val="FFAF37"/>
                </a:solidFill>
                <a:effectLst/>
                <a:uLnTx/>
                <a:uFillTx/>
                <a:latin typeface="Century Gothic" panose="020B0502020202020204" pitchFamily="34" charset="0"/>
                <a:ea typeface="+mn-ea"/>
                <a:cs typeface="+mn-cs"/>
                <a:sym typeface="Helvetica Neue Medium"/>
              </a:rPr>
              <a:t>Gå sammen 2 og 2 og forbered 2-3 spørgsmål som du/i gerne vil have svar på når du skal til åbent hus Aalborg</a:t>
            </a:r>
          </a:p>
          <a:p>
            <a:pPr marL="257175" marR="0" lvl="0" indent="-257175" algn="l" defTabSz="914400" rtl="0" eaLnBrk="1" fontAlgn="auto" latinLnBrk="0" hangingPunct="1">
              <a:lnSpc>
                <a:spcPct val="150000"/>
              </a:lnSpc>
              <a:spcBef>
                <a:spcPts val="0"/>
              </a:spcBef>
              <a:spcAft>
                <a:spcPts val="0"/>
              </a:spcAft>
              <a:buClrTx/>
              <a:buSzTx/>
              <a:buFont typeface="+mj-lt"/>
              <a:buAutoNum type="arabicPeriod"/>
              <a:tabLst/>
              <a:defRPr/>
            </a:pPr>
            <a:r>
              <a:rPr kumimoji="0" lang="da-DK" sz="1400" b="1" i="0" u="none" strike="noStrike" kern="1200" cap="none" spc="0" normalizeH="0" baseline="0" noProof="0" dirty="0">
                <a:ln>
                  <a:noFill/>
                </a:ln>
                <a:solidFill>
                  <a:srgbClr val="FFAF37"/>
                </a:solidFill>
                <a:effectLst/>
                <a:uLnTx/>
                <a:uFillTx/>
                <a:latin typeface="Century Gothic" panose="020B0502020202020204" pitchFamily="34" charset="0"/>
                <a:ea typeface="+mn-ea"/>
                <a:cs typeface="+mn-cs"/>
                <a:sym typeface="Helvetica Neue Medium"/>
              </a:rPr>
              <a:t>Find 2-3 uddannelser du vil undersøge nærmere på dagen. </a:t>
            </a:r>
          </a:p>
        </p:txBody>
      </p:sp>
      <p:sp>
        <p:nvSpPr>
          <p:cNvPr id="10" name="Tekstboks 2"/>
          <p:cNvSpPr txBox="1"/>
          <p:nvPr/>
        </p:nvSpPr>
        <p:spPr>
          <a:xfrm>
            <a:off x="319021" y="4876655"/>
            <a:ext cx="7551349" cy="2400657"/>
          </a:xfrm>
          <a:prstGeom prst="rect">
            <a:avLst/>
          </a:prstGeom>
          <a:noFill/>
        </p:spPr>
        <p:txBody>
          <a:bodyPr wrap="square" numCol="2"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da-DK" sz="2000" b="1" i="0" u="none" strike="noStrike" kern="1200" cap="none" spc="0" normalizeH="0" baseline="0" noProof="0" dirty="0">
                <a:ln>
                  <a:noFill/>
                </a:ln>
                <a:solidFill>
                  <a:prstClr val="black"/>
                </a:solidFill>
                <a:effectLst/>
                <a:uLnTx/>
                <a:uFillTx/>
                <a:latin typeface="Raleway" panose="020B0503030101060003" pitchFamily="34" charset="0"/>
                <a:ea typeface="+mn-ea"/>
                <a:cs typeface="+mn-cs"/>
                <a:sym typeface="Helvetica Neue Medium"/>
              </a:rPr>
              <a:t>Torsdag 27 Feb. </a:t>
            </a:r>
            <a:r>
              <a:rPr kumimoji="0" lang="da-DK" sz="2000" b="1" i="0" u="none" strike="noStrike" kern="1200" cap="none" spc="0" normalizeH="0" baseline="0" noProof="0">
                <a:ln>
                  <a:noFill/>
                </a:ln>
                <a:solidFill>
                  <a:prstClr val="black"/>
                </a:solidFill>
                <a:effectLst/>
                <a:uLnTx/>
                <a:uFillTx/>
                <a:latin typeface="Raleway" panose="020B0503030101060003" pitchFamily="34" charset="0"/>
                <a:ea typeface="+mn-ea"/>
                <a:cs typeface="+mn-cs"/>
                <a:sym typeface="Helvetica Neue Medium"/>
              </a:rPr>
              <a:t>2025</a:t>
            </a:r>
            <a:endParaRPr kumimoji="0" lang="da-DK" sz="2000" b="1" i="0" u="none" strike="noStrike" kern="1200" cap="none" spc="0" normalizeH="0" baseline="0" noProof="0" dirty="0">
              <a:ln>
                <a:noFill/>
              </a:ln>
              <a:solidFill>
                <a:prstClr val="black"/>
              </a:solidFill>
              <a:effectLst/>
              <a:uLnTx/>
              <a:uFillTx/>
              <a:latin typeface="Raleway" panose="020B0503030101060003" pitchFamily="34" charset="0"/>
              <a:ea typeface="+mn-ea"/>
              <a:cs typeface="+mn-cs"/>
              <a:sym typeface="Helvetica Neue Medium"/>
            </a:endParaRPr>
          </a:p>
          <a:p>
            <a:pPr marL="228600" marR="0" lvl="0" indent="-2286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sym typeface="Helvetica Neue Medium"/>
              </a:rPr>
              <a:t>Uddannelsesoplæg</a:t>
            </a:r>
          </a:p>
          <a:p>
            <a:pPr marL="228600" marR="0" lvl="0" indent="-2286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sym typeface="Helvetica Neue Medium"/>
              </a:rPr>
              <a:t>Karriere- og studielivsoplæg</a:t>
            </a:r>
          </a:p>
          <a:p>
            <a:pPr marL="228600" marR="0" lvl="0" indent="-2286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da-DK"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sym typeface="Helvetica Neue Medium"/>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da-DK"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sym typeface="Helvetica Neue Medium"/>
            </a:endParaRPr>
          </a:p>
          <a:p>
            <a:pPr marL="228600" marR="0" lvl="0" indent="-2286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sym typeface="Helvetica Neue Medium"/>
              </a:rPr>
              <a:t>Boligfremvisning</a:t>
            </a:r>
          </a:p>
          <a:p>
            <a:pPr marL="228600" marR="0" lvl="0" indent="-2286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sym typeface="Helvetica Neue Medium"/>
              </a:rPr>
              <a:t>Mød vejledere og studerende</a:t>
            </a:r>
          </a:p>
          <a:p>
            <a:pPr marL="228600" marR="0" lvl="0" indent="-2286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da-DK" sz="2000" b="1" i="0" u="none" strike="noStrike" kern="1200" cap="none" spc="0" normalizeH="0" baseline="0" noProof="0" dirty="0">
                <a:ln>
                  <a:noFill/>
                </a:ln>
                <a:solidFill>
                  <a:prstClr val="black"/>
                </a:solidFill>
                <a:effectLst/>
                <a:uLnTx/>
                <a:uFillTx/>
                <a:latin typeface="Raleway" panose="020B0503030101060003" pitchFamily="34" charset="0"/>
                <a:ea typeface="+mn-ea"/>
                <a:cs typeface="+mn-cs"/>
                <a:sym typeface="Helvetica Neue Medium"/>
              </a:rPr>
              <a:t>www.aabenthusaalborg.dk</a:t>
            </a:r>
          </a:p>
        </p:txBody>
      </p:sp>
      <p:sp>
        <p:nvSpPr>
          <p:cNvPr id="3" name="Tekstfelt 2"/>
          <p:cNvSpPr txBox="1"/>
          <p:nvPr/>
        </p:nvSpPr>
        <p:spPr>
          <a:xfrm>
            <a:off x="-201168" y="27501"/>
            <a:ext cx="7243066" cy="1246495"/>
          </a:xfrm>
          <a:prstGeom prst="rect">
            <a:avLst/>
          </a:prstGeom>
          <a:noFill/>
        </p:spPr>
        <p:txBody>
          <a:bodyPr wrap="square" rtlCol="0">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da-DK" sz="7500" b="0" i="0" u="none" strike="noStrike" kern="0" cap="none" spc="0" normalizeH="0" baseline="0" noProof="0" dirty="0" err="1">
                <a:ln>
                  <a:noFill/>
                </a:ln>
                <a:solidFill>
                  <a:srgbClr val="0B5A5F"/>
                </a:solidFill>
                <a:effectLst/>
                <a:uLnTx/>
                <a:uFillTx/>
                <a:latin typeface="Helvetica Neue Medium"/>
                <a:ea typeface="+mn-ea"/>
                <a:cs typeface="+mn-cs"/>
                <a:sym typeface="Helvetica Neue Medium"/>
              </a:rPr>
              <a:t>Summeøvelse</a:t>
            </a:r>
            <a:endParaRPr kumimoji="0" lang="da-DK" sz="7500" b="0" i="0" u="none" strike="noStrike" kern="0" cap="none" spc="0" normalizeH="0" baseline="0" noProof="0" dirty="0">
              <a:ln>
                <a:noFill/>
              </a:ln>
              <a:solidFill>
                <a:srgbClr val="0B5A5F"/>
              </a:solidFill>
              <a:effectLst/>
              <a:uLnTx/>
              <a:uFillTx/>
              <a:latin typeface="Helvetica Neue Medium"/>
              <a:ea typeface="+mn-ea"/>
              <a:cs typeface="+mn-cs"/>
              <a:sym typeface="Helvetica Neue Medium"/>
            </a:endParaRPr>
          </a:p>
        </p:txBody>
      </p:sp>
      <p:pic>
        <p:nvPicPr>
          <p:cNvPr id="6" name="Billede 5">
            <a:extLst>
              <a:ext uri="{FF2B5EF4-FFF2-40B4-BE49-F238E27FC236}">
                <a16:creationId xmlns:a16="http://schemas.microsoft.com/office/drawing/2014/main" id="{D830A71F-90EB-46E5-8623-348A13507C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021" y="1143016"/>
            <a:ext cx="6175297" cy="3631543"/>
          </a:xfrm>
          <a:prstGeom prst="rect">
            <a:avLst/>
          </a:prstGeom>
        </p:spPr>
      </p:pic>
    </p:spTree>
    <p:extLst>
      <p:ext uri="{BB962C8B-B14F-4D97-AF65-F5344CB8AC3E}">
        <p14:creationId xmlns:p14="http://schemas.microsoft.com/office/powerpoint/2010/main" val="42149581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F6266-241C-9AB9-5D3A-E57B5679099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DB0DCFE-16A1-D7A8-3609-5EE9D69E2B9B}"/>
              </a:ext>
            </a:extLst>
          </p:cNvPr>
          <p:cNvSpPr>
            <a:spLocks noGrp="1"/>
          </p:cNvSpPr>
          <p:nvPr>
            <p:ph type="title"/>
          </p:nvPr>
        </p:nvSpPr>
        <p:spPr>
          <a:xfrm>
            <a:off x="560491" y="445820"/>
            <a:ext cx="6985002" cy="1435532"/>
          </a:xfrm>
        </p:spPr>
        <p:txBody>
          <a:bodyPr/>
          <a:lstStyle/>
          <a:p>
            <a:r>
              <a:rPr lang="da-DK" dirty="0"/>
              <a:t>Økonomi under din uddannelse</a:t>
            </a:r>
          </a:p>
        </p:txBody>
      </p:sp>
      <p:sp>
        <p:nvSpPr>
          <p:cNvPr id="20" name="Rektangel 19">
            <a:extLst>
              <a:ext uri="{FF2B5EF4-FFF2-40B4-BE49-F238E27FC236}">
                <a16:creationId xmlns:a16="http://schemas.microsoft.com/office/drawing/2014/main" id="{384A404B-A8A9-2F84-92CC-B3E7A1E30FC7}"/>
              </a:ext>
            </a:extLst>
          </p:cNvPr>
          <p:cNvSpPr/>
          <p:nvPr/>
        </p:nvSpPr>
        <p:spPr>
          <a:xfrm>
            <a:off x="8089343" y="4587766"/>
            <a:ext cx="4102657" cy="2270234"/>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C8D7CD"/>
              </a:solidFill>
              <a:effectLst/>
              <a:uLnTx/>
              <a:uFillTx/>
              <a:latin typeface="Raleway"/>
              <a:ea typeface="+mn-ea"/>
              <a:cs typeface="+mn-cs"/>
            </a:endParaRPr>
          </a:p>
        </p:txBody>
      </p:sp>
      <p:sp>
        <p:nvSpPr>
          <p:cNvPr id="7" name="Rektangel 6">
            <a:extLst>
              <a:ext uri="{FF2B5EF4-FFF2-40B4-BE49-F238E27FC236}">
                <a16:creationId xmlns:a16="http://schemas.microsoft.com/office/drawing/2014/main" id="{A16D3F97-CC0B-49C0-C64A-47DAEB445995}"/>
              </a:ext>
            </a:extLst>
          </p:cNvPr>
          <p:cNvSpPr/>
          <p:nvPr/>
        </p:nvSpPr>
        <p:spPr>
          <a:xfrm>
            <a:off x="4102658" y="2322785"/>
            <a:ext cx="3986686" cy="2270234"/>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C8D7CD"/>
              </a:solidFill>
              <a:effectLst/>
              <a:uLnTx/>
              <a:uFillTx/>
              <a:latin typeface="Raleway"/>
              <a:ea typeface="+mn-ea"/>
              <a:cs typeface="+mn-cs"/>
            </a:endParaRPr>
          </a:p>
        </p:txBody>
      </p:sp>
      <p:sp>
        <p:nvSpPr>
          <p:cNvPr id="19" name="Rektangel 18">
            <a:extLst>
              <a:ext uri="{FF2B5EF4-FFF2-40B4-BE49-F238E27FC236}">
                <a16:creationId xmlns:a16="http://schemas.microsoft.com/office/drawing/2014/main" id="{74677036-1D60-E81E-9963-6AE7944FEFA9}"/>
              </a:ext>
            </a:extLst>
          </p:cNvPr>
          <p:cNvSpPr/>
          <p:nvPr/>
        </p:nvSpPr>
        <p:spPr>
          <a:xfrm>
            <a:off x="0" y="4587766"/>
            <a:ext cx="4102657" cy="2270234"/>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C8D7CD"/>
              </a:solidFill>
              <a:effectLst/>
              <a:uLnTx/>
              <a:uFillTx/>
              <a:latin typeface="Raleway"/>
              <a:ea typeface="+mn-ea"/>
              <a:cs typeface="+mn-cs"/>
            </a:endParaRPr>
          </a:p>
        </p:txBody>
      </p:sp>
      <p:sp>
        <p:nvSpPr>
          <p:cNvPr id="13" name="Tekstfelt 12">
            <a:extLst>
              <a:ext uri="{FF2B5EF4-FFF2-40B4-BE49-F238E27FC236}">
                <a16:creationId xmlns:a16="http://schemas.microsoft.com/office/drawing/2014/main" id="{B92005AC-E3F6-C94A-A909-EBA34B48F82E}"/>
              </a:ext>
            </a:extLst>
          </p:cNvPr>
          <p:cNvSpPr txBox="1"/>
          <p:nvPr/>
        </p:nvSpPr>
        <p:spPr>
          <a:xfrm>
            <a:off x="4390311" y="2690336"/>
            <a:ext cx="3411377" cy="147732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C8D7CD"/>
                </a:solidFill>
                <a:effectLst/>
                <a:uLnTx/>
                <a:uFillTx/>
                <a:latin typeface="Raleway"/>
                <a:ea typeface="+mn-ea"/>
                <a:cs typeface="+mn-cs"/>
              </a:rPr>
              <a:t>Udeboende: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srgbClr val="C8D7CD"/>
                </a:solidFill>
                <a:effectLst/>
                <a:uLnTx/>
                <a:uFillTx/>
                <a:latin typeface="Raleway"/>
                <a:ea typeface="+mn-ea"/>
                <a:cs typeface="+mn-cs"/>
              </a:rPr>
              <a:t>6.820 kr.</a:t>
            </a:r>
            <a:r>
              <a:rPr kumimoji="0" lang="da-DK" sz="1800" b="0" i="0" u="none" strike="noStrike" kern="1200" cap="none" spc="0" normalizeH="0" baseline="0" noProof="0" dirty="0">
                <a:ln>
                  <a:noFill/>
                </a:ln>
                <a:solidFill>
                  <a:srgbClr val="C8D7CD"/>
                </a:solidFill>
                <a:effectLst/>
                <a:uLnTx/>
                <a:uFillTx/>
                <a:latin typeface="Raleway"/>
                <a:ea typeface="+mn-ea"/>
                <a:cs typeface="+mn-cs"/>
              </a:rPr>
              <a:t>/måneden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C8D7CD"/>
              </a:solidFill>
              <a:effectLst/>
              <a:uLnTx/>
              <a:uFillTx/>
              <a:latin typeface="Raleway"/>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C8D7CD"/>
                </a:solidFill>
                <a:effectLst/>
                <a:uLnTx/>
                <a:uFillTx/>
                <a:latin typeface="Raleway"/>
                <a:ea typeface="+mn-ea"/>
                <a:cs typeface="+mn-cs"/>
              </a:rPr>
              <a:t>Hjemmeboende: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srgbClr val="C8D7CD"/>
                </a:solidFill>
                <a:effectLst/>
                <a:uLnTx/>
                <a:uFillTx/>
                <a:latin typeface="Raleway"/>
                <a:ea typeface="+mn-ea"/>
                <a:cs typeface="+mn-cs"/>
              </a:rPr>
              <a:t>1.060 – 2.940  kr</a:t>
            </a:r>
            <a:r>
              <a:rPr kumimoji="0" lang="da-DK" sz="1800" b="0" i="0" u="none" strike="noStrike" kern="1200" cap="none" spc="0" normalizeH="0" baseline="0" noProof="0" dirty="0">
                <a:ln>
                  <a:noFill/>
                </a:ln>
                <a:solidFill>
                  <a:srgbClr val="C8D7CD"/>
                </a:solidFill>
                <a:effectLst/>
                <a:uLnTx/>
                <a:uFillTx/>
                <a:latin typeface="Raleway"/>
                <a:ea typeface="+mn-ea"/>
                <a:cs typeface="+mn-cs"/>
              </a:rPr>
              <a:t>./måneden</a:t>
            </a:r>
          </a:p>
        </p:txBody>
      </p:sp>
      <p:sp>
        <p:nvSpPr>
          <p:cNvPr id="8" name="Undertitel 7">
            <a:extLst>
              <a:ext uri="{FF2B5EF4-FFF2-40B4-BE49-F238E27FC236}">
                <a16:creationId xmlns:a16="http://schemas.microsoft.com/office/drawing/2014/main" id="{9C8C5ECA-56B8-AA0A-BD27-ABBCE45A454B}"/>
              </a:ext>
            </a:extLst>
          </p:cNvPr>
          <p:cNvSpPr>
            <a:spLocks noGrp="1"/>
          </p:cNvSpPr>
          <p:nvPr>
            <p:ph sz="quarter" idx="10"/>
          </p:nvPr>
        </p:nvSpPr>
        <p:spPr>
          <a:xfrm>
            <a:off x="343971" y="5222183"/>
            <a:ext cx="3414713" cy="1001399"/>
          </a:xfrm>
        </p:spPr>
        <p:txBody>
          <a:bodyPr/>
          <a:lstStyle/>
          <a:p>
            <a:pPr marL="0" indent="0" algn="ctr">
              <a:buNone/>
            </a:pPr>
            <a:r>
              <a:rPr lang="da-DK" sz="1800" b="1" dirty="0">
                <a:solidFill>
                  <a:schemeClr val="bg1"/>
                </a:solidFill>
              </a:rPr>
              <a:t>SU </a:t>
            </a:r>
            <a:r>
              <a:rPr lang="da-DK" sz="1800" dirty="0">
                <a:solidFill>
                  <a:schemeClr val="bg1"/>
                </a:solidFill>
              </a:rPr>
              <a:t>– du har 58 klip </a:t>
            </a:r>
          </a:p>
          <a:p>
            <a:pPr marL="0" indent="0" algn="ctr">
              <a:buNone/>
            </a:pPr>
            <a:r>
              <a:rPr lang="da-DK" sz="1800" dirty="0">
                <a:solidFill>
                  <a:schemeClr val="bg1"/>
                </a:solidFill>
              </a:rPr>
              <a:t>(det svarer til 4 år og 10 måneder)</a:t>
            </a:r>
          </a:p>
          <a:p>
            <a:pPr marL="0" indent="0" algn="ctr">
              <a:buNone/>
            </a:pPr>
            <a:r>
              <a:rPr lang="da-DK" sz="1800" dirty="0">
                <a:solidFill>
                  <a:schemeClr val="bg1"/>
                </a:solidFill>
              </a:rPr>
              <a:t>Eller til </a:t>
            </a:r>
            <a:r>
              <a:rPr lang="da-DK" sz="1800">
                <a:solidFill>
                  <a:schemeClr val="bg1"/>
                </a:solidFill>
              </a:rPr>
              <a:t>normeret studietid.</a:t>
            </a:r>
            <a:endParaRPr lang="da-DK" sz="1800" dirty="0">
              <a:solidFill>
                <a:schemeClr val="bg1"/>
              </a:solidFill>
            </a:endParaRPr>
          </a:p>
        </p:txBody>
      </p:sp>
      <p:sp>
        <p:nvSpPr>
          <p:cNvPr id="15" name="Tekstfelt 14">
            <a:extLst>
              <a:ext uri="{FF2B5EF4-FFF2-40B4-BE49-F238E27FC236}">
                <a16:creationId xmlns:a16="http://schemas.microsoft.com/office/drawing/2014/main" id="{6D763F11-CF4C-891E-D65F-E23059AE0114}"/>
              </a:ext>
            </a:extLst>
          </p:cNvPr>
          <p:cNvSpPr txBox="1"/>
          <p:nvPr/>
        </p:nvSpPr>
        <p:spPr>
          <a:xfrm>
            <a:off x="8568966" y="4984219"/>
            <a:ext cx="3143409" cy="147732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srgbClr val="C8D7CD"/>
                </a:solidFill>
                <a:effectLst/>
                <a:uLnTx/>
                <a:uFillTx/>
                <a:latin typeface="Raleway"/>
                <a:ea typeface="+mn-ea"/>
                <a:cs typeface="+mn-cs"/>
              </a:rPr>
              <a:t>Fribeløb</a:t>
            </a:r>
            <a:r>
              <a:rPr kumimoji="0" lang="da-DK" sz="1800" b="0" i="0" u="none" strike="noStrike" kern="1200" cap="none" spc="0" normalizeH="0" baseline="0" noProof="0" dirty="0">
                <a:ln>
                  <a:noFill/>
                </a:ln>
                <a:solidFill>
                  <a:srgbClr val="C8D7CD"/>
                </a:solidFill>
                <a:effectLst/>
                <a:uLnTx/>
                <a:uFillTx/>
                <a:latin typeface="Raleway"/>
                <a:ea typeface="+mn-ea"/>
                <a:cs typeface="+mn-cs"/>
              </a:rPr>
              <a:t>: </a:t>
            </a:r>
            <a:r>
              <a:rPr kumimoji="0" lang="da-DK" sz="1800" b="1" i="0" u="none" strike="noStrike" kern="1200" cap="none" spc="0" normalizeH="0" baseline="0" noProof="0" dirty="0">
                <a:ln>
                  <a:noFill/>
                </a:ln>
                <a:solidFill>
                  <a:srgbClr val="C8D7CD"/>
                </a:solidFill>
                <a:effectLst/>
                <a:uLnTx/>
                <a:uFillTx/>
                <a:latin typeface="Raleway"/>
                <a:ea typeface="+mn-ea"/>
                <a:cs typeface="+mn-cs"/>
              </a:rPr>
              <a:t>19.056 kr</a:t>
            </a:r>
            <a:r>
              <a:rPr kumimoji="0" lang="da-DK" sz="1800" b="0" i="0" u="none" strike="noStrike" kern="1200" cap="none" spc="0" normalizeH="0" baseline="0" noProof="0" dirty="0">
                <a:ln>
                  <a:noFill/>
                </a:ln>
                <a:solidFill>
                  <a:srgbClr val="C8D7CD"/>
                </a:solidFill>
                <a:effectLst/>
                <a:uLnTx/>
                <a:uFillTx/>
                <a:latin typeface="Raleway"/>
                <a:ea typeface="+mn-ea"/>
                <a:cs typeface="+mn-cs"/>
              </a:rPr>
              <a:t>. pr måned du får SU</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C8D7CD"/>
              </a:solidFill>
              <a:effectLst/>
              <a:uLnTx/>
              <a:uFillTx/>
              <a:latin typeface="Raleway"/>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C8D7CD"/>
                </a:solidFill>
                <a:effectLst/>
                <a:uLnTx/>
                <a:uFillTx/>
                <a:latin typeface="Raleway"/>
                <a:ea typeface="+mn-ea"/>
                <a:cs typeface="+mn-cs"/>
              </a:rPr>
              <a:t>(det beløb, du må tjene ved siden af din SU)</a:t>
            </a:r>
          </a:p>
        </p:txBody>
      </p:sp>
      <p:sp>
        <p:nvSpPr>
          <p:cNvPr id="22" name="Tekstfelt 21">
            <a:extLst>
              <a:ext uri="{FF2B5EF4-FFF2-40B4-BE49-F238E27FC236}">
                <a16:creationId xmlns:a16="http://schemas.microsoft.com/office/drawing/2014/main" id="{132AE038-D931-F941-F8A3-694F0228795E}"/>
              </a:ext>
            </a:extLst>
          </p:cNvPr>
          <p:cNvSpPr txBox="1"/>
          <p:nvPr/>
        </p:nvSpPr>
        <p:spPr>
          <a:xfrm>
            <a:off x="560490" y="1698152"/>
            <a:ext cx="6129336"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srgbClr val="283737"/>
                </a:solidFill>
                <a:effectLst/>
                <a:uLnTx/>
                <a:uFillTx/>
                <a:latin typeface="Raleway"/>
                <a:ea typeface="+mn-ea"/>
                <a:cs typeface="+mn-cs"/>
              </a:rPr>
              <a:t>På videregående uddannelse</a:t>
            </a:r>
          </a:p>
        </p:txBody>
      </p:sp>
      <p:sp>
        <p:nvSpPr>
          <p:cNvPr id="23" name="Rektangel 22">
            <a:extLst>
              <a:ext uri="{FF2B5EF4-FFF2-40B4-BE49-F238E27FC236}">
                <a16:creationId xmlns:a16="http://schemas.microsoft.com/office/drawing/2014/main" id="{4B5C6482-86B7-6BEE-F484-F6D8F07E0F23}"/>
              </a:ext>
            </a:extLst>
          </p:cNvPr>
          <p:cNvSpPr/>
          <p:nvPr/>
        </p:nvSpPr>
        <p:spPr>
          <a:xfrm>
            <a:off x="8089343" y="0"/>
            <a:ext cx="4116945" cy="2320159"/>
          </a:xfrm>
          <a:prstGeom prst="rect">
            <a:avLst/>
          </a:prstGeom>
          <a:solidFill>
            <a:schemeClr val="tx1">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2D7D82"/>
              </a:solidFill>
              <a:effectLst/>
              <a:uLnTx/>
              <a:uFillTx/>
              <a:latin typeface="Raleway"/>
              <a:ea typeface="+mn-ea"/>
              <a:cs typeface="+mn-cs"/>
            </a:endParaRPr>
          </a:p>
        </p:txBody>
      </p:sp>
      <p:sp>
        <p:nvSpPr>
          <p:cNvPr id="25" name="Tekstfelt 24">
            <a:extLst>
              <a:ext uri="{FF2B5EF4-FFF2-40B4-BE49-F238E27FC236}">
                <a16:creationId xmlns:a16="http://schemas.microsoft.com/office/drawing/2014/main" id="{03763E7C-537C-D754-953C-6C29ABE9B5A5}"/>
              </a:ext>
            </a:extLst>
          </p:cNvPr>
          <p:cNvSpPr txBox="1"/>
          <p:nvPr/>
        </p:nvSpPr>
        <p:spPr>
          <a:xfrm>
            <a:off x="8294011" y="139061"/>
            <a:ext cx="3721894" cy="203132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srgbClr val="2D7D82"/>
                </a:solidFill>
                <a:effectLst/>
                <a:uLnTx/>
                <a:uFillTx/>
                <a:latin typeface="Raleway"/>
                <a:ea typeface="+mn-ea"/>
                <a:cs typeface="+mn-cs"/>
              </a:rPr>
              <a:t>På EUD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1" i="0" u="none" strike="noStrike" kern="1200" cap="none" spc="0" normalizeH="0" baseline="0" noProof="0" dirty="0">
              <a:ln>
                <a:noFill/>
              </a:ln>
              <a:solidFill>
                <a:srgbClr val="2D7D82"/>
              </a:solidFill>
              <a:effectLst/>
              <a:uLnTx/>
              <a:uFillTx/>
              <a:latin typeface="Raleway"/>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srgbClr val="2D7D82"/>
                </a:solidFill>
                <a:effectLst/>
                <a:uLnTx/>
                <a:uFillTx/>
                <a:latin typeface="Raleway"/>
                <a:ea typeface="+mn-ea"/>
                <a:cs typeface="+mn-cs"/>
              </a:rPr>
              <a:t>Grundforløb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srgbClr val="2D7D82"/>
                </a:solidFill>
                <a:effectLst/>
                <a:uLnTx/>
                <a:uFillTx/>
                <a:latin typeface="Raleway"/>
                <a:ea typeface="+mn-ea"/>
                <a:cs typeface="+mn-cs"/>
              </a:rPr>
              <a:t>SU</a:t>
            </a:r>
            <a:r>
              <a:rPr kumimoji="0" lang="da-DK" sz="1800" b="0" i="0" u="none" strike="noStrike" kern="1200" cap="none" spc="0" normalizeH="0" baseline="0" noProof="0" dirty="0">
                <a:ln>
                  <a:noFill/>
                </a:ln>
                <a:solidFill>
                  <a:srgbClr val="2D7D82"/>
                </a:solidFill>
                <a:effectLst/>
                <a:uLnTx/>
                <a:uFillTx/>
                <a:latin typeface="Raleway"/>
                <a:ea typeface="+mn-ea"/>
                <a:cs typeface="+mn-cs"/>
              </a:rPr>
              <a:t> eller </a:t>
            </a:r>
            <a:r>
              <a:rPr kumimoji="0" lang="da-DK" sz="1800" b="1" i="0" u="none" strike="noStrike" kern="1200" cap="none" spc="0" normalizeH="0" baseline="0" noProof="0" dirty="0">
                <a:ln>
                  <a:noFill/>
                </a:ln>
                <a:solidFill>
                  <a:srgbClr val="2D7D82"/>
                </a:solidFill>
                <a:effectLst/>
                <a:uLnTx/>
                <a:uFillTx/>
                <a:latin typeface="Raleway"/>
                <a:ea typeface="+mn-ea"/>
                <a:cs typeface="+mn-cs"/>
              </a:rPr>
              <a:t>lærlingeløn</a:t>
            </a:r>
            <a:endParaRPr kumimoji="0" lang="da-DK" sz="1800" b="0" i="0" u="none" strike="noStrike" kern="1200" cap="none" spc="0" normalizeH="0" baseline="0" noProof="0" dirty="0">
              <a:ln>
                <a:noFill/>
              </a:ln>
              <a:solidFill>
                <a:srgbClr val="2D7D82"/>
              </a:solidFill>
              <a:effectLst/>
              <a:uLnTx/>
              <a:uFillTx/>
              <a:latin typeface="Raleway"/>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1" i="0" u="none" strike="noStrike" kern="1200" cap="none" spc="0" normalizeH="0" baseline="0" noProof="0" dirty="0">
              <a:ln>
                <a:noFill/>
              </a:ln>
              <a:solidFill>
                <a:srgbClr val="2D7D82"/>
              </a:solidFill>
              <a:effectLst/>
              <a:uLnTx/>
              <a:uFillTx/>
              <a:latin typeface="Raleway"/>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srgbClr val="2D7D82"/>
                </a:solidFill>
                <a:effectLst/>
                <a:uLnTx/>
                <a:uFillTx/>
                <a:latin typeface="Raleway"/>
                <a:ea typeface="+mn-ea"/>
                <a:cs typeface="+mn-cs"/>
              </a:rPr>
              <a:t>Hovedforløbet</a:t>
            </a:r>
            <a:r>
              <a:rPr kumimoji="0" lang="da-DK" sz="1800" b="0" i="0" u="none" strike="noStrike" kern="1200" cap="none" spc="0" normalizeH="0" baseline="0" noProof="0" dirty="0">
                <a:ln>
                  <a:noFill/>
                </a:ln>
                <a:solidFill>
                  <a:srgbClr val="2D7D82"/>
                </a:solidFill>
                <a:effectLst/>
                <a:uLnTx/>
                <a:uFillTx/>
                <a:latin typeface="Raleway"/>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srgbClr val="2D7D82"/>
                </a:solidFill>
                <a:effectLst/>
                <a:uLnTx/>
                <a:uFillTx/>
                <a:latin typeface="Raleway"/>
                <a:ea typeface="+mn-ea"/>
                <a:cs typeface="+mn-cs"/>
              </a:rPr>
              <a:t>lærlingeløn</a:t>
            </a:r>
            <a:r>
              <a:rPr kumimoji="0" lang="da-DK" sz="1800" b="0" i="0" u="none" strike="noStrike" kern="1200" cap="none" spc="0" normalizeH="0" baseline="0" noProof="0" dirty="0">
                <a:ln>
                  <a:noFill/>
                </a:ln>
                <a:solidFill>
                  <a:srgbClr val="2D7D82"/>
                </a:solidFill>
                <a:effectLst/>
                <a:uLnTx/>
                <a:uFillTx/>
                <a:latin typeface="Raleway"/>
                <a:ea typeface="+mn-ea"/>
                <a:cs typeface="+mn-cs"/>
              </a:rPr>
              <a:t> (= ca. dobbelt SU) </a:t>
            </a:r>
          </a:p>
        </p:txBody>
      </p:sp>
    </p:spTree>
    <p:extLst>
      <p:ext uri="{BB962C8B-B14F-4D97-AF65-F5344CB8AC3E}">
        <p14:creationId xmlns:p14="http://schemas.microsoft.com/office/powerpoint/2010/main" val="34398851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4008903" y="1928230"/>
            <a:ext cx="7807303" cy="4632785"/>
          </a:xfrm>
        </p:spPr>
        <p:txBody>
          <a:bodyPr/>
          <a:lstStyle/>
          <a:p>
            <a:r>
              <a:rPr lang="da-DK" sz="2400" dirty="0">
                <a:solidFill>
                  <a:schemeClr val="bg1">
                    <a:lumMod val="10000"/>
                  </a:schemeClr>
                </a:solidFill>
              </a:rPr>
              <a:t>SPS kan du også få på din uddannelse efter studentereksamen</a:t>
            </a:r>
          </a:p>
          <a:p>
            <a:r>
              <a:rPr lang="da-DK" sz="2400" dirty="0">
                <a:solidFill>
                  <a:schemeClr val="bg1">
                    <a:lumMod val="10000"/>
                  </a:schemeClr>
                </a:solidFill>
              </a:rPr>
              <a:t>Du har fra 2025 mulighed for at søge om tidligt optag på universiteterne (se universitets hjemmeside for krav) og fra 2026 vil den fælles ansøgningsfrist være 1.maj</a:t>
            </a:r>
          </a:p>
          <a:p>
            <a:r>
              <a:rPr lang="da-DK" sz="2400" dirty="0">
                <a:solidFill>
                  <a:schemeClr val="bg1">
                    <a:lumMod val="10000"/>
                  </a:schemeClr>
                </a:solidFill>
              </a:rPr>
              <a:t>Søg senest når du er optaget</a:t>
            </a:r>
          </a:p>
          <a:p>
            <a:endParaRPr lang="da-DK" sz="2400" dirty="0">
              <a:solidFill>
                <a:schemeClr val="bg1">
                  <a:lumMod val="10000"/>
                </a:schemeClr>
              </a:solidFill>
            </a:endParaRPr>
          </a:p>
          <a:p>
            <a:r>
              <a:rPr lang="da-DK" sz="2400" dirty="0">
                <a:solidFill>
                  <a:schemeClr val="bg1">
                    <a:lumMod val="10000"/>
                  </a:schemeClr>
                </a:solidFill>
              </a:rPr>
              <a:t>Du skal selv tage kontakt til en SPS vejleder på dit studie, Spørg evt. om dokumentationskrav i god tid et sted du vil søge. </a:t>
            </a:r>
          </a:p>
          <a:p>
            <a:endParaRPr lang="da-DK" sz="2000" dirty="0">
              <a:solidFill>
                <a:schemeClr val="bg1">
                  <a:lumMod val="10000"/>
                </a:schemeClr>
              </a:solidFill>
            </a:endParaRPr>
          </a:p>
        </p:txBody>
      </p:sp>
      <p:sp>
        <p:nvSpPr>
          <p:cNvPr id="3" name="Titel 2"/>
          <p:cNvSpPr>
            <a:spLocks noGrp="1"/>
          </p:cNvSpPr>
          <p:nvPr>
            <p:ph type="title"/>
          </p:nvPr>
        </p:nvSpPr>
        <p:spPr>
          <a:xfrm>
            <a:off x="4236026" y="564927"/>
            <a:ext cx="5910040" cy="1597480"/>
          </a:xfrm>
        </p:spPr>
        <p:txBody>
          <a:bodyPr>
            <a:noAutofit/>
          </a:bodyPr>
          <a:lstStyle/>
          <a:p>
            <a:r>
              <a:rPr lang="da-DK" dirty="0">
                <a:solidFill>
                  <a:schemeClr val="bg1">
                    <a:lumMod val="10000"/>
                  </a:schemeClr>
                </a:solidFill>
              </a:rPr>
              <a:t>Specialpædagogisk støtte</a:t>
            </a:r>
          </a:p>
        </p:txBody>
      </p:sp>
      <p:pic>
        <p:nvPicPr>
          <p:cNvPr id="7" name="Pladsholder til billede 6"/>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1671" b="1671"/>
          <a:stretch>
            <a:fillRect/>
          </a:stretch>
        </p:blipFill>
        <p:spPr>
          <a:ln>
            <a:noFill/>
          </a:ln>
        </p:spPr>
      </p:pic>
      <p:pic>
        <p:nvPicPr>
          <p:cNvPr id="5" name="Billed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64615" y="296984"/>
            <a:ext cx="1651592" cy="169321"/>
          </a:xfrm>
          <a:prstGeom prst="rect">
            <a:avLst/>
          </a:prstGeom>
        </p:spPr>
      </p:pic>
      <p:sp>
        <p:nvSpPr>
          <p:cNvPr id="6" name="Ellipse 5"/>
          <p:cNvSpPr/>
          <p:nvPr/>
        </p:nvSpPr>
        <p:spPr>
          <a:xfrm>
            <a:off x="-1805890" y="617933"/>
            <a:ext cx="5700713" cy="562213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C8D7CD"/>
              </a:solidFill>
              <a:effectLst/>
              <a:uLnTx/>
              <a:uFillTx/>
              <a:latin typeface="Raleway"/>
              <a:ea typeface="+mn-ea"/>
              <a:cs typeface="+mn-cs"/>
            </a:endParaRPr>
          </a:p>
        </p:txBody>
      </p:sp>
      <p:sp>
        <p:nvSpPr>
          <p:cNvPr id="8" name="Rektangel 7"/>
          <p:cNvSpPr/>
          <p:nvPr/>
        </p:nvSpPr>
        <p:spPr>
          <a:xfrm>
            <a:off x="63957" y="3122376"/>
            <a:ext cx="4041878" cy="120032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srgbClr val="F4F5F0"/>
                </a:solidFill>
                <a:effectLst/>
                <a:uLnTx/>
                <a:uFillTx/>
                <a:latin typeface="Raleway"/>
                <a:ea typeface="+mn-ea"/>
                <a:cs typeface="+mn-cs"/>
              </a:rPr>
              <a:t>Spørg </a:t>
            </a:r>
            <a:r>
              <a:rPr lang="da-DK" sz="2400" b="1" dirty="0">
                <a:solidFill>
                  <a:srgbClr val="F4F5F0"/>
                </a:solidFill>
                <a:latin typeface="Raleway"/>
              </a:rPr>
              <a:t>SPS-vejledning på uddannelsesstedet </a:t>
            </a:r>
            <a:r>
              <a:rPr kumimoji="0" lang="da-DK" sz="2400" b="0" i="0" u="none" strike="noStrike" kern="1200" cap="none" spc="0" normalizeH="0" baseline="0" noProof="0" dirty="0">
                <a:ln>
                  <a:noFill/>
                </a:ln>
                <a:solidFill>
                  <a:srgbClr val="F4F5F0"/>
                </a:solidFill>
                <a:effectLst/>
                <a:uLnTx/>
                <a:uFillTx/>
                <a:latin typeface="Raleway"/>
                <a:ea typeface="+mn-ea"/>
                <a:cs typeface="+mn-cs"/>
              </a:rPr>
              <a:t>for mere information</a:t>
            </a:r>
          </a:p>
        </p:txBody>
      </p:sp>
    </p:spTree>
    <p:extLst>
      <p:ext uri="{BB962C8B-B14F-4D97-AF65-F5344CB8AC3E}">
        <p14:creationId xmlns:p14="http://schemas.microsoft.com/office/powerpoint/2010/main" val="350114892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p:cNvSpPr/>
          <p:nvPr/>
        </p:nvSpPr>
        <p:spPr>
          <a:xfrm>
            <a:off x="-676364" y="-414578"/>
            <a:ext cx="9602836" cy="7611640"/>
          </a:xfrm>
          <a:prstGeom prst="rect">
            <a:avLst/>
          </a:prstGeom>
          <a:solidFill>
            <a:srgbClr val="C8D7CD">
              <a:alpha val="24314"/>
            </a:srgbClr>
          </a:solidFill>
          <a:ln w="12700">
            <a:miter lim="400000"/>
          </a:ln>
        </p:spPr>
        <p:txBody>
          <a:bodyPr lIns="25400" tIns="25400" rIns="25400" bIns="25400" anchor="ctr"/>
          <a:lstStyle/>
          <a:p>
            <a:pPr marL="0" marR="0" lvl="0" indent="0" algn="ctr" defTabSz="292100" rtl="0" eaLnBrk="1" fontAlgn="auto" latinLnBrk="0" hangingPunct="0">
              <a:lnSpc>
                <a:spcPct val="100000"/>
              </a:lnSpc>
              <a:spcBef>
                <a:spcPts val="0"/>
              </a:spcBef>
              <a:spcAft>
                <a:spcPts val="0"/>
              </a:spcAft>
              <a:buClrTx/>
              <a:buSzTx/>
              <a:buFontTx/>
              <a:buNone/>
              <a:tabLst/>
              <a:defRPr sz="4000">
                <a:solidFill>
                  <a:srgbClr val="FFFFFF"/>
                </a:solidFill>
                <a:effectLst>
                  <a:outerShdw blurRad="38100" dist="12700" dir="5400000" rotWithShape="0">
                    <a:srgbClr val="000000">
                      <a:alpha val="50000"/>
                    </a:srgbClr>
                  </a:outerShdw>
                </a:effectLst>
                <a:latin typeface="+mj-lt"/>
                <a:ea typeface="+mj-ea"/>
                <a:cs typeface="+mj-cs"/>
                <a:sym typeface="Circular Std"/>
              </a:defRPr>
            </a:pPr>
            <a:endParaRPr kumimoji="0" sz="2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Circular Std"/>
              <a:sym typeface="Circular Std"/>
            </a:endParaRPr>
          </a:p>
        </p:txBody>
      </p:sp>
      <p:sp>
        <p:nvSpPr>
          <p:cNvPr id="3" name="Titel…"/>
          <p:cNvSpPr txBox="1"/>
          <p:nvPr/>
        </p:nvSpPr>
        <p:spPr>
          <a:xfrm>
            <a:off x="4277698" y="5299399"/>
            <a:ext cx="2553232" cy="5480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lstStyle/>
          <a:p>
            <a:pPr marL="0" marR="0" lvl="0" indent="0" algn="l" defTabSz="914400" rtl="0" eaLnBrk="1" fontAlgn="auto" latinLnBrk="0" hangingPunct="1">
              <a:lnSpc>
                <a:spcPct val="100000"/>
              </a:lnSpc>
              <a:spcBef>
                <a:spcPts val="0"/>
              </a:spcBef>
              <a:spcAft>
                <a:spcPts val="0"/>
              </a:spcAft>
              <a:buClrTx/>
              <a:buSzTx/>
              <a:buFontTx/>
              <a:buNone/>
              <a:tabLst/>
              <a:defRPr sz="2800" b="1" spc="-83">
                <a:solidFill>
                  <a:srgbClr val="FFFFFF"/>
                </a:solidFill>
                <a:latin typeface="Helvetica Neue"/>
                <a:ea typeface="Helvetica Neue"/>
                <a:cs typeface="Helvetica Neue"/>
                <a:sym typeface="Helvetica Neue"/>
              </a:defRPr>
            </a:pPr>
            <a:endParaRPr kumimoji="0" sz="2400" b="1" i="0" u="none" strike="noStrike" kern="1200" cap="none" spc="-83" normalizeH="0" baseline="0" noProof="0" dirty="0">
              <a:ln>
                <a:noFill/>
              </a:ln>
              <a:solidFill>
                <a:srgbClr val="0A5A5F"/>
              </a:solidFill>
              <a:effectLst/>
              <a:uLnTx/>
              <a:uFillTx/>
              <a:latin typeface="Raleway" panose="020B0503030101060003" pitchFamily="34" charset="0"/>
              <a:sym typeface="Helvetica Neue"/>
            </a:endParaRPr>
          </a:p>
        </p:txBody>
      </p:sp>
      <p:sp>
        <p:nvSpPr>
          <p:cNvPr id="4" name="Titel…"/>
          <p:cNvSpPr txBox="1"/>
          <p:nvPr/>
        </p:nvSpPr>
        <p:spPr>
          <a:xfrm>
            <a:off x="4277698" y="2262025"/>
            <a:ext cx="2952506" cy="8383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lstStyle/>
          <a:p>
            <a:pPr marL="0" marR="0" lvl="0" indent="0" algn="l" defTabSz="914400" rtl="0" eaLnBrk="1" fontAlgn="auto" latinLnBrk="0" hangingPunct="1">
              <a:lnSpc>
                <a:spcPct val="100000"/>
              </a:lnSpc>
              <a:spcBef>
                <a:spcPts val="0"/>
              </a:spcBef>
              <a:spcAft>
                <a:spcPts val="0"/>
              </a:spcAft>
              <a:buClrTx/>
              <a:buSzTx/>
              <a:buFontTx/>
              <a:buNone/>
              <a:tabLst/>
              <a:defRPr sz="2800" b="1" spc="-83">
                <a:solidFill>
                  <a:srgbClr val="FFFFFF"/>
                </a:solidFill>
                <a:latin typeface="Helvetica Neue"/>
                <a:ea typeface="Helvetica Neue"/>
                <a:cs typeface="Helvetica Neue"/>
                <a:sym typeface="Helvetica Neue"/>
              </a:defRPr>
            </a:pPr>
            <a:endParaRPr kumimoji="0" sz="2400" b="1" i="0" u="none" strike="noStrike" kern="1200" cap="none" spc="-83" normalizeH="0" baseline="0" noProof="0" dirty="0">
              <a:ln>
                <a:noFill/>
              </a:ln>
              <a:solidFill>
                <a:srgbClr val="0A5A5F"/>
              </a:solidFill>
              <a:effectLst/>
              <a:uLnTx/>
              <a:uFillTx/>
              <a:latin typeface="Raleway" panose="020B0503030101060003" pitchFamily="34" charset="0"/>
              <a:sym typeface="Helvetica Neue"/>
            </a:endParaRPr>
          </a:p>
        </p:txBody>
      </p:sp>
      <p:sp>
        <p:nvSpPr>
          <p:cNvPr id="5" name="02"/>
          <p:cNvSpPr txBox="1"/>
          <p:nvPr/>
        </p:nvSpPr>
        <p:spPr>
          <a:xfrm>
            <a:off x="3003822" y="3391242"/>
            <a:ext cx="817095" cy="6586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chor="b"/>
          <a:lstStyle>
            <a:lvl1pPr algn="l">
              <a:defRPr sz="12500" spc="-374">
                <a:solidFill>
                  <a:srgbClr val="C7D7CD"/>
                </a:solidFill>
                <a:latin typeface="Helvetica Neue"/>
                <a:ea typeface="Helvetica Neue"/>
                <a:cs typeface="Helvetica Neue"/>
                <a:sym typeface="Helvetica Neue"/>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4688" b="0" i="0" u="none" strike="noStrike" kern="1200" cap="none" spc="-374" normalizeH="0" baseline="0" noProof="0" dirty="0">
              <a:ln>
                <a:noFill/>
              </a:ln>
              <a:solidFill>
                <a:srgbClr val="C7D7CD"/>
              </a:solidFill>
              <a:effectLst/>
              <a:uLnTx/>
              <a:uFillTx/>
              <a:latin typeface="Helvetica Neue"/>
              <a:sym typeface="Helvetica Neue"/>
            </a:endParaRPr>
          </a:p>
        </p:txBody>
      </p:sp>
      <p:sp>
        <p:nvSpPr>
          <p:cNvPr id="7" name="04"/>
          <p:cNvSpPr txBox="1"/>
          <p:nvPr/>
        </p:nvSpPr>
        <p:spPr>
          <a:xfrm>
            <a:off x="6655692" y="2508593"/>
            <a:ext cx="817095" cy="6586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chor="b"/>
          <a:lstStyle>
            <a:lvl1pPr algn="l">
              <a:defRPr sz="12500" spc="-374">
                <a:solidFill>
                  <a:srgbClr val="C7D7CD"/>
                </a:solidFill>
                <a:latin typeface="Helvetica Neue"/>
                <a:ea typeface="Helvetica Neue"/>
                <a:cs typeface="Helvetica Neue"/>
                <a:sym typeface="Helvetica Neue"/>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4688" b="0" i="0" u="none" strike="noStrike" kern="1200" cap="none" spc="-374" normalizeH="0" baseline="0" noProof="0" dirty="0">
              <a:ln>
                <a:noFill/>
              </a:ln>
              <a:solidFill>
                <a:srgbClr val="C7D7CD"/>
              </a:solidFill>
              <a:effectLst/>
              <a:uLnTx/>
              <a:uFillTx/>
              <a:latin typeface="Helvetica Neue"/>
              <a:sym typeface="Helvetica Neue"/>
            </a:endParaRPr>
          </a:p>
        </p:txBody>
      </p:sp>
      <p:sp>
        <p:nvSpPr>
          <p:cNvPr id="8" name="Titel…"/>
          <p:cNvSpPr txBox="1"/>
          <p:nvPr/>
        </p:nvSpPr>
        <p:spPr>
          <a:xfrm>
            <a:off x="5591733" y="4154143"/>
            <a:ext cx="2249913" cy="5480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lstStyle/>
          <a:p>
            <a:pPr marL="0" marR="0" lvl="0" indent="0" algn="l" defTabSz="914400" rtl="0" eaLnBrk="1" fontAlgn="auto" latinLnBrk="0" hangingPunct="1">
              <a:lnSpc>
                <a:spcPct val="100000"/>
              </a:lnSpc>
              <a:spcBef>
                <a:spcPts val="0"/>
              </a:spcBef>
              <a:spcAft>
                <a:spcPts val="0"/>
              </a:spcAft>
              <a:buClrTx/>
              <a:buSzTx/>
              <a:buFontTx/>
              <a:buNone/>
              <a:tabLst/>
              <a:defRPr sz="2800" b="1" spc="-83">
                <a:solidFill>
                  <a:srgbClr val="FFFFFF"/>
                </a:solidFill>
                <a:latin typeface="Helvetica Neue"/>
                <a:ea typeface="Helvetica Neue"/>
                <a:cs typeface="Helvetica Neue"/>
                <a:sym typeface="Helvetica Neue"/>
              </a:defRPr>
            </a:pPr>
            <a:endParaRPr kumimoji="0" lang="da-DK" sz="1500" b="1" i="0" u="none" strike="noStrike" kern="1200" cap="none" spc="-83" normalizeH="0" baseline="0" noProof="0" dirty="0">
              <a:ln>
                <a:noFill/>
              </a:ln>
              <a:solidFill>
                <a:srgbClr val="FFFFFF"/>
              </a:solidFill>
              <a:effectLst/>
              <a:uLnTx/>
              <a:uFillTx/>
              <a:latin typeface="Helvetica Neue"/>
              <a:sym typeface="Helvetica Neue"/>
            </a:endParaRPr>
          </a:p>
        </p:txBody>
      </p:sp>
      <p:sp>
        <p:nvSpPr>
          <p:cNvPr id="9" name="05"/>
          <p:cNvSpPr txBox="1"/>
          <p:nvPr/>
        </p:nvSpPr>
        <p:spPr>
          <a:xfrm>
            <a:off x="6653152" y="3287008"/>
            <a:ext cx="1046950" cy="8671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chor="b"/>
          <a:lstStyle>
            <a:lvl1pPr algn="l">
              <a:defRPr sz="12500" spc="-374">
                <a:solidFill>
                  <a:srgbClr val="C7D7CD"/>
                </a:solidFill>
                <a:latin typeface="Helvetica Neue"/>
                <a:ea typeface="Helvetica Neue"/>
                <a:cs typeface="Helvetica Neue"/>
                <a:sym typeface="Helvetica Neue"/>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4688" b="0" i="0" u="none" strike="noStrike" kern="1200" cap="none" spc="-374" normalizeH="0" baseline="0" noProof="0" dirty="0">
              <a:ln>
                <a:noFill/>
              </a:ln>
              <a:solidFill>
                <a:srgbClr val="C7D7CD"/>
              </a:solidFill>
              <a:effectLst/>
              <a:uLnTx/>
              <a:uFillTx/>
              <a:latin typeface="Helvetica Neue"/>
              <a:sym typeface="Helvetica Neue"/>
            </a:endParaRPr>
          </a:p>
        </p:txBody>
      </p:sp>
      <p:sp>
        <p:nvSpPr>
          <p:cNvPr id="10" name="06"/>
          <p:cNvSpPr txBox="1"/>
          <p:nvPr/>
        </p:nvSpPr>
        <p:spPr>
          <a:xfrm>
            <a:off x="6655692" y="4273892"/>
            <a:ext cx="817095" cy="6586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chor="b"/>
          <a:lstStyle>
            <a:lvl1pPr algn="l">
              <a:defRPr sz="12500" spc="-374">
                <a:solidFill>
                  <a:srgbClr val="C7D7CD"/>
                </a:solidFill>
                <a:latin typeface="Helvetica Neue"/>
                <a:ea typeface="Helvetica Neue"/>
                <a:cs typeface="Helvetica Neue"/>
                <a:sym typeface="Helvetica Neue"/>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4688" b="0" i="0" u="none" strike="noStrike" kern="1200" cap="none" spc="-374" normalizeH="0" baseline="0" noProof="0" dirty="0">
              <a:ln>
                <a:noFill/>
              </a:ln>
              <a:solidFill>
                <a:srgbClr val="C7D7CD"/>
              </a:solidFill>
              <a:effectLst/>
              <a:uLnTx/>
              <a:uFillTx/>
              <a:latin typeface="Helvetica Neue"/>
              <a:sym typeface="Helvetica Neue"/>
            </a:endParaRPr>
          </a:p>
        </p:txBody>
      </p:sp>
      <p:sp>
        <p:nvSpPr>
          <p:cNvPr id="11" name="Rektangel 10"/>
          <p:cNvSpPr/>
          <p:nvPr/>
        </p:nvSpPr>
        <p:spPr>
          <a:xfrm>
            <a:off x="8411631" y="264819"/>
            <a:ext cx="2157854" cy="677108"/>
          </a:xfrm>
          <a:prstGeom prst="rect">
            <a:avLst/>
          </a:prstGeom>
        </p:spPr>
        <p:txBody>
          <a:bodyPr wrap="square">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da-DK" sz="3800" b="0" i="0" u="none" strike="noStrike" kern="0" cap="none" spc="-150" normalizeH="0" baseline="0" noProof="0" dirty="0">
                <a:ln>
                  <a:noFill/>
                </a:ln>
                <a:solidFill>
                  <a:srgbClr val="0A5A5F"/>
                </a:solidFill>
                <a:effectLst/>
                <a:uLnTx/>
                <a:uFillTx/>
                <a:latin typeface="Raleway" panose="020B0503030101060003" pitchFamily="34" charset="0"/>
              </a:rPr>
              <a:t>Få fat på</a:t>
            </a:r>
          </a:p>
        </p:txBody>
      </p:sp>
      <p:pic>
        <p:nvPicPr>
          <p:cNvPr id="17" name="Billede 16"/>
          <p:cNvPicPr>
            <a:picLocks noChangeAspect="1"/>
          </p:cNvPicPr>
          <p:nvPr/>
        </p:nvPicPr>
        <p:blipFill rotWithShape="1">
          <a:blip r:embed="rId3" cstate="print">
            <a:extLst>
              <a:ext uri="{28A0092B-C50C-407E-A947-70E740481C1C}">
                <a14:useLocalDpi xmlns:a14="http://schemas.microsoft.com/office/drawing/2010/main" val="0"/>
              </a:ext>
            </a:extLst>
          </a:blip>
          <a:srcRect t="-11022" r="45914"/>
          <a:stretch/>
        </p:blipFill>
        <p:spPr>
          <a:xfrm>
            <a:off x="7548974" y="766375"/>
            <a:ext cx="4062635" cy="854949"/>
          </a:xfrm>
          <a:prstGeom prst="rect">
            <a:avLst/>
          </a:prstGeom>
        </p:spPr>
      </p:pic>
      <p:pic>
        <p:nvPicPr>
          <p:cNvPr id="15" name="Billed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23754" y="264819"/>
            <a:ext cx="4488238" cy="6252845"/>
          </a:xfrm>
          <a:prstGeom prst="rect">
            <a:avLst/>
          </a:prstGeom>
        </p:spPr>
      </p:pic>
      <p:sp>
        <p:nvSpPr>
          <p:cNvPr id="6" name="Tekstfelt 5"/>
          <p:cNvSpPr txBox="1"/>
          <p:nvPr/>
        </p:nvSpPr>
        <p:spPr>
          <a:xfrm flipH="1">
            <a:off x="7538350" y="2508246"/>
            <a:ext cx="4488239" cy="20723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342900" marR="0" lvl="0" indent="-342900" algn="l" defTabSz="8255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da-DK" sz="2400" b="1" i="0" u="none" strike="noStrike" kern="1200" cap="none" spc="0" normalizeH="0" baseline="0" noProof="0" dirty="0">
                <a:ln>
                  <a:noFill/>
                </a:ln>
                <a:solidFill>
                  <a:srgbClr val="0B5A5F"/>
                </a:solidFill>
                <a:effectLst/>
                <a:uLnTx/>
                <a:uFillTx/>
                <a:latin typeface="Raleway" panose="020B0503030101060003"/>
                <a:ea typeface="Helvetica Neue Medium"/>
                <a:cs typeface="Helvetica Neue Medium"/>
                <a:sym typeface="Helvetica Neue Medium"/>
              </a:rPr>
              <a:t>I kan også få vejledning efter gymnasiet  </a:t>
            </a:r>
          </a:p>
          <a:p>
            <a:pPr marL="342900" marR="0" lvl="0" indent="-342900" algn="l" defTabSz="8255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srgbClr val="0B5A5F"/>
                </a:solidFill>
                <a:effectLst/>
                <a:uLnTx/>
                <a:uFillTx/>
                <a:latin typeface="Raleway" panose="020B0503030101060003"/>
                <a:ea typeface="Helvetica Neue Medium"/>
                <a:cs typeface="Helvetica Neue Medium"/>
                <a:sym typeface="Helvetica Neue Medium"/>
              </a:rPr>
              <a:t>Skriv direkte til </a:t>
            </a:r>
            <a:r>
              <a:rPr kumimoji="0" lang="da-DK" sz="2000" b="0" i="0" u="none" strike="noStrike" kern="1200" cap="none" spc="0" normalizeH="0" baseline="0" noProof="0" dirty="0">
                <a:ln>
                  <a:noFill/>
                </a:ln>
                <a:solidFill>
                  <a:srgbClr val="0B5A5F"/>
                </a:solidFill>
                <a:effectLst/>
                <a:uLnTx/>
                <a:uFillTx/>
                <a:latin typeface="Raleway" panose="020B0503030101060003"/>
                <a:ea typeface="Helvetica Neue Medium"/>
                <a:cs typeface="Helvetica Neue Medium"/>
                <a:sym typeface="Helvetica Neue Medium"/>
                <a:hlinkClick r:id="rId5"/>
              </a:rPr>
              <a:t>pnni@studievalg.dk</a:t>
            </a:r>
            <a:r>
              <a:rPr kumimoji="0" lang="da-DK" sz="2000" b="0" i="0" u="none" strike="noStrike" kern="1200" cap="none" spc="0" normalizeH="0" noProof="0" dirty="0">
                <a:ln>
                  <a:noFill/>
                </a:ln>
                <a:solidFill>
                  <a:srgbClr val="0B5A5F"/>
                </a:solidFill>
                <a:effectLst/>
                <a:uLnTx/>
                <a:uFillTx/>
                <a:latin typeface="Raleway" panose="020B0503030101060003"/>
                <a:ea typeface="Helvetica Neue Medium"/>
                <a:cs typeface="Helvetica Neue Medium"/>
                <a:sym typeface="Helvetica Neue Medium"/>
              </a:rPr>
              <a:t> eller book en vejledning på Aalborghus hvis i vil være sikre på at snakke med mig.</a:t>
            </a:r>
            <a:r>
              <a:rPr kumimoji="0" lang="da-DK" sz="2000" b="0" i="0" u="none" strike="noStrike" kern="1200" cap="none" spc="0" normalizeH="0" baseline="0" noProof="0" dirty="0">
                <a:ln>
                  <a:noFill/>
                </a:ln>
                <a:solidFill>
                  <a:srgbClr val="0B5A5F"/>
                </a:solidFill>
                <a:effectLst/>
                <a:uLnTx/>
                <a:uFillTx/>
                <a:latin typeface="Raleway" panose="020B0503030101060003"/>
                <a:ea typeface="Helvetica Neue Medium"/>
                <a:cs typeface="Helvetica Neue Medium"/>
                <a:sym typeface="Helvetica Neue Medium"/>
              </a:rPr>
              <a:t> </a:t>
            </a:r>
          </a:p>
        </p:txBody>
      </p:sp>
    </p:spTree>
    <p:extLst>
      <p:ext uri="{BB962C8B-B14F-4D97-AF65-F5344CB8AC3E}">
        <p14:creationId xmlns:p14="http://schemas.microsoft.com/office/powerpoint/2010/main" val="353798014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led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827" y="1029141"/>
            <a:ext cx="8974059" cy="5663003"/>
          </a:xfrm>
          <a:prstGeom prst="rect">
            <a:avLst/>
          </a:prstGeom>
        </p:spPr>
      </p:pic>
      <p:sp>
        <p:nvSpPr>
          <p:cNvPr id="6" name="Tekstfelt 5"/>
          <p:cNvSpPr txBox="1"/>
          <p:nvPr/>
        </p:nvSpPr>
        <p:spPr>
          <a:xfrm>
            <a:off x="8010511" y="390465"/>
            <a:ext cx="397085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3600" b="0" i="0" u="none" strike="noStrike" kern="1200" cap="none" spc="0" normalizeH="0" baseline="0" noProof="0" dirty="0">
                <a:ln>
                  <a:noFill/>
                </a:ln>
                <a:solidFill>
                  <a:srgbClr val="FFFFFF"/>
                </a:solidFill>
                <a:effectLst/>
                <a:uLnTx/>
                <a:uFillTx/>
                <a:latin typeface="Circular Std"/>
                <a:sym typeface="Helvetica Neue Medium"/>
                <a:hlinkClick r:id="rId4"/>
              </a:rPr>
              <a:t>www.studievalg.dk</a:t>
            </a:r>
            <a:endParaRPr kumimoji="0" lang="da-DK" sz="3600" b="0" i="0" u="none" strike="noStrike" kern="1200" cap="none" spc="0" normalizeH="0" baseline="0" noProof="0" dirty="0">
              <a:ln>
                <a:noFill/>
              </a:ln>
              <a:solidFill>
                <a:srgbClr val="FFFFFF"/>
              </a:solidFill>
              <a:effectLst/>
              <a:uLnTx/>
              <a:uFillTx/>
              <a:latin typeface="Circular Std"/>
              <a:sym typeface="Helvetica Neue Medium"/>
            </a:endParaRPr>
          </a:p>
        </p:txBody>
      </p:sp>
      <p:sp>
        <p:nvSpPr>
          <p:cNvPr id="9" name="Tekstfelt 8"/>
          <p:cNvSpPr txBox="1"/>
          <p:nvPr/>
        </p:nvSpPr>
        <p:spPr>
          <a:xfrm>
            <a:off x="300510" y="331476"/>
            <a:ext cx="1955664"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lvl="0" indent="0" algn="ctr" defTabSz="825500" rtl="0" eaLnBrk="1" fontAlgn="auto" latinLnBrk="0" hangingPunct="0">
              <a:lnSpc>
                <a:spcPct val="100000"/>
              </a:lnSpc>
              <a:spcBef>
                <a:spcPts val="0"/>
              </a:spcBef>
              <a:spcAft>
                <a:spcPts val="0"/>
              </a:spcAft>
              <a:buClrTx/>
              <a:buSzTx/>
              <a:buFontTx/>
              <a:buNone/>
              <a:tabLst/>
              <a:defRPr/>
            </a:pPr>
            <a:r>
              <a:rPr kumimoji="0" lang="da-DK" sz="4000" b="0" i="0" u="none" strike="noStrike" kern="1200" cap="none" spc="0" normalizeH="0" baseline="0" noProof="0" dirty="0">
                <a:ln>
                  <a:noFill/>
                </a:ln>
                <a:solidFill>
                  <a:srgbClr val="FFFFFF"/>
                </a:solidFill>
                <a:effectLst/>
                <a:uLnTx/>
                <a:uFillTx/>
                <a:latin typeface="Helvetica Neue Medium"/>
                <a:sym typeface="Helvetica Neue Medium"/>
              </a:rPr>
              <a:t>Booking</a:t>
            </a:r>
          </a:p>
        </p:txBody>
      </p:sp>
      <p:sp>
        <p:nvSpPr>
          <p:cNvPr id="7" name="Tekstfelt 6"/>
          <p:cNvSpPr txBox="1"/>
          <p:nvPr/>
        </p:nvSpPr>
        <p:spPr>
          <a:xfrm>
            <a:off x="8045186" y="863161"/>
            <a:ext cx="4695196"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lvl="0" indent="0" algn="ctr" defTabSz="825500" rtl="0" eaLnBrk="1" fontAlgn="auto" latinLnBrk="0" hangingPunct="0">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srgbClr val="FFAF37"/>
                </a:solidFill>
                <a:effectLst/>
                <a:uLnTx/>
                <a:uFillTx/>
                <a:latin typeface="Raleway" panose="020B0503030101060003"/>
                <a:sym typeface="Helvetica Neue Medium"/>
              </a:rPr>
              <a:t> I får </a:t>
            </a:r>
            <a:r>
              <a:rPr kumimoji="0" lang="da-DK" sz="2400" b="0" i="0" u="sng" strike="noStrike" kern="1200" cap="none" spc="0" normalizeH="0" baseline="0" noProof="0" dirty="0">
                <a:ln>
                  <a:noFill/>
                </a:ln>
                <a:solidFill>
                  <a:srgbClr val="FFAF37"/>
                </a:solidFill>
                <a:effectLst/>
                <a:uLnTx/>
                <a:uFillTx/>
                <a:latin typeface="Raleway" panose="020B0503030101060003"/>
                <a:sym typeface="Helvetica Neue Medium"/>
              </a:rPr>
              <a:t>ikke</a:t>
            </a:r>
            <a:r>
              <a:rPr kumimoji="0" lang="da-DK" sz="2400" b="0" i="0" u="none" strike="noStrike" kern="1200" cap="none" spc="0" normalizeH="0" baseline="0" noProof="0" dirty="0">
                <a:ln>
                  <a:noFill/>
                </a:ln>
                <a:solidFill>
                  <a:srgbClr val="FFAF37"/>
                </a:solidFill>
                <a:effectLst/>
                <a:uLnTx/>
                <a:uFillTx/>
                <a:latin typeface="Raleway" panose="020B0503030101060003"/>
                <a:sym typeface="Helvetica Neue Medium"/>
              </a:rPr>
              <a:t> fravær ved vejledning. </a:t>
            </a:r>
          </a:p>
          <a:p>
            <a:pPr marL="0" marR="0" lvl="0" indent="0" algn="ctr" defTabSz="825500" rtl="0" eaLnBrk="1" fontAlgn="auto" latinLnBrk="0" hangingPunct="0">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srgbClr val="FFFFFF"/>
              </a:solidFill>
              <a:effectLst/>
              <a:uLnTx/>
              <a:uFillTx/>
              <a:latin typeface="Helvetica Neue Medium"/>
              <a:sym typeface="Helvetica Neue Medium"/>
            </a:endParaRPr>
          </a:p>
        </p:txBody>
      </p:sp>
      <p:pic>
        <p:nvPicPr>
          <p:cNvPr id="13" name="Billed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0109" y="1359039"/>
            <a:ext cx="8854777" cy="5371617"/>
          </a:xfrm>
          <a:prstGeom prst="rect">
            <a:avLst/>
          </a:prstGeom>
        </p:spPr>
      </p:pic>
      <p:pic>
        <p:nvPicPr>
          <p:cNvPr id="14" name="Billed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0108" y="1205922"/>
            <a:ext cx="10106635" cy="6322633"/>
          </a:xfrm>
          <a:prstGeom prst="rect">
            <a:avLst/>
          </a:prstGeom>
        </p:spPr>
      </p:pic>
    </p:spTree>
    <p:extLst>
      <p:ext uri="{BB962C8B-B14F-4D97-AF65-F5344CB8AC3E}">
        <p14:creationId xmlns:p14="http://schemas.microsoft.com/office/powerpoint/2010/main" val="4199250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4F5F0"/>
        </a:solidFill>
        <a:effectLst/>
      </p:bgPr>
    </p:bg>
    <p:spTree>
      <p:nvGrpSpPr>
        <p:cNvPr id="1" name=""/>
        <p:cNvGrpSpPr/>
        <p:nvPr/>
      </p:nvGrpSpPr>
      <p:grpSpPr>
        <a:xfrm>
          <a:off x="0" y="0"/>
          <a:ext cx="0" cy="0"/>
          <a:chOff x="0" y="0"/>
          <a:chExt cx="0" cy="0"/>
        </a:xfrm>
      </p:grpSpPr>
      <p:sp>
        <p:nvSpPr>
          <p:cNvPr id="3" name="Rektangel 2"/>
          <p:cNvSpPr/>
          <p:nvPr/>
        </p:nvSpPr>
        <p:spPr>
          <a:xfrm>
            <a:off x="191344" y="1405282"/>
            <a:ext cx="10854192" cy="923330"/>
          </a:xfrm>
          <a:prstGeom prst="rect">
            <a:avLst/>
          </a:prstGeom>
        </p:spPr>
        <p:txBody>
          <a:bodyPr wrap="square">
            <a:spAutoFit/>
          </a:bodyPr>
          <a:lstStyle/>
          <a:p>
            <a:pPr marL="342900" marR="0" lvl="0" indent="-342900" algn="l" defTabSz="8255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da-DK" sz="5400" b="0" i="0" u="none" strike="noStrike" kern="1200" cap="none" spc="0" normalizeH="0" baseline="0" noProof="0" dirty="0">
                <a:ln>
                  <a:noFill/>
                </a:ln>
                <a:solidFill>
                  <a:srgbClr val="0B5A5F"/>
                </a:solidFill>
                <a:effectLst/>
                <a:uLnTx/>
                <a:uFillTx/>
                <a:latin typeface="Raleway" panose="020B0503030101060003"/>
                <a:ea typeface="Helvetica Neue Medium"/>
                <a:cs typeface="Helvetica Neue Medium"/>
                <a:sym typeface="Helvetica Neue Medium"/>
              </a:rPr>
              <a:t>Er du i tvivl?</a:t>
            </a:r>
          </a:p>
        </p:txBody>
      </p:sp>
      <p:sp>
        <p:nvSpPr>
          <p:cNvPr id="5" name="Rektangel 4"/>
          <p:cNvSpPr/>
          <p:nvPr/>
        </p:nvSpPr>
        <p:spPr>
          <a:xfrm>
            <a:off x="1290124" y="835744"/>
            <a:ext cx="9213274" cy="3939540"/>
          </a:xfrm>
          <a:prstGeom prst="rect">
            <a:avLst/>
          </a:prstGeom>
        </p:spPr>
        <p:txBody>
          <a:bodyPr wrap="square">
            <a:spAutoFit/>
          </a:bodyPr>
          <a:lstStyle/>
          <a:p>
            <a:pPr marL="0" marR="0" lvl="0" indent="0" algn="ctr" defTabSz="825500" rtl="0" eaLnBrk="1" fontAlgn="auto" latinLnBrk="0" hangingPunct="0">
              <a:lnSpc>
                <a:spcPct val="100000"/>
              </a:lnSpc>
              <a:spcBef>
                <a:spcPts val="0"/>
              </a:spcBef>
              <a:spcAft>
                <a:spcPts val="0"/>
              </a:spcAft>
              <a:buClrTx/>
              <a:buSzTx/>
              <a:buFontTx/>
              <a:buNone/>
              <a:tabLst/>
              <a:defRPr/>
            </a:pPr>
            <a:r>
              <a:rPr kumimoji="0" lang="da-DK" sz="12500" b="0" i="0" u="none" strike="noStrike" kern="1200" cap="none" spc="0" normalizeH="0" baseline="0" noProof="0" dirty="0">
                <a:ln>
                  <a:noFill/>
                </a:ln>
                <a:solidFill>
                  <a:srgbClr val="0B5A5F"/>
                </a:solidFill>
                <a:effectLst>
                  <a:outerShdw blurRad="38100" dist="38100" dir="2700000" algn="tl">
                    <a:srgbClr val="000000">
                      <a:alpha val="43137"/>
                    </a:srgbClr>
                  </a:outerShdw>
                </a:effectLst>
                <a:uLnTx/>
                <a:uFillTx/>
                <a:latin typeface="Raleway" panose="020B0503030101060003"/>
                <a:ea typeface="Helvetica Neue Medium"/>
                <a:cs typeface="Helvetica Neue Medium"/>
                <a:sym typeface="Helvetica Neue Medium"/>
              </a:rPr>
              <a:t>Google</a:t>
            </a:r>
          </a:p>
          <a:p>
            <a:pPr marL="0" marR="0" lvl="0" indent="0" algn="ctr" defTabSz="825500" rtl="0" eaLnBrk="1" fontAlgn="auto" latinLnBrk="0" hangingPunct="0">
              <a:lnSpc>
                <a:spcPct val="100000"/>
              </a:lnSpc>
              <a:spcBef>
                <a:spcPts val="0"/>
              </a:spcBef>
              <a:spcAft>
                <a:spcPts val="0"/>
              </a:spcAft>
              <a:buClrTx/>
              <a:buSzTx/>
              <a:buFontTx/>
              <a:buNone/>
              <a:tabLst/>
              <a:defRPr/>
            </a:pPr>
            <a:r>
              <a:rPr kumimoji="0" lang="da-DK" sz="12500" b="0" i="0" u="none" strike="noStrike" kern="1200" cap="none" spc="0" normalizeH="0" baseline="0" noProof="0" dirty="0">
                <a:ln>
                  <a:noFill/>
                </a:ln>
                <a:solidFill>
                  <a:srgbClr val="0B5A5F"/>
                </a:solidFill>
                <a:effectLst>
                  <a:outerShdw blurRad="38100" dist="38100" dir="2700000" algn="tl">
                    <a:srgbClr val="000000">
                      <a:alpha val="43137"/>
                    </a:srgbClr>
                  </a:outerShdw>
                </a:effectLst>
                <a:uLnTx/>
                <a:uFillTx/>
                <a:latin typeface="Raleway" panose="020B0503030101060003"/>
                <a:ea typeface="Helvetica Neue Medium"/>
                <a:cs typeface="Helvetica Neue Medium"/>
                <a:sym typeface="Helvetica Neue Medium"/>
              </a:rPr>
              <a:t>Studievalg</a:t>
            </a:r>
          </a:p>
        </p:txBody>
      </p:sp>
    </p:spTree>
    <p:extLst>
      <p:ext uri="{BB962C8B-B14F-4D97-AF65-F5344CB8AC3E}">
        <p14:creationId xmlns:p14="http://schemas.microsoft.com/office/powerpoint/2010/main" val="97923985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subTnLst>
                                    <p:set>
                                      <p:cBhvr override="childStyle">
                                        <p:cTn dur="1" fill="hold" display="0" masterRel="nextClick" afterEffect="1"/>
                                        <p:tgtEl>
                                          <p:spTgt spid="3">
                                            <p:txEl>
                                              <p:pRg st="0" end="0"/>
                                            </p:txEl>
                                          </p:spTgt>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_rels/theme5.xml.rels><?xml version="1.0" encoding="UTF-8" standalone="yes"?>
<Relationships xmlns="http://schemas.openxmlformats.org/package/2006/relationships"><Relationship Id="rId1" Type="http://schemas.openxmlformats.org/officeDocument/2006/relationships/image" Target="../media/image30.png"/></Relationships>
</file>

<file path=ppt/theme/_rels/theme6.xml.rels><?xml version="1.0" encoding="UTF-8" standalone="yes"?>
<Relationships xmlns="http://schemas.openxmlformats.org/package/2006/relationships"><Relationship Id="rId1" Type="http://schemas.openxmlformats.org/officeDocument/2006/relationships/image" Target="../media/image30.png"/></Relationships>
</file>

<file path=ppt/theme/_rels/theme9.xml.rels><?xml version="1.0" encoding="UTF-8" standalone="yes"?>
<Relationships xmlns="http://schemas.openxmlformats.org/package/2006/relationships"><Relationship Id="rId1" Type="http://schemas.openxmlformats.org/officeDocument/2006/relationships/image" Target="../media/image30.png"/></Relationships>
</file>

<file path=ppt/theme/theme1.xml><?xml version="1.0" encoding="utf-8"?>
<a:theme xmlns:a="http://schemas.openxmlformats.org/drawingml/2006/main" name="Studievalg Danmark">
  <a:themeElements>
    <a:clrScheme name="SVDK 1">
      <a:dk1>
        <a:srgbClr val="283737"/>
      </a:dk1>
      <a:lt1>
        <a:srgbClr val="C8D7CD"/>
      </a:lt1>
      <a:dk2>
        <a:srgbClr val="283737"/>
      </a:dk2>
      <a:lt2>
        <a:srgbClr val="E1E1DC"/>
      </a:lt2>
      <a:accent1>
        <a:srgbClr val="FFAF38"/>
      </a:accent1>
      <a:accent2>
        <a:srgbClr val="FF8C32"/>
      </a:accent2>
      <a:accent3>
        <a:srgbClr val="FA4B0F"/>
      </a:accent3>
      <a:accent4>
        <a:srgbClr val="E62D1E"/>
      </a:accent4>
      <a:accent5>
        <a:srgbClr val="2D7D82"/>
      </a:accent5>
      <a:accent6>
        <a:srgbClr val="0A5A5F"/>
      </a:accent6>
      <a:hlink>
        <a:srgbClr val="FFAF38"/>
      </a:hlink>
      <a:folHlink>
        <a:srgbClr val="F5F5F0"/>
      </a:folHlink>
    </a:clrScheme>
    <a:fontScheme name="Brugerdefineret 1">
      <a:majorFont>
        <a:latin typeface="Raleway"/>
        <a:ea typeface=""/>
        <a:cs typeface=""/>
      </a:majorFont>
      <a:minorFont>
        <a:latin typeface="Raleway"/>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 Original" id="{B0E001B3-13FE-4441-8344-299EEFA7798E}" vid="{39FCCF59-E010-4D51-A039-ACDABA6D40B2}"/>
    </a:ext>
  </a:extLst>
</a:theme>
</file>

<file path=ppt/theme/theme2.xml><?xml version="1.0" encoding="utf-8"?>
<a:theme xmlns:a="http://schemas.openxmlformats.org/drawingml/2006/main" name="Office Theme">
  <a:themeElements>
    <a:clrScheme name="SVDK farver">
      <a:dk1>
        <a:sysClr val="windowText" lastClr="000000"/>
      </a:dk1>
      <a:lt1>
        <a:sysClr val="window" lastClr="FFFFFF"/>
      </a:lt1>
      <a:dk2>
        <a:srgbClr val="283737"/>
      </a:dk2>
      <a:lt2>
        <a:srgbClr val="E1E1DC"/>
      </a:lt2>
      <a:accent1>
        <a:srgbClr val="0A5A5F"/>
      </a:accent1>
      <a:accent2>
        <a:srgbClr val="2D7D82"/>
      </a:accent2>
      <a:accent3>
        <a:srgbClr val="C8D7CD"/>
      </a:accent3>
      <a:accent4>
        <a:srgbClr val="E62D1E"/>
      </a:accent4>
      <a:accent5>
        <a:srgbClr val="FA4B0F"/>
      </a:accent5>
      <a:accent6>
        <a:srgbClr val="FF8C32"/>
      </a:accent6>
      <a:hlink>
        <a:srgbClr val="FFAF38"/>
      </a:hlink>
      <a:folHlink>
        <a:srgbClr val="F5F5F0"/>
      </a:folHlink>
    </a:clrScheme>
    <a:fontScheme name="Brugerdefineret 1">
      <a:majorFont>
        <a:latin typeface="Raleway"/>
        <a:ea typeface=""/>
        <a:cs typeface=""/>
      </a:majorFont>
      <a:minorFont>
        <a:latin typeface="Raleway"/>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2_Studievalg Danmark">
  <a:themeElements>
    <a:clrScheme name="Raleway Master Skabelon">
      <a:dk1>
        <a:srgbClr val="0A5A5F"/>
      </a:dk1>
      <a:lt1>
        <a:srgbClr val="C8D7CD"/>
      </a:lt1>
      <a:dk2>
        <a:srgbClr val="283737"/>
      </a:dk2>
      <a:lt2>
        <a:srgbClr val="E1E1DC"/>
      </a:lt2>
      <a:accent1>
        <a:srgbClr val="FFAF37"/>
      </a:accent1>
      <a:accent2>
        <a:srgbClr val="FF8C32"/>
      </a:accent2>
      <a:accent3>
        <a:srgbClr val="FA4B0F"/>
      </a:accent3>
      <a:accent4>
        <a:srgbClr val="E62D1E"/>
      </a:accent4>
      <a:accent5>
        <a:srgbClr val="2D7D82"/>
      </a:accent5>
      <a:accent6>
        <a:srgbClr val="0A5A5F"/>
      </a:accent6>
      <a:hlink>
        <a:srgbClr val="FFAF37"/>
      </a:hlink>
      <a:folHlink>
        <a:srgbClr val="C8D7CD"/>
      </a:folHlink>
    </a:clrScheme>
    <a:fontScheme name="Raleway">
      <a:majorFont>
        <a:latin typeface="Raleway Medium"/>
        <a:ea typeface=""/>
        <a:cs typeface=""/>
      </a:majorFont>
      <a:minorFont>
        <a:latin typeface="Raleway"/>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Master Raleway NEW SVDK.potx [Skrivebeskyttet]" id="{4E8BE22F-FE1F-42AB-908B-989F2884DA3A}" vid="{AB89BBAB-42F9-459B-8DA2-3FC56ADC44F6}"/>
    </a:ext>
  </a:extLst>
</a:theme>
</file>

<file path=ppt/theme/theme4.xml><?xml version="1.0" encoding="utf-8"?>
<a:theme xmlns:a="http://schemas.openxmlformats.org/drawingml/2006/main" name="1_Office-tema">
  <a:themeElements>
    <a:clrScheme name="Raleway Master Skabelon">
      <a:dk1>
        <a:srgbClr val="0A5A5F"/>
      </a:dk1>
      <a:lt1>
        <a:srgbClr val="C8D7CD"/>
      </a:lt1>
      <a:dk2>
        <a:srgbClr val="283737"/>
      </a:dk2>
      <a:lt2>
        <a:srgbClr val="E1E1DC"/>
      </a:lt2>
      <a:accent1>
        <a:srgbClr val="FFAF37"/>
      </a:accent1>
      <a:accent2>
        <a:srgbClr val="FF8C32"/>
      </a:accent2>
      <a:accent3>
        <a:srgbClr val="FA4B0F"/>
      </a:accent3>
      <a:accent4>
        <a:srgbClr val="E62D1E"/>
      </a:accent4>
      <a:accent5>
        <a:srgbClr val="2D7D82"/>
      </a:accent5>
      <a:accent6>
        <a:srgbClr val="0A5A5F"/>
      </a:accent6>
      <a:hlink>
        <a:srgbClr val="FFAF37"/>
      </a:hlink>
      <a:folHlink>
        <a:srgbClr val="C8D7CD"/>
      </a:folHlink>
    </a:clrScheme>
    <a:fontScheme name="Raleway">
      <a:majorFont>
        <a:latin typeface="Raleway Medium"/>
        <a:ea typeface=""/>
        <a:cs typeface=""/>
      </a:majorFont>
      <a:minorFont>
        <a:latin typeface="Raleway"/>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y) Raleway Master PowerPoint skabelon.potx [Skrivebeskyttet]" id="{8E8491DD-6981-43A9-BA98-6149DB1E760D}" vid="{5C5AE508-37F5-4EA3-99A0-6A321229C6C2}"/>
    </a:ext>
  </a:extLst>
</a:theme>
</file>

<file path=ppt/theme/theme5.xml><?xml version="1.0" encoding="utf-8"?>
<a:theme xmlns:a="http://schemas.openxmlformats.org/drawingml/2006/main" name="2_White">
  <a:themeElements>
    <a:clrScheme name="Studievalg Danmark">
      <a:dk1>
        <a:srgbClr val="0B5A5F"/>
      </a:dk1>
      <a:lt1>
        <a:srgbClr val="FFFFFF"/>
      </a:lt1>
      <a:dk2>
        <a:srgbClr val="53585F"/>
      </a:dk2>
      <a:lt2>
        <a:srgbClr val="DCDEE0"/>
      </a:lt2>
      <a:accent1>
        <a:srgbClr val="0A5A5F"/>
      </a:accent1>
      <a:accent2>
        <a:srgbClr val="2D7D82"/>
      </a:accent2>
      <a:accent3>
        <a:srgbClr val="C8D7CD"/>
      </a:accent3>
      <a:accent4>
        <a:srgbClr val="FA4B0F"/>
      </a:accent4>
      <a:accent5>
        <a:srgbClr val="FF8C32"/>
      </a:accent5>
      <a:accent6>
        <a:srgbClr val="FFAF37"/>
      </a:accent6>
      <a:hlink>
        <a:srgbClr val="FFAF37"/>
      </a:hlink>
      <a:folHlink>
        <a:srgbClr val="FF4B0F"/>
      </a:folHlink>
    </a:clrScheme>
    <a:fontScheme name="White">
      <a:majorFont>
        <a:latin typeface="Circular Std"/>
        <a:ea typeface="Circular Std"/>
        <a:cs typeface="Circular Std"/>
      </a:majorFont>
      <a:minorFont>
        <a:latin typeface="Circular Std Black"/>
        <a:ea typeface="Circular Std Black"/>
        <a:cs typeface="Circular Std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j-lt"/>
            <a:ea typeface="+mj-ea"/>
            <a:cs typeface="+mj-cs"/>
            <a:sym typeface="Circular St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15000" b="0" i="0" u="none" strike="noStrike" cap="none" spc="0" normalizeH="0" baseline="0">
            <a:ln>
              <a:noFill/>
            </a:ln>
            <a:solidFill>
              <a:srgbClr val="0B5A5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6.xml><?xml version="1.0" encoding="utf-8"?>
<a:theme xmlns:a="http://schemas.openxmlformats.org/drawingml/2006/main" name="3_White">
  <a:themeElements>
    <a:clrScheme name="Studievalg Danmark">
      <a:dk1>
        <a:srgbClr val="0B5A5F"/>
      </a:dk1>
      <a:lt1>
        <a:srgbClr val="FFFFFF"/>
      </a:lt1>
      <a:dk2>
        <a:srgbClr val="53585F"/>
      </a:dk2>
      <a:lt2>
        <a:srgbClr val="DCDEE0"/>
      </a:lt2>
      <a:accent1>
        <a:srgbClr val="0A5A5F"/>
      </a:accent1>
      <a:accent2>
        <a:srgbClr val="2D7D82"/>
      </a:accent2>
      <a:accent3>
        <a:srgbClr val="C8D7CD"/>
      </a:accent3>
      <a:accent4>
        <a:srgbClr val="FA4B0F"/>
      </a:accent4>
      <a:accent5>
        <a:srgbClr val="FF8C32"/>
      </a:accent5>
      <a:accent6>
        <a:srgbClr val="FFAF37"/>
      </a:accent6>
      <a:hlink>
        <a:srgbClr val="FFAF37"/>
      </a:hlink>
      <a:folHlink>
        <a:srgbClr val="FF4B0F"/>
      </a:folHlink>
    </a:clrScheme>
    <a:fontScheme name="White">
      <a:majorFont>
        <a:latin typeface="Circular Std"/>
        <a:ea typeface="Circular Std"/>
        <a:cs typeface="Circular Std"/>
      </a:majorFont>
      <a:minorFont>
        <a:latin typeface="Circular Std Black"/>
        <a:ea typeface="Circular Std Black"/>
        <a:cs typeface="Circular Std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j-lt"/>
            <a:ea typeface="+mj-ea"/>
            <a:cs typeface="+mj-cs"/>
            <a:sym typeface="Circular St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15000" b="0" i="0" u="none" strike="noStrike" cap="none" spc="0" normalizeH="0" baseline="0">
            <a:ln>
              <a:noFill/>
            </a:ln>
            <a:solidFill>
              <a:srgbClr val="0B5A5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Studievalg-Danmark-PowerPoint-Skabelon1.potx" id="{4C476020-9951-4DC2-BAEB-87EEA26DC25E}" vid="{466936EC-4B07-4D38-9A51-178591A102FF}"/>
    </a:ext>
  </a:extLst>
</a:theme>
</file>

<file path=ppt/theme/theme7.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StudievalgTema">
  <a:themeElements>
    <a:clrScheme name="SVDK 1">
      <a:dk1>
        <a:srgbClr val="283737"/>
      </a:dk1>
      <a:lt1>
        <a:srgbClr val="C8D7CD"/>
      </a:lt1>
      <a:dk2>
        <a:srgbClr val="283737"/>
      </a:dk2>
      <a:lt2>
        <a:srgbClr val="E1E1DC"/>
      </a:lt2>
      <a:accent1>
        <a:srgbClr val="FFAF38"/>
      </a:accent1>
      <a:accent2>
        <a:srgbClr val="FF8C32"/>
      </a:accent2>
      <a:accent3>
        <a:srgbClr val="FA4B0F"/>
      </a:accent3>
      <a:accent4>
        <a:srgbClr val="E62D1E"/>
      </a:accent4>
      <a:accent5>
        <a:srgbClr val="2D7D82"/>
      </a:accent5>
      <a:accent6>
        <a:srgbClr val="0A5A5F"/>
      </a:accent6>
      <a:hlink>
        <a:srgbClr val="FFAF38"/>
      </a:hlink>
      <a:folHlink>
        <a:srgbClr val="F5F5F0"/>
      </a:folHlink>
    </a:clrScheme>
    <a:fontScheme name="Brugerdefineret 1">
      <a:majorFont>
        <a:latin typeface="Raleway"/>
        <a:ea typeface=""/>
        <a:cs typeface=""/>
      </a:majorFont>
      <a:minorFont>
        <a:latin typeface="Raleway"/>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udievalgTema" id="{AB4247F1-DD81-3441-87AD-957E53727946}" vid="{4F63BA9B-51B8-9D4B-997A-0DB45B91CE34}"/>
    </a:ext>
  </a:extLst>
</a:theme>
</file>

<file path=ppt/theme/theme9.xml><?xml version="1.0" encoding="utf-8"?>
<a:theme xmlns:a="http://schemas.openxmlformats.org/drawingml/2006/main" name="4_White">
  <a:themeElements>
    <a:clrScheme name="Studievalg Danmark">
      <a:dk1>
        <a:srgbClr val="0B5A5F"/>
      </a:dk1>
      <a:lt1>
        <a:srgbClr val="FFFFFF"/>
      </a:lt1>
      <a:dk2>
        <a:srgbClr val="53585F"/>
      </a:dk2>
      <a:lt2>
        <a:srgbClr val="DCDEE0"/>
      </a:lt2>
      <a:accent1>
        <a:srgbClr val="0A5A5F"/>
      </a:accent1>
      <a:accent2>
        <a:srgbClr val="2D7D82"/>
      </a:accent2>
      <a:accent3>
        <a:srgbClr val="C8D7CD"/>
      </a:accent3>
      <a:accent4>
        <a:srgbClr val="FA4B0F"/>
      </a:accent4>
      <a:accent5>
        <a:srgbClr val="FF8C32"/>
      </a:accent5>
      <a:accent6>
        <a:srgbClr val="FFAF37"/>
      </a:accent6>
      <a:hlink>
        <a:srgbClr val="FFAF37"/>
      </a:hlink>
      <a:folHlink>
        <a:srgbClr val="FF4B0F"/>
      </a:folHlink>
    </a:clrScheme>
    <a:fontScheme name="White">
      <a:majorFont>
        <a:latin typeface="Circular Std"/>
        <a:ea typeface="Circular Std"/>
        <a:cs typeface="Circular Std"/>
      </a:majorFont>
      <a:minorFont>
        <a:latin typeface="Circular Std Black"/>
        <a:ea typeface="Circular Std Black"/>
        <a:cs typeface="Circular Std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j-lt"/>
            <a:ea typeface="+mj-ea"/>
            <a:cs typeface="+mj-cs"/>
            <a:sym typeface="Circular St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15000" b="0" i="0" u="none" strike="noStrike" cap="none" spc="0" normalizeH="0" baseline="0">
            <a:ln>
              <a:noFill/>
            </a:ln>
            <a:solidFill>
              <a:srgbClr val="0B5A5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Studievalg-Danmark-PowerPoint-Skabelon1.potx" id="{4C476020-9951-4DC2-BAEB-87EEA26DC25E}" vid="{466936EC-4B07-4D38-9A51-178591A102FF}"/>
    </a:ext>
  </a:extLst>
</a:theme>
</file>

<file path=ppt/theme/theme10.xml><?xml version="1.0" encoding="utf-8"?>
<a:theme xmlns:a="http://schemas.openxmlformats.org/drawingml/2006/main" name="1_Studievalg Danmark">
  <a:themeElements>
    <a:clrScheme name="Raleway Master Skabelon">
      <a:dk1>
        <a:srgbClr val="0A5A5F"/>
      </a:dk1>
      <a:lt1>
        <a:srgbClr val="C8D7CD"/>
      </a:lt1>
      <a:dk2>
        <a:srgbClr val="283737"/>
      </a:dk2>
      <a:lt2>
        <a:srgbClr val="E1E1DC"/>
      </a:lt2>
      <a:accent1>
        <a:srgbClr val="FFAF37"/>
      </a:accent1>
      <a:accent2>
        <a:srgbClr val="FF8C32"/>
      </a:accent2>
      <a:accent3>
        <a:srgbClr val="FA4B0F"/>
      </a:accent3>
      <a:accent4>
        <a:srgbClr val="E62D1E"/>
      </a:accent4>
      <a:accent5>
        <a:srgbClr val="2D7D82"/>
      </a:accent5>
      <a:accent6>
        <a:srgbClr val="0A5A5F"/>
      </a:accent6>
      <a:hlink>
        <a:srgbClr val="FFAF37"/>
      </a:hlink>
      <a:folHlink>
        <a:srgbClr val="C8D7CD"/>
      </a:folHlink>
    </a:clrScheme>
    <a:fontScheme name="Raleway">
      <a:majorFont>
        <a:latin typeface="Raleway Medium"/>
        <a:ea typeface=""/>
        <a:cs typeface=""/>
      </a:majorFont>
      <a:minorFont>
        <a:latin typeface="Raleway"/>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Master Raleway NEW SVDK.potx [Skrivebeskyttet]" id="{4E8BE22F-FE1F-42AB-908B-989F2884DA3A}" vid="{AB89BBAB-42F9-459B-8DA2-3FC56ADC44F6}"/>
    </a:ext>
  </a:extLst>
</a:theme>
</file>

<file path=ppt/theme/theme1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 Original kopier denne</Template>
  <TotalTime>8480</TotalTime>
  <Words>5484</Words>
  <Application>Microsoft Office PowerPoint</Application>
  <PresentationFormat>Widescreen</PresentationFormat>
  <Paragraphs>503</Paragraphs>
  <Slides>28</Slides>
  <Notes>25</Notes>
  <HiddenSlides>0</HiddenSlides>
  <MMClips>0</MMClips>
  <ScaleCrop>false</ScaleCrop>
  <HeadingPairs>
    <vt:vector size="6" baseType="variant">
      <vt:variant>
        <vt:lpstr>Benyttede skrifttyper</vt:lpstr>
      </vt:variant>
      <vt:variant>
        <vt:i4>20</vt:i4>
      </vt:variant>
      <vt:variant>
        <vt:lpstr>Tema</vt:lpstr>
      </vt:variant>
      <vt:variant>
        <vt:i4>10</vt:i4>
      </vt:variant>
      <vt:variant>
        <vt:lpstr>Slidetitler</vt:lpstr>
      </vt:variant>
      <vt:variant>
        <vt:i4>28</vt:i4>
      </vt:variant>
    </vt:vector>
  </HeadingPairs>
  <TitlesOfParts>
    <vt:vector size="58" baseType="lpstr">
      <vt:lpstr>ＭＳ Ｐゴシック</vt:lpstr>
      <vt:lpstr>Arial</vt:lpstr>
      <vt:lpstr>Calibri</vt:lpstr>
      <vt:lpstr>Century Gothic</vt:lpstr>
      <vt:lpstr>Circular Std</vt:lpstr>
      <vt:lpstr>Circular Std Black</vt:lpstr>
      <vt:lpstr>Helvetica Neue</vt:lpstr>
      <vt:lpstr>Helvetica Neue Light</vt:lpstr>
      <vt:lpstr>Helvetica Neue Medium</vt:lpstr>
      <vt:lpstr>Lato Light</vt:lpstr>
      <vt:lpstr>League Spartan</vt:lpstr>
      <vt:lpstr>Lucida Grande</vt:lpstr>
      <vt:lpstr>Mukta ExtraLight</vt:lpstr>
      <vt:lpstr>Poppins</vt:lpstr>
      <vt:lpstr>Raleway</vt:lpstr>
      <vt:lpstr>Raleway ExtraBold</vt:lpstr>
      <vt:lpstr>Raleway Light</vt:lpstr>
      <vt:lpstr>Raleway Medium</vt:lpstr>
      <vt:lpstr>Verdana</vt:lpstr>
      <vt:lpstr>Wingdings</vt:lpstr>
      <vt:lpstr>Studievalg Danmark</vt:lpstr>
      <vt:lpstr>Office Theme</vt:lpstr>
      <vt:lpstr>2_Studievalg Danmark</vt:lpstr>
      <vt:lpstr>1_Office-tema</vt:lpstr>
      <vt:lpstr>2_White</vt:lpstr>
      <vt:lpstr>3_White</vt:lpstr>
      <vt:lpstr>Kontortema</vt:lpstr>
      <vt:lpstr>StudievalgTema</vt:lpstr>
      <vt:lpstr>4_White</vt:lpstr>
      <vt:lpstr>1_Studievalg Danmark</vt:lpstr>
      <vt:lpstr>PowerPoint-præsentation</vt:lpstr>
      <vt:lpstr>PowerPoint-præsentation</vt:lpstr>
      <vt:lpstr>PowerPoint-præsentation</vt:lpstr>
      <vt:lpstr>Vigtige datoer  – den koordinerede tilmelding</vt:lpstr>
      <vt:lpstr>Hvad skal du være opmærksom på  før du søger</vt:lpstr>
      <vt:lpstr>Adgangskrav</vt:lpstr>
      <vt:lpstr>Supplering</vt:lpstr>
      <vt:lpstr>PowerPoint-præsentation</vt:lpstr>
      <vt:lpstr>Hvordan bliver der nedjusteret  </vt:lpstr>
      <vt:lpstr>PowerPoint-præsentation</vt:lpstr>
      <vt:lpstr>PowerPoint-præsentation</vt:lpstr>
      <vt:lpstr>PowerPoint-præsentation</vt:lpstr>
      <vt:lpstr>PowerPoint-præsentation</vt:lpstr>
      <vt:lpstr>Kvote 2 Alle adgangskravsfag skal stadig bestås</vt:lpstr>
      <vt:lpstr>PowerPoint-præsentation</vt:lpstr>
      <vt:lpstr>Hvad skal du være opmærksom på  når du søger</vt:lpstr>
      <vt:lpstr>PowerPoint-præsentation</vt:lpstr>
      <vt:lpstr>PowerPoint-præsentation</vt:lpstr>
      <vt:lpstr>PowerPoint-præsentation</vt:lpstr>
      <vt:lpstr>Hvad skal du være opmærksom på  efter du har søgt</vt:lpstr>
      <vt:lpstr>Vigtige datoer  – den koordinerede tilmelding</vt:lpstr>
      <vt:lpstr>PowerPoint-præsentation</vt:lpstr>
      <vt:lpstr>PowerPoint-præsentation</vt:lpstr>
      <vt:lpstr>Økonomi under din uddannelse</vt:lpstr>
      <vt:lpstr>Specialpædagogisk støtte</vt:lpstr>
      <vt:lpstr>PowerPoint-præsentation</vt:lpstr>
      <vt:lpstr>PowerPoint-præsentation</vt:lpstr>
      <vt:lpstr>PowerPoint-præsentation</vt:lpstr>
    </vt:vector>
  </TitlesOfParts>
  <Company>Statens 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Tine Nyland Østergaard</dc:creator>
  <cp:lastModifiedBy>Peter Norman Nielsen</cp:lastModifiedBy>
  <cp:revision>284</cp:revision>
  <dcterms:created xsi:type="dcterms:W3CDTF">2021-05-12T13:08:23Z</dcterms:created>
  <dcterms:modified xsi:type="dcterms:W3CDTF">2025-02-26T08:10:18Z</dcterms:modified>
</cp:coreProperties>
</file>