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3" r:id="rId8"/>
    <p:sldId id="261" r:id="rId9"/>
    <p:sldId id="264" r:id="rId10"/>
    <p:sldId id="262"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11C99-1617-4959-BDB4-167B8FA73A19}" v="1" dt="2025-02-12T07:35:12.1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beth Vejlgaard Sørensen" userId="7a349696-8230-469c-be08-37a15fb6b7c0" providerId="ADAL" clId="{01311C99-1617-4959-BDB4-167B8FA73A19}"/>
    <pc:docChg chg="undo custSel addSld modSld sldOrd">
      <pc:chgData name="Lisbeth Vejlgaard Sørensen" userId="7a349696-8230-469c-be08-37a15fb6b7c0" providerId="ADAL" clId="{01311C99-1617-4959-BDB4-167B8FA73A19}" dt="2025-02-12T10:13:35.337" v="920" actId="20577"/>
      <pc:docMkLst>
        <pc:docMk/>
      </pc:docMkLst>
      <pc:sldChg chg="modSp mod">
        <pc:chgData name="Lisbeth Vejlgaard Sørensen" userId="7a349696-8230-469c-be08-37a15fb6b7c0" providerId="ADAL" clId="{01311C99-1617-4959-BDB4-167B8FA73A19}" dt="2025-02-12T07:55:30.552" v="771" actId="6549"/>
        <pc:sldMkLst>
          <pc:docMk/>
          <pc:sldMk cId="2977353720" sldId="256"/>
        </pc:sldMkLst>
        <pc:spChg chg="mod">
          <ac:chgData name="Lisbeth Vejlgaard Sørensen" userId="7a349696-8230-469c-be08-37a15fb6b7c0" providerId="ADAL" clId="{01311C99-1617-4959-BDB4-167B8FA73A19}" dt="2025-02-12T07:55:30.552" v="771" actId="6549"/>
          <ac:spMkLst>
            <pc:docMk/>
            <pc:sldMk cId="2977353720" sldId="256"/>
            <ac:spMk id="3" creationId="{C1A00136-5040-68B8-5F84-85F54DCC7BAF}"/>
          </ac:spMkLst>
        </pc:spChg>
      </pc:sldChg>
      <pc:sldChg chg="modSp mod">
        <pc:chgData name="Lisbeth Vejlgaard Sørensen" userId="7a349696-8230-469c-be08-37a15fb6b7c0" providerId="ADAL" clId="{01311C99-1617-4959-BDB4-167B8FA73A19}" dt="2025-02-12T07:44:53.953" v="374" actId="120"/>
        <pc:sldMkLst>
          <pc:docMk/>
          <pc:sldMk cId="3771849981" sldId="260"/>
        </pc:sldMkLst>
        <pc:spChg chg="mod">
          <ac:chgData name="Lisbeth Vejlgaard Sørensen" userId="7a349696-8230-469c-be08-37a15fb6b7c0" providerId="ADAL" clId="{01311C99-1617-4959-BDB4-167B8FA73A19}" dt="2025-02-12T07:44:34.560" v="367" actId="20577"/>
          <ac:spMkLst>
            <pc:docMk/>
            <pc:sldMk cId="3771849981" sldId="260"/>
            <ac:spMk id="2" creationId="{8C00CCA2-8728-65D0-F15B-60CAB98A32C7}"/>
          </ac:spMkLst>
        </pc:spChg>
        <pc:spChg chg="mod">
          <ac:chgData name="Lisbeth Vejlgaard Sørensen" userId="7a349696-8230-469c-be08-37a15fb6b7c0" providerId="ADAL" clId="{01311C99-1617-4959-BDB4-167B8FA73A19}" dt="2025-02-12T07:44:53.953" v="374" actId="120"/>
          <ac:spMkLst>
            <pc:docMk/>
            <pc:sldMk cId="3771849981" sldId="260"/>
            <ac:spMk id="9" creationId="{26AE66B7-81C6-FE99-D299-A3E5E99CB63A}"/>
          </ac:spMkLst>
        </pc:spChg>
        <pc:picChg chg="mod">
          <ac:chgData name="Lisbeth Vejlgaard Sørensen" userId="7a349696-8230-469c-be08-37a15fb6b7c0" providerId="ADAL" clId="{01311C99-1617-4959-BDB4-167B8FA73A19}" dt="2025-02-12T07:44:07.995" v="329" actId="1076"/>
          <ac:picMkLst>
            <pc:docMk/>
            <pc:sldMk cId="3771849981" sldId="260"/>
            <ac:picMk id="5" creationId="{CEC05A35-5C2D-E729-A4A8-0EDF42347DE8}"/>
          </ac:picMkLst>
        </pc:picChg>
      </pc:sldChg>
      <pc:sldChg chg="modSp new mod ord">
        <pc:chgData name="Lisbeth Vejlgaard Sørensen" userId="7a349696-8230-469c-be08-37a15fb6b7c0" providerId="ADAL" clId="{01311C99-1617-4959-BDB4-167B8FA73A19}" dt="2025-02-12T07:42:14.113" v="320" actId="20577"/>
        <pc:sldMkLst>
          <pc:docMk/>
          <pc:sldMk cId="1447734076" sldId="262"/>
        </pc:sldMkLst>
        <pc:spChg chg="mod">
          <ac:chgData name="Lisbeth Vejlgaard Sørensen" userId="7a349696-8230-469c-be08-37a15fb6b7c0" providerId="ADAL" clId="{01311C99-1617-4959-BDB4-167B8FA73A19}" dt="2025-02-11T13:02:07.763" v="53" actId="20577"/>
          <ac:spMkLst>
            <pc:docMk/>
            <pc:sldMk cId="1447734076" sldId="262"/>
            <ac:spMk id="2" creationId="{6E84168E-4E75-E10E-1195-036CB7F6523A}"/>
          </ac:spMkLst>
        </pc:spChg>
        <pc:spChg chg="mod">
          <ac:chgData name="Lisbeth Vejlgaard Sørensen" userId="7a349696-8230-469c-be08-37a15fb6b7c0" providerId="ADAL" clId="{01311C99-1617-4959-BDB4-167B8FA73A19}" dt="2025-02-12T07:42:14.113" v="320" actId="20577"/>
          <ac:spMkLst>
            <pc:docMk/>
            <pc:sldMk cId="1447734076" sldId="262"/>
            <ac:spMk id="3" creationId="{D82E404D-0B35-AB47-0998-E99CB66BD2D7}"/>
          </ac:spMkLst>
        </pc:spChg>
      </pc:sldChg>
      <pc:sldChg chg="addSp delSp modSp new mod setBg">
        <pc:chgData name="Lisbeth Vejlgaard Sørensen" userId="7a349696-8230-469c-be08-37a15fb6b7c0" providerId="ADAL" clId="{01311C99-1617-4959-BDB4-167B8FA73A19}" dt="2025-02-12T07:37:25.846" v="313" actId="14100"/>
        <pc:sldMkLst>
          <pc:docMk/>
          <pc:sldMk cId="727900182" sldId="263"/>
        </pc:sldMkLst>
        <pc:spChg chg="mod">
          <ac:chgData name="Lisbeth Vejlgaard Sørensen" userId="7a349696-8230-469c-be08-37a15fb6b7c0" providerId="ADAL" clId="{01311C99-1617-4959-BDB4-167B8FA73A19}" dt="2025-02-12T07:37:25.846" v="313" actId="14100"/>
          <ac:spMkLst>
            <pc:docMk/>
            <pc:sldMk cId="727900182" sldId="263"/>
            <ac:spMk id="2" creationId="{3FF6E96E-9DC2-187D-1034-94A4CD5F67AA}"/>
          </ac:spMkLst>
        </pc:spChg>
        <pc:spChg chg="del">
          <ac:chgData name="Lisbeth Vejlgaard Sørensen" userId="7a349696-8230-469c-be08-37a15fb6b7c0" providerId="ADAL" clId="{01311C99-1617-4959-BDB4-167B8FA73A19}" dt="2025-02-12T07:35:12.172" v="281" actId="931"/>
          <ac:spMkLst>
            <pc:docMk/>
            <pc:sldMk cId="727900182" sldId="263"/>
            <ac:spMk id="3" creationId="{C1447079-AA00-C518-456B-340C502920A5}"/>
          </ac:spMkLst>
        </pc:spChg>
        <pc:spChg chg="add mod">
          <ac:chgData name="Lisbeth Vejlgaard Sørensen" userId="7a349696-8230-469c-be08-37a15fb6b7c0" providerId="ADAL" clId="{01311C99-1617-4959-BDB4-167B8FA73A19}" dt="2025-02-12T07:37:19.919" v="311" actId="27636"/>
          <ac:spMkLst>
            <pc:docMk/>
            <pc:sldMk cId="727900182" sldId="263"/>
            <ac:spMk id="9" creationId="{A66224E4-AF2E-2FEA-664B-B5E93A99E375}"/>
          </ac:spMkLst>
        </pc:spChg>
        <pc:spChg chg="add">
          <ac:chgData name="Lisbeth Vejlgaard Sørensen" userId="7a349696-8230-469c-be08-37a15fb6b7c0" providerId="ADAL" clId="{01311C99-1617-4959-BDB4-167B8FA73A19}" dt="2025-02-12T07:35:42.180" v="286" actId="26606"/>
          <ac:spMkLst>
            <pc:docMk/>
            <pc:sldMk cId="727900182" sldId="263"/>
            <ac:spMk id="12" creationId="{5A0118C5-4F8D-4CF4-BADD-53FEACC6C42A}"/>
          </ac:spMkLst>
        </pc:spChg>
        <pc:grpChg chg="add">
          <ac:chgData name="Lisbeth Vejlgaard Sørensen" userId="7a349696-8230-469c-be08-37a15fb6b7c0" providerId="ADAL" clId="{01311C99-1617-4959-BDB4-167B8FA73A19}" dt="2025-02-12T07:35:42.180" v="286" actId="26606"/>
          <ac:grpSpMkLst>
            <pc:docMk/>
            <pc:sldMk cId="727900182" sldId="263"/>
            <ac:grpSpMk id="14" creationId="{B894EFA8-F425-4D19-A94B-445388B31E20}"/>
          </ac:grpSpMkLst>
        </pc:grpChg>
        <pc:grpChg chg="add">
          <ac:chgData name="Lisbeth Vejlgaard Sørensen" userId="7a349696-8230-469c-be08-37a15fb6b7c0" providerId="ADAL" clId="{01311C99-1617-4959-BDB4-167B8FA73A19}" dt="2025-02-12T07:35:42.180" v="286" actId="26606"/>
          <ac:grpSpMkLst>
            <pc:docMk/>
            <pc:sldMk cId="727900182" sldId="263"/>
            <ac:grpSpMk id="18" creationId="{582A903B-6B78-4F0A-B7C9-3D80499020B8}"/>
          </ac:grpSpMkLst>
        </pc:grpChg>
        <pc:picChg chg="add mod">
          <ac:chgData name="Lisbeth Vejlgaard Sørensen" userId="7a349696-8230-469c-be08-37a15fb6b7c0" providerId="ADAL" clId="{01311C99-1617-4959-BDB4-167B8FA73A19}" dt="2025-02-12T07:35:42.180" v="286" actId="26606"/>
          <ac:picMkLst>
            <pc:docMk/>
            <pc:sldMk cId="727900182" sldId="263"/>
            <ac:picMk id="5" creationId="{E0C8A7D3-BCD6-00F6-B234-DC4A4EC64004}"/>
          </ac:picMkLst>
        </pc:picChg>
      </pc:sldChg>
      <pc:sldChg chg="modSp new mod">
        <pc:chgData name="Lisbeth Vejlgaard Sørensen" userId="7a349696-8230-469c-be08-37a15fb6b7c0" providerId="ADAL" clId="{01311C99-1617-4959-BDB4-167B8FA73A19}" dt="2025-02-12T07:53:25.392" v="647"/>
        <pc:sldMkLst>
          <pc:docMk/>
          <pc:sldMk cId="4081337759" sldId="264"/>
        </pc:sldMkLst>
        <pc:spChg chg="mod">
          <ac:chgData name="Lisbeth Vejlgaard Sørensen" userId="7a349696-8230-469c-be08-37a15fb6b7c0" providerId="ADAL" clId="{01311C99-1617-4959-BDB4-167B8FA73A19}" dt="2025-02-12T07:51:29.663" v="594" actId="14100"/>
          <ac:spMkLst>
            <pc:docMk/>
            <pc:sldMk cId="4081337759" sldId="264"/>
            <ac:spMk id="2" creationId="{6506C4B4-012A-48B1-BBCD-3B8B842BDF17}"/>
          </ac:spMkLst>
        </pc:spChg>
        <pc:spChg chg="mod">
          <ac:chgData name="Lisbeth Vejlgaard Sørensen" userId="7a349696-8230-469c-be08-37a15fb6b7c0" providerId="ADAL" clId="{01311C99-1617-4959-BDB4-167B8FA73A19}" dt="2025-02-12T07:53:25.392" v="647"/>
          <ac:spMkLst>
            <pc:docMk/>
            <pc:sldMk cId="4081337759" sldId="264"/>
            <ac:spMk id="3" creationId="{C1CC0051-FAD8-8FF3-FB7C-ACEC99812177}"/>
          </ac:spMkLst>
        </pc:spChg>
      </pc:sldChg>
      <pc:sldChg chg="modSp new mod">
        <pc:chgData name="Lisbeth Vejlgaard Sørensen" userId="7a349696-8230-469c-be08-37a15fb6b7c0" providerId="ADAL" clId="{01311C99-1617-4959-BDB4-167B8FA73A19}" dt="2025-02-12T10:13:35.337" v="920" actId="20577"/>
        <pc:sldMkLst>
          <pc:docMk/>
          <pc:sldMk cId="2977247922" sldId="265"/>
        </pc:sldMkLst>
        <pc:spChg chg="mod">
          <ac:chgData name="Lisbeth Vejlgaard Sørensen" userId="7a349696-8230-469c-be08-37a15fb6b7c0" providerId="ADAL" clId="{01311C99-1617-4959-BDB4-167B8FA73A19}" dt="2025-02-12T10:12:50.798" v="782" actId="20577"/>
          <ac:spMkLst>
            <pc:docMk/>
            <pc:sldMk cId="2977247922" sldId="265"/>
            <ac:spMk id="2" creationId="{350A5038-2FE2-4811-A107-D6418DDB0EB9}"/>
          </ac:spMkLst>
        </pc:spChg>
        <pc:spChg chg="mod">
          <ac:chgData name="Lisbeth Vejlgaard Sørensen" userId="7a349696-8230-469c-be08-37a15fb6b7c0" providerId="ADAL" clId="{01311C99-1617-4959-BDB4-167B8FA73A19}" dt="2025-02-12T10:13:35.337" v="920" actId="20577"/>
          <ac:spMkLst>
            <pc:docMk/>
            <pc:sldMk cId="2977247922" sldId="265"/>
            <ac:spMk id="3" creationId="{3D35DC6B-78A3-3124-F37A-2C724E3C92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792C7B-A153-37FC-D1C6-9736B9FDA66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A7128775-CABD-1C2A-6673-60B66F45EE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28F36E7-6000-1842-EE23-107BFFC64FD6}"/>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E52F02DC-49A9-EB22-C1C5-76AE6C754F1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732C5DB-A15C-E34F-C853-96DC551CC3EF}"/>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2988450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38C42B-8823-6C81-A6EE-71DDD6FE653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0FDC7F9-E181-150E-CD2C-C677C0EB9BF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940BDBB-2361-1546-04A5-C35D45027658}"/>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16332FCF-F3E6-52B4-3816-08880B89E24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045B5FD-EE4F-1987-7BEB-96B89EF4D9CE}"/>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211433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E64C7EF6-795C-7838-986F-F48B6F688C52}"/>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D4EC0E7-178F-E229-5C22-561BD8D3189E}"/>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A856455-CE1E-83C6-D5C4-A8A888EB2AEE}"/>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2BEB409A-92F8-E101-5516-0D3757CB4A6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9AD4113-1DDF-AFC8-3DA1-48B90492E2B6}"/>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4109998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FB8DF0-66C7-FC1E-C00E-D6D8EE7797C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BD831F5-7E6F-97FA-1DBC-310498C938F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62F21F4-1868-94F6-B1B5-416FC0689721}"/>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8CBB96E4-C885-8FEE-5C75-6E542C910E5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DFC556D-83E2-6EAF-28A4-BDFC64EE7F14}"/>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3938602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526115-D804-52AD-E8AE-A3EA8E4625BA}"/>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A677E7B-DE8A-AAA9-8600-19F954F500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021E1E48-DC04-1CC9-815D-C6E74C1951B7}"/>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E84A47EE-A75A-9639-8CF1-F113A51BC3E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2659665-48EA-3173-D31C-81AC7E2551A3}"/>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1498314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9D565F-3360-A992-9568-AFF994B9A40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CD91F88-A883-C369-3D3C-7FB335252671}"/>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3413C03-E44B-FEAB-14C9-E8C47A9DCAD5}"/>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C9F8A00-5A5A-2A4A-8308-CC90B095E32F}"/>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6" name="Pladsholder til sidefod 5">
            <a:extLst>
              <a:ext uri="{FF2B5EF4-FFF2-40B4-BE49-F238E27FC236}">
                <a16:creationId xmlns:a16="http://schemas.microsoft.com/office/drawing/2014/main" id="{7DA09A7A-E052-15C3-DA60-47F2800454A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0C90144-7E39-CF23-5EED-E4FE05FBE7E0}"/>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682178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9823EB-0930-F2A4-E2FE-D46DBCC6D72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5086F31-5430-202A-2787-62CA7613A1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C3AB8340-2BBA-4045-C474-5666E61EC1E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8AB8BE77-84EA-6803-5926-29CA76223C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EE83046-94CE-01C8-A814-6B313C854FEB}"/>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162B2DF-68A4-93DC-5C27-92FB74990944}"/>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8" name="Pladsholder til sidefod 7">
            <a:extLst>
              <a:ext uri="{FF2B5EF4-FFF2-40B4-BE49-F238E27FC236}">
                <a16:creationId xmlns:a16="http://schemas.microsoft.com/office/drawing/2014/main" id="{9F9FAA90-3B1E-DA85-5FC2-BAFB5939165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DED2B0F-AEF8-5C36-2926-764FCF23271C}"/>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3223745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0C1931-AD6F-4422-45D2-622E9E533A0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FBBE90C-E0B3-09EE-4694-EFF09C82E5E4}"/>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4" name="Pladsholder til sidefod 3">
            <a:extLst>
              <a:ext uri="{FF2B5EF4-FFF2-40B4-BE49-F238E27FC236}">
                <a16:creationId xmlns:a16="http://schemas.microsoft.com/office/drawing/2014/main" id="{05471B4C-D6BB-84A9-4D85-310BFC32452D}"/>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95DC4A23-212A-C536-2B7C-268343018C13}"/>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129104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F86D3DA8-D57B-68A7-81D4-2259AA836E05}"/>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3" name="Pladsholder til sidefod 2">
            <a:extLst>
              <a:ext uri="{FF2B5EF4-FFF2-40B4-BE49-F238E27FC236}">
                <a16:creationId xmlns:a16="http://schemas.microsoft.com/office/drawing/2014/main" id="{2B45183D-B3DF-5314-2B78-7EBE8D9DCA3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39EB2051-93AA-D503-9130-A3FF59F91E3C}"/>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2253018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DF9185-8602-970F-1A37-939754B348ED}"/>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89D9D08-7955-124E-C0F5-F6934C488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661DB0A-1ED3-D721-1015-B418340D47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37D2B57-8E36-C977-12CE-A63765FA97D8}"/>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6" name="Pladsholder til sidefod 5">
            <a:extLst>
              <a:ext uri="{FF2B5EF4-FFF2-40B4-BE49-F238E27FC236}">
                <a16:creationId xmlns:a16="http://schemas.microsoft.com/office/drawing/2014/main" id="{26149CAD-EB19-555D-231B-99C6BB09F31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D816FB8-0E85-DEEE-857B-234DFD7DE59A}"/>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283131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EEC4F4-5D0A-2208-48B1-78C39A7E437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989AFB8-C162-6976-25E2-89A8FC1CC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9F550F0-92AE-C257-0C92-534946FC0C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B99EE37-1658-C1A2-78C9-6F7B61AFA898}"/>
              </a:ext>
            </a:extLst>
          </p:cNvPr>
          <p:cNvSpPr>
            <a:spLocks noGrp="1"/>
          </p:cNvSpPr>
          <p:nvPr>
            <p:ph type="dt" sz="half" idx="10"/>
          </p:nvPr>
        </p:nvSpPr>
        <p:spPr/>
        <p:txBody>
          <a:bodyPr/>
          <a:lstStyle/>
          <a:p>
            <a:fld id="{9BB4A826-D88B-4210-98F9-C36137253FE3}" type="datetimeFigureOut">
              <a:rPr lang="da-DK" smtClean="0"/>
              <a:t>12-02-2025</a:t>
            </a:fld>
            <a:endParaRPr lang="da-DK"/>
          </a:p>
        </p:txBody>
      </p:sp>
      <p:sp>
        <p:nvSpPr>
          <p:cNvPr id="6" name="Pladsholder til sidefod 5">
            <a:extLst>
              <a:ext uri="{FF2B5EF4-FFF2-40B4-BE49-F238E27FC236}">
                <a16:creationId xmlns:a16="http://schemas.microsoft.com/office/drawing/2014/main" id="{0F693067-6ED3-1DFD-10BC-D1223BB581A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C66F93-15CD-FF5C-8E2A-2F596508BE3D}"/>
              </a:ext>
            </a:extLst>
          </p:cNvPr>
          <p:cNvSpPr>
            <a:spLocks noGrp="1"/>
          </p:cNvSpPr>
          <p:nvPr>
            <p:ph type="sldNum" sz="quarter" idx="12"/>
          </p:nvPr>
        </p:nvSpPr>
        <p:spPr/>
        <p:txBody>
          <a:bodyPr/>
          <a:lstStyle/>
          <a:p>
            <a:fld id="{5AC4D412-485F-4AAE-8B87-7457D857B336}" type="slidenum">
              <a:rPr lang="da-DK" smtClean="0"/>
              <a:t>‹nr.›</a:t>
            </a:fld>
            <a:endParaRPr lang="da-DK"/>
          </a:p>
        </p:txBody>
      </p:sp>
    </p:spTree>
    <p:extLst>
      <p:ext uri="{BB962C8B-B14F-4D97-AF65-F5344CB8AC3E}">
        <p14:creationId xmlns:p14="http://schemas.microsoft.com/office/powerpoint/2010/main" val="433902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1D36818-D044-743C-4519-890EBB9959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6464DEA-228E-965C-378D-5A673E80D5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C9E7337-A7F4-0EB9-415C-168BCD095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B4A826-D88B-4210-98F9-C36137253FE3}" type="datetimeFigureOut">
              <a:rPr lang="da-DK" smtClean="0"/>
              <a:t>12-02-2025</a:t>
            </a:fld>
            <a:endParaRPr lang="da-DK"/>
          </a:p>
        </p:txBody>
      </p:sp>
      <p:sp>
        <p:nvSpPr>
          <p:cNvPr id="5" name="Pladsholder til sidefod 4">
            <a:extLst>
              <a:ext uri="{FF2B5EF4-FFF2-40B4-BE49-F238E27FC236}">
                <a16:creationId xmlns:a16="http://schemas.microsoft.com/office/drawing/2014/main" id="{87F24CE7-F775-D6BB-317A-6CB301E44C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6C468BA8-E2B1-B7D1-B305-801A410521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AC4D412-485F-4AAE-8B87-7457D857B336}" type="slidenum">
              <a:rPr lang="da-DK" smtClean="0"/>
              <a:t>‹nr.›</a:t>
            </a:fld>
            <a:endParaRPr lang="da-DK"/>
          </a:p>
        </p:txBody>
      </p:sp>
    </p:spTree>
    <p:extLst>
      <p:ext uri="{BB962C8B-B14F-4D97-AF65-F5344CB8AC3E}">
        <p14:creationId xmlns:p14="http://schemas.microsoft.com/office/powerpoint/2010/main" val="1964930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itteraturportalen.systime.dk/?id=2417#c109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fr.wikipedia.org/wiki/Fichier:Luigi_Russolo_La_Rivolta_1911.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a.wikipedia.org/wiki/Franz_Marc"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ex.dk/Marcel_Duchamp"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fjernleje.filmstriben.dk/film/9000006060/ditte-menneskebarn" TargetMode="External"/><Relationship Id="rId2" Type="http://schemas.openxmlformats.org/officeDocument/2006/relationships/hyperlink" Target="https://www.dr.dk/drtv/se/fiskerne_-de-hellige-og-praesten_456847" TargetMode="External"/><Relationship Id="rId1" Type="http://schemas.openxmlformats.org/officeDocument/2006/relationships/slideLayout" Target="../slideLayouts/slideLayout2.xml"/><Relationship Id="rId4" Type="http://schemas.openxmlformats.org/officeDocument/2006/relationships/hyperlink" Target="https://litteratursiden.dk/analyser/nexo-martin-andersen-ditte-menneskebar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4F847C-E1DA-B971-7C8C-F280F804D1FD}"/>
              </a:ext>
            </a:extLst>
          </p:cNvPr>
          <p:cNvSpPr>
            <a:spLocks noGrp="1"/>
          </p:cNvSpPr>
          <p:nvPr>
            <p:ph type="ctrTitle"/>
          </p:nvPr>
        </p:nvSpPr>
        <p:spPr/>
        <p:txBody>
          <a:bodyPr/>
          <a:lstStyle/>
          <a:p>
            <a:r>
              <a:rPr lang="da-DK" dirty="0"/>
              <a:t>Avantgarde og ideologisk realisme</a:t>
            </a:r>
          </a:p>
        </p:txBody>
      </p:sp>
      <p:sp>
        <p:nvSpPr>
          <p:cNvPr id="3" name="Undertitel 2">
            <a:extLst>
              <a:ext uri="{FF2B5EF4-FFF2-40B4-BE49-F238E27FC236}">
                <a16:creationId xmlns:a16="http://schemas.microsoft.com/office/drawing/2014/main" id="{C1A00136-5040-68B8-5F84-85F54DCC7BAF}"/>
              </a:ext>
            </a:extLst>
          </p:cNvPr>
          <p:cNvSpPr>
            <a:spLocks noGrp="1"/>
          </p:cNvSpPr>
          <p:nvPr>
            <p:ph type="subTitle" idx="1"/>
          </p:nvPr>
        </p:nvSpPr>
        <p:spPr/>
        <p:txBody>
          <a:bodyPr>
            <a:normAutofit lnSpcReduction="10000"/>
          </a:bodyPr>
          <a:lstStyle/>
          <a:p>
            <a:endParaRPr lang="da-DK" dirty="0"/>
          </a:p>
          <a:p>
            <a:r>
              <a:rPr lang="da-DK" dirty="0"/>
              <a:t>2 hovedstrømninger</a:t>
            </a:r>
          </a:p>
          <a:p>
            <a:r>
              <a:rPr lang="da-DK" dirty="0"/>
              <a:t>Kunstnere og intellektuelles ønske om brud med den borgerlige kultur</a:t>
            </a:r>
          </a:p>
        </p:txBody>
      </p:sp>
    </p:spTree>
    <p:extLst>
      <p:ext uri="{BB962C8B-B14F-4D97-AF65-F5344CB8AC3E}">
        <p14:creationId xmlns:p14="http://schemas.microsoft.com/office/powerpoint/2010/main" val="2977353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84168E-4E75-E10E-1195-036CB7F6523A}"/>
              </a:ext>
            </a:extLst>
          </p:cNvPr>
          <p:cNvSpPr>
            <a:spLocks noGrp="1"/>
          </p:cNvSpPr>
          <p:nvPr>
            <p:ph type="title"/>
          </p:nvPr>
        </p:nvSpPr>
        <p:spPr/>
        <p:txBody>
          <a:bodyPr/>
          <a:lstStyle/>
          <a:p>
            <a:r>
              <a:rPr lang="da-DK" dirty="0"/>
              <a:t>Opgave </a:t>
            </a:r>
            <a:r>
              <a:rPr lang="da-DK" dirty="0" err="1"/>
              <a:t>Avantgardisktiske</a:t>
            </a:r>
            <a:r>
              <a:rPr lang="da-DK" dirty="0"/>
              <a:t> digte</a:t>
            </a:r>
          </a:p>
        </p:txBody>
      </p:sp>
      <p:sp>
        <p:nvSpPr>
          <p:cNvPr id="3" name="Pladsholder til indhold 2">
            <a:extLst>
              <a:ext uri="{FF2B5EF4-FFF2-40B4-BE49-F238E27FC236}">
                <a16:creationId xmlns:a16="http://schemas.microsoft.com/office/drawing/2014/main" id="{D82E404D-0B35-AB47-0998-E99CB66BD2D7}"/>
              </a:ext>
            </a:extLst>
          </p:cNvPr>
          <p:cNvSpPr>
            <a:spLocks noGrp="1"/>
          </p:cNvSpPr>
          <p:nvPr>
            <p:ph idx="1"/>
          </p:nvPr>
        </p:nvSpPr>
        <p:spPr>
          <a:xfrm>
            <a:off x="838200" y="1349828"/>
            <a:ext cx="10515600" cy="5366657"/>
          </a:xfrm>
        </p:spPr>
        <p:txBody>
          <a:bodyPr>
            <a:noAutofit/>
          </a:bodyPr>
          <a:lstStyle/>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Vælg et avantgardistisk digt fra en af de fire ismer </a:t>
            </a:r>
            <a:r>
              <a:rPr lang="da-DK" sz="1600" b="1" kern="100" dirty="0">
                <a:solidFill>
                  <a:schemeClr val="tx2">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rPr>
              <a:t>(3;)</a:t>
            </a:r>
            <a:r>
              <a:rPr lang="da-DK" sz="1600" kern="100" dirty="0">
                <a:effectLst/>
                <a:latin typeface="Aptos" panose="020B0004020202020204" pitchFamily="34" charset="0"/>
                <a:ea typeface="Aptos" panose="020B0004020202020204" pitchFamily="34" charset="0"/>
                <a:cs typeface="Times New Roman" panose="02020603050405020304" pitchFamily="18" charset="0"/>
              </a:rPr>
              <a:t>. Begynd med at beskrive formen: Hvordan er digtet sat op? Hvad springer i øjnene som ikke-klassisk? Noter effekten af den grafiske form på digtet.</a:t>
            </a:r>
          </a:p>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Læs digtet højt for hinanden et par gange i træk. Hvilke lydlige, rytmiske effekter spilles der på? Giver oplæsningen associationer til andre kunstarter eller udtryksformer?</a:t>
            </a:r>
          </a:p>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Overvej, om der er et realplan for digtet? Kan I genkende en handling, en persongruppe, et rum eller andet som motivkreds for digtet? Fastlæg også digtets komposition. Hvilke sproglige eller indholdsmæssige elementer strukturerer og bringer digtet frem?</a:t>
            </a:r>
          </a:p>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Udpeg de stærkeste virkemidler i digtet. Det kan være: Kontraster, farveadjektiver, brudte verselinjer, nyopfundne ord, gentagelser, lydord, versaler, udråb, metaforer osv. Giv et eller flere eksempler på hvert virkemiddel, og overvej, hvilken effekt det har på digtet.</a:t>
            </a:r>
          </a:p>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Brug en analyse af de semantiske skemaer som udgangspunkt for en fortolkning. Hvilke skemaer går igen i digtet? Hvilke overbegreber kan man aflæse af skemaerne? Hvad tematiserer digtet?</a:t>
            </a:r>
          </a:p>
          <a:p>
            <a:pPr>
              <a:lnSpc>
                <a:spcPct val="107000"/>
              </a:lnSpc>
              <a:spcAft>
                <a:spcPts val="800"/>
              </a:spcAft>
            </a:pPr>
            <a:r>
              <a:rPr lang="da-DK" sz="1600" kern="100" dirty="0">
                <a:effectLst/>
                <a:latin typeface="Aptos" panose="020B0004020202020204" pitchFamily="34" charset="0"/>
                <a:ea typeface="Aptos" panose="020B0004020202020204" pitchFamily="34" charset="0"/>
                <a:cs typeface="Times New Roman" panose="02020603050405020304" pitchFamily="18" charset="0"/>
              </a:rPr>
              <a:t>Hvordan fremstilles jegets holdning eller verdensopfattelse i digtet? Hvilke elementer gør digtet avantgardistisk? Giv en perspektivering til samtiden og ismerne (</a:t>
            </a:r>
            <a:r>
              <a:rPr lang="da-DK" sz="16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brug periodenoterne</a:t>
            </a:r>
            <a:r>
              <a:rPr lang="da-DK" sz="16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447734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0A5038-2FE2-4811-A107-D6418DDB0EB9}"/>
              </a:ext>
            </a:extLst>
          </p:cNvPr>
          <p:cNvSpPr>
            <a:spLocks noGrp="1"/>
          </p:cNvSpPr>
          <p:nvPr>
            <p:ph type="title"/>
          </p:nvPr>
        </p:nvSpPr>
        <p:spPr/>
        <p:txBody>
          <a:bodyPr/>
          <a:lstStyle/>
          <a:p>
            <a:r>
              <a:rPr lang="da-DK" dirty="0"/>
              <a:t>Avantgarde</a:t>
            </a:r>
          </a:p>
        </p:txBody>
      </p:sp>
      <p:sp>
        <p:nvSpPr>
          <p:cNvPr id="3" name="Pladsholder til indhold 2">
            <a:extLst>
              <a:ext uri="{FF2B5EF4-FFF2-40B4-BE49-F238E27FC236}">
                <a16:creationId xmlns:a16="http://schemas.microsoft.com/office/drawing/2014/main" id="{3D35DC6B-78A3-3124-F37A-2C724E3C92AF}"/>
              </a:ext>
            </a:extLst>
          </p:cNvPr>
          <p:cNvSpPr>
            <a:spLocks noGrp="1"/>
          </p:cNvSpPr>
          <p:nvPr>
            <p:ph idx="1"/>
          </p:nvPr>
        </p:nvSpPr>
        <p:spPr/>
        <p:txBody>
          <a:bodyPr/>
          <a:lstStyle/>
          <a:p>
            <a:pPr algn="ctr"/>
            <a:r>
              <a:rPr lang="da-DK" dirty="0"/>
              <a:t>Spydspids gennem traditionen og den bestående kunstscene</a:t>
            </a:r>
          </a:p>
          <a:p>
            <a:pPr algn="ctr"/>
            <a:endParaRPr lang="da-DK" dirty="0"/>
          </a:p>
          <a:p>
            <a:pPr algn="ctr"/>
            <a:r>
              <a:rPr lang="da-DK" dirty="0"/>
              <a:t>Gør op med kunstscenens eksisterende formsprog og temaer</a:t>
            </a:r>
          </a:p>
          <a:p>
            <a:pPr algn="ctr"/>
            <a:endParaRPr lang="da-DK" dirty="0"/>
          </a:p>
          <a:p>
            <a:pPr algn="ctr"/>
            <a:r>
              <a:rPr lang="da-DK" dirty="0"/>
              <a:t>Manifester, doktriner</a:t>
            </a:r>
          </a:p>
        </p:txBody>
      </p:sp>
    </p:spTree>
    <p:extLst>
      <p:ext uri="{BB962C8B-B14F-4D97-AF65-F5344CB8AC3E}">
        <p14:creationId xmlns:p14="http://schemas.microsoft.com/office/powerpoint/2010/main" val="2977247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223953-ECDE-41E0-4E82-3553321BBF11}"/>
              </a:ext>
            </a:extLst>
          </p:cNvPr>
          <p:cNvSpPr>
            <a:spLocks noGrp="1"/>
          </p:cNvSpPr>
          <p:nvPr>
            <p:ph type="title"/>
          </p:nvPr>
        </p:nvSpPr>
        <p:spPr/>
        <p:txBody>
          <a:bodyPr/>
          <a:lstStyle/>
          <a:p>
            <a:r>
              <a:rPr lang="da-DK" dirty="0"/>
              <a:t>Klassiske malerier</a:t>
            </a:r>
          </a:p>
        </p:txBody>
      </p:sp>
      <p:pic>
        <p:nvPicPr>
          <p:cNvPr id="5" name="Pladsholder til indhold 4" descr="Et billede, der indeholder tekst, maleri, tegneserie, kunst&#10;&#10;Indhold genereret af kunstig intelligens kan være forkert.">
            <a:extLst>
              <a:ext uri="{FF2B5EF4-FFF2-40B4-BE49-F238E27FC236}">
                <a16:creationId xmlns:a16="http://schemas.microsoft.com/office/drawing/2014/main" id="{42B54D01-45DA-1E7B-FA96-BF3E1C0B77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775668">
            <a:off x="7598229" y="1923030"/>
            <a:ext cx="2291443" cy="2291443"/>
          </a:xfrm>
        </p:spPr>
      </p:pic>
      <p:pic>
        <p:nvPicPr>
          <p:cNvPr id="7" name="Billede 6" descr="Et billede, der indeholder tekst, plakat, kunst, Ansigt&#10;&#10;Indhold genereret af kunstig intelligens kan være forkert.">
            <a:extLst>
              <a:ext uri="{FF2B5EF4-FFF2-40B4-BE49-F238E27FC236}">
                <a16:creationId xmlns:a16="http://schemas.microsoft.com/office/drawing/2014/main" id="{CBC26D26-83A4-A303-F86E-62616A603B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79974">
            <a:off x="2220685" y="2667000"/>
            <a:ext cx="2454729" cy="2454729"/>
          </a:xfrm>
          <a:prstGeom prst="rect">
            <a:avLst/>
          </a:prstGeom>
        </p:spPr>
      </p:pic>
      <p:pic>
        <p:nvPicPr>
          <p:cNvPr id="9" name="Billede 8" descr="Et billede, der indeholder maleri, Moderne kunst, tegning, maling&#10;&#10;Indhold genereret af kunstig intelligens kan være forkert.">
            <a:extLst>
              <a:ext uri="{FF2B5EF4-FFF2-40B4-BE49-F238E27FC236}">
                <a16:creationId xmlns:a16="http://schemas.microsoft.com/office/drawing/2014/main" id="{C854C6E2-9EDF-3650-EBD6-949C0406F5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04618" y="3809543"/>
            <a:ext cx="2405742" cy="2405742"/>
          </a:xfrm>
          <a:prstGeom prst="rect">
            <a:avLst/>
          </a:prstGeom>
        </p:spPr>
      </p:pic>
      <p:pic>
        <p:nvPicPr>
          <p:cNvPr id="11" name="Billede 10" descr="Et billede, der indeholder stof, tøj, tekst, mønster&#10;&#10;Indhold genereret af kunstig intelligens kan være forkert.">
            <a:extLst>
              <a:ext uri="{FF2B5EF4-FFF2-40B4-BE49-F238E27FC236}">
                <a16:creationId xmlns:a16="http://schemas.microsoft.com/office/drawing/2014/main" id="{E1B32EBC-C972-319E-EADB-4E8F4AA1B86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19777" y="642715"/>
            <a:ext cx="2151168" cy="2151168"/>
          </a:xfrm>
          <a:prstGeom prst="rect">
            <a:avLst/>
          </a:prstGeom>
        </p:spPr>
      </p:pic>
    </p:spTree>
    <p:extLst>
      <p:ext uri="{BB962C8B-B14F-4D97-AF65-F5344CB8AC3E}">
        <p14:creationId xmlns:p14="http://schemas.microsoft.com/office/powerpoint/2010/main" val="1431426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DB5F02B1-71F8-5D8D-FA8E-4D41735D332C}"/>
              </a:ext>
            </a:extLst>
          </p:cNvPr>
          <p:cNvSpPr>
            <a:spLocks noGrp="1"/>
          </p:cNvSpPr>
          <p:nvPr>
            <p:ph type="title"/>
          </p:nvPr>
        </p:nvSpPr>
        <p:spPr>
          <a:xfrm>
            <a:off x="938907" y="402336"/>
            <a:ext cx="5217172" cy="1169137"/>
          </a:xfrm>
        </p:spPr>
        <p:txBody>
          <a:bodyPr anchor="b">
            <a:normAutofit/>
          </a:bodyPr>
          <a:lstStyle/>
          <a:p>
            <a:r>
              <a:rPr lang="da-DK">
                <a:solidFill>
                  <a:schemeClr val="bg1"/>
                </a:solidFill>
              </a:rPr>
              <a:t>Futurisme</a:t>
            </a:r>
          </a:p>
        </p:txBody>
      </p:sp>
      <p:grpSp>
        <p:nvGrpSpPr>
          <p:cNvPr id="14" name="Graphic 38">
            <a:extLst>
              <a:ext uri="{FF2B5EF4-FFF2-40B4-BE49-F238E27FC236}">
                <a16:creationId xmlns:a16="http://schemas.microsoft.com/office/drawing/2014/main" id="{7F54B1E7-DA9D-4422-98EA-A4C079A0C4A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22669" y="824532"/>
            <a:ext cx="1910252" cy="709660"/>
            <a:chOff x="2267504" y="2540250"/>
            <a:chExt cx="1990951" cy="739640"/>
          </a:xfrm>
          <a:solidFill>
            <a:schemeClr val="bg1"/>
          </a:solidFill>
        </p:grpSpPr>
        <p:sp>
          <p:nvSpPr>
            <p:cNvPr id="15" name="Freeform: Shape 14">
              <a:extLst>
                <a:ext uri="{FF2B5EF4-FFF2-40B4-BE49-F238E27FC236}">
                  <a16:creationId xmlns:a16="http://schemas.microsoft.com/office/drawing/2014/main" id="{13681A6B-8745-4B5F-9106-8375152B5E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728FA7BA-0A88-455D-9C83-95E77FCE24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9" name="Content Placeholder 8">
            <a:extLst>
              <a:ext uri="{FF2B5EF4-FFF2-40B4-BE49-F238E27FC236}">
                <a16:creationId xmlns:a16="http://schemas.microsoft.com/office/drawing/2014/main" id="{AF58D0DD-6685-CBF4-531E-01B3DC0B3055}"/>
              </a:ext>
            </a:extLst>
          </p:cNvPr>
          <p:cNvSpPr>
            <a:spLocks noGrp="1"/>
          </p:cNvSpPr>
          <p:nvPr>
            <p:ph idx="1"/>
          </p:nvPr>
        </p:nvSpPr>
        <p:spPr>
          <a:xfrm>
            <a:off x="938906" y="1751727"/>
            <a:ext cx="5217173" cy="4351338"/>
          </a:xfrm>
        </p:spPr>
        <p:txBody>
          <a:bodyPr>
            <a:normAutofit/>
          </a:bodyPr>
          <a:lstStyle/>
          <a:p>
            <a:r>
              <a:rPr lang="en-US" dirty="0" err="1">
                <a:solidFill>
                  <a:schemeClr val="bg1"/>
                </a:solidFill>
              </a:rPr>
              <a:t>Italien</a:t>
            </a:r>
            <a:endParaRPr lang="en-US" dirty="0">
              <a:solidFill>
                <a:schemeClr val="bg1"/>
              </a:solidFill>
            </a:endParaRPr>
          </a:p>
          <a:p>
            <a:r>
              <a:rPr lang="en-US" dirty="0" err="1">
                <a:solidFill>
                  <a:schemeClr val="bg1"/>
                </a:solidFill>
              </a:rPr>
              <a:t>Fremtidsdyrkende</a:t>
            </a:r>
            <a:r>
              <a:rPr lang="en-US" dirty="0">
                <a:solidFill>
                  <a:schemeClr val="bg1"/>
                </a:solidFill>
              </a:rPr>
              <a:t>, </a:t>
            </a:r>
            <a:r>
              <a:rPr lang="en-US" dirty="0" err="1">
                <a:solidFill>
                  <a:schemeClr val="bg1"/>
                </a:solidFill>
              </a:rPr>
              <a:t>energisk</a:t>
            </a:r>
            <a:r>
              <a:rPr lang="en-US" dirty="0">
                <a:solidFill>
                  <a:schemeClr val="bg1"/>
                </a:solidFill>
              </a:rPr>
              <a:t>, </a:t>
            </a:r>
            <a:r>
              <a:rPr lang="en-US" dirty="0" err="1">
                <a:solidFill>
                  <a:schemeClr val="bg1"/>
                </a:solidFill>
              </a:rPr>
              <a:t>eksplosiv</a:t>
            </a:r>
            <a:endParaRPr lang="en-US" dirty="0">
              <a:solidFill>
                <a:schemeClr val="bg1"/>
              </a:solidFill>
            </a:endParaRPr>
          </a:p>
          <a:p>
            <a:r>
              <a:rPr lang="en-US" dirty="0" err="1">
                <a:solidFill>
                  <a:schemeClr val="bg1"/>
                </a:solidFill>
              </a:rPr>
              <a:t>Gør</a:t>
            </a:r>
            <a:r>
              <a:rPr lang="en-US" dirty="0">
                <a:solidFill>
                  <a:schemeClr val="bg1"/>
                </a:solidFill>
              </a:rPr>
              <a:t> op med </a:t>
            </a:r>
            <a:r>
              <a:rPr lang="en-US" dirty="0" err="1">
                <a:solidFill>
                  <a:schemeClr val="bg1"/>
                </a:solidFill>
              </a:rPr>
              <a:t>klassiske</a:t>
            </a:r>
            <a:r>
              <a:rPr lang="en-US" dirty="0">
                <a:solidFill>
                  <a:schemeClr val="bg1"/>
                </a:solidFill>
              </a:rPr>
              <a:t>, </a:t>
            </a:r>
            <a:r>
              <a:rPr lang="en-US" dirty="0" err="1">
                <a:solidFill>
                  <a:schemeClr val="bg1"/>
                </a:solidFill>
              </a:rPr>
              <a:t>harmonisøgende</a:t>
            </a:r>
            <a:r>
              <a:rPr lang="en-US" dirty="0">
                <a:solidFill>
                  <a:schemeClr val="bg1"/>
                </a:solidFill>
              </a:rPr>
              <a:t> kunst</a:t>
            </a:r>
          </a:p>
          <a:p>
            <a:endParaRPr lang="en-US" dirty="0">
              <a:solidFill>
                <a:schemeClr val="bg1"/>
              </a:solidFill>
            </a:endParaRPr>
          </a:p>
          <a:p>
            <a:pPr marL="0" indent="0" algn="ctr">
              <a:buNone/>
            </a:pPr>
            <a:r>
              <a:rPr lang="en-US" dirty="0">
                <a:solidFill>
                  <a:schemeClr val="bg1"/>
                </a:solidFill>
              </a:rPr>
              <a:t>Emil </a:t>
            </a:r>
            <a:r>
              <a:rPr lang="en-US" dirty="0" err="1">
                <a:solidFill>
                  <a:schemeClr val="bg1"/>
                </a:solidFill>
              </a:rPr>
              <a:t>Bønnelycke</a:t>
            </a:r>
            <a:endParaRPr lang="en-US" dirty="0">
              <a:solidFill>
                <a:schemeClr val="bg1"/>
              </a:solidFill>
            </a:endParaRPr>
          </a:p>
          <a:p>
            <a:pPr marL="0" indent="0" algn="ctr">
              <a:buNone/>
            </a:pPr>
            <a:endParaRPr lang="en-US" dirty="0">
              <a:solidFill>
                <a:schemeClr val="bg1"/>
              </a:solidFill>
            </a:endParaRPr>
          </a:p>
          <a:p>
            <a:pPr marL="0" indent="0" algn="r">
              <a:buNone/>
            </a:pPr>
            <a:r>
              <a:rPr lang="da-DK" sz="1100" b="0" i="0" u="none" strike="noStrike" dirty="0">
                <a:effectLst/>
                <a:latin typeface="Inter"/>
                <a:hlinkClick r:id="rId2"/>
              </a:rPr>
              <a:t>La </a:t>
            </a:r>
            <a:r>
              <a:rPr lang="da-DK" sz="1100" b="0" i="0" u="none" strike="noStrike" dirty="0" err="1">
                <a:effectLst/>
                <a:latin typeface="Inter"/>
                <a:hlinkClick r:id="rId2"/>
              </a:rPr>
              <a:t>Rivolta</a:t>
            </a:r>
            <a:r>
              <a:rPr lang="da-DK" sz="1100" b="0" i="0" u="none" strike="noStrike" dirty="0">
                <a:effectLst/>
                <a:latin typeface="Inter"/>
                <a:hlinkClick r:id="rId2"/>
              </a:rPr>
              <a:t> (Oprøret) af den italienske maler og hovedskikkelse inden for futurismen, Luigi Russolo (1886–1947). Olie på lærred.</a:t>
            </a:r>
            <a:endParaRPr lang="en-US" sz="1600" dirty="0">
              <a:solidFill>
                <a:schemeClr val="bg1"/>
              </a:solidFill>
            </a:endParaRPr>
          </a:p>
        </p:txBody>
      </p:sp>
      <p:sp>
        <p:nvSpPr>
          <p:cNvPr id="18" name="Oval 17">
            <a:extLst>
              <a:ext uri="{FF2B5EF4-FFF2-40B4-BE49-F238E27FC236}">
                <a16:creationId xmlns:a16="http://schemas.microsoft.com/office/drawing/2014/main" id="{3F785A8F-002E-4E7C-A4EE-0423F24488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045" y="380207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5552F9A4-B078-4FA2-A29A-E70F6045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045" y="3802078"/>
            <a:ext cx="365021" cy="36502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5" name="Pladsholder til indhold 4" descr="Et billede, der indeholder stof, tøj, tekst, mønster&#10;&#10;Indhold genereret af kunstig intelligens kan være forkert.">
            <a:extLst>
              <a:ext uri="{FF2B5EF4-FFF2-40B4-BE49-F238E27FC236}">
                <a16:creationId xmlns:a16="http://schemas.microsoft.com/office/drawing/2014/main" id="{6F4883D2-87E0-8FAA-278C-153180C8F8E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572995" y="1820333"/>
            <a:ext cx="3217333" cy="3217333"/>
          </a:xfrm>
          <a:prstGeom prst="rect">
            <a:avLst/>
          </a:prstGeom>
        </p:spPr>
      </p:pic>
      <p:grpSp>
        <p:nvGrpSpPr>
          <p:cNvPr id="22" name="Graphic 4">
            <a:extLst>
              <a:ext uri="{FF2B5EF4-FFF2-40B4-BE49-F238E27FC236}">
                <a16:creationId xmlns:a16="http://schemas.microsoft.com/office/drawing/2014/main" id="{E7EEFC47-5A1A-4BC0-9CCE-8E2F1C8837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135753" y="4898353"/>
            <a:ext cx="975169" cy="975171"/>
            <a:chOff x="5829300" y="3162300"/>
            <a:chExt cx="532256" cy="532257"/>
          </a:xfrm>
          <a:solidFill>
            <a:schemeClr val="bg1"/>
          </a:solidFill>
        </p:grpSpPr>
        <p:sp>
          <p:nvSpPr>
            <p:cNvPr id="23" name="Freeform: Shape 22">
              <a:extLst>
                <a:ext uri="{FF2B5EF4-FFF2-40B4-BE49-F238E27FC236}">
                  <a16:creationId xmlns:a16="http://schemas.microsoft.com/office/drawing/2014/main" id="{569E79C8-38A5-45F9-945F-935B056618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1F23F4A9-D368-45FC-BE17-5AE7B3D2BC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30E359B9-2553-4BF7-9253-DD7C6C725D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DF9101C1-DB2F-4A51-BFCF-E56AA9D7B8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6A0E25F-E8AC-43C3-92E1-630040C0E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FEFC1B0-3611-4239-A35C-0A72C1AA4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0BC7390E-9D9D-4C6A-B8B7-168D94FAFB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B8A0E0EA-1232-409E-BEAC-059E2E0980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630765A6-867B-4402-BC11-C0D43452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1F6BB45C-BD66-4CD7-A522-A10F8B077B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116CBF8-8641-4F3A-8D12-6EAF96CF3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C8FC9AA3-7B63-4082-885D-8FCEE9798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348DC3B5-F54E-4473-A0BB-948DEF2ECE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99782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ladsholder til indhold 4" descr="Et billede, der indeholder maleri, Moderne kunst, tegning, maling&#10;&#10;Indhold genereret af kunstig intelligens kan være forkert.">
            <a:extLst>
              <a:ext uri="{FF2B5EF4-FFF2-40B4-BE49-F238E27FC236}">
                <a16:creationId xmlns:a16="http://schemas.microsoft.com/office/drawing/2014/main" id="{33D777E6-68AA-98EB-F180-235A53BDFF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0383" y="3104705"/>
            <a:ext cx="3217333" cy="3217333"/>
          </a:xfrm>
          <a:prstGeom prst="rect">
            <a:avLst/>
          </a:prstGeom>
        </p:spPr>
      </p:pic>
      <p:grpSp>
        <p:nvGrpSpPr>
          <p:cNvPr id="14" name="Group 13">
            <a:extLst>
              <a:ext uri="{FF2B5EF4-FFF2-40B4-BE49-F238E27FC236}">
                <a16:creationId xmlns:a16="http://schemas.microsoft.com/office/drawing/2014/main" id="{134CC3FF-7AA4-46F4-8B24-2F9383D86D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11" y="805742"/>
            <a:ext cx="3647770" cy="3193211"/>
            <a:chOff x="1674895" y="1345036"/>
            <a:chExt cx="5428610" cy="4210939"/>
          </a:xfrm>
        </p:grpSpPr>
        <p:sp>
          <p:nvSpPr>
            <p:cNvPr id="15" name="Rectangle 14">
              <a:extLst>
                <a:ext uri="{FF2B5EF4-FFF2-40B4-BE49-F238E27FC236}">
                  <a16:creationId xmlns:a16="http://schemas.microsoft.com/office/drawing/2014/main" id="{275E42E8-8B96-4FF0-9DCC-7E2084C0FD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8FEA8A4-ED0E-429C-884B-1599153B8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5" y="685805"/>
            <a:ext cx="3624947" cy="3193211"/>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29CF5DE-66B3-0333-B302-68DB543F2A11}"/>
              </a:ext>
            </a:extLst>
          </p:cNvPr>
          <p:cNvSpPr>
            <a:spLocks noGrp="1"/>
          </p:cNvSpPr>
          <p:nvPr>
            <p:ph type="title"/>
          </p:nvPr>
        </p:nvSpPr>
        <p:spPr>
          <a:xfrm>
            <a:off x="740584" y="859808"/>
            <a:ext cx="3543197" cy="2878986"/>
          </a:xfrm>
        </p:spPr>
        <p:txBody>
          <a:bodyPr>
            <a:normAutofit/>
          </a:bodyPr>
          <a:lstStyle/>
          <a:p>
            <a:pPr algn="ctr"/>
            <a:r>
              <a:rPr lang="da-DK" sz="3700">
                <a:solidFill>
                  <a:schemeClr val="bg1"/>
                </a:solidFill>
              </a:rPr>
              <a:t>Ekspressionsime</a:t>
            </a:r>
          </a:p>
        </p:txBody>
      </p:sp>
      <p:grpSp>
        <p:nvGrpSpPr>
          <p:cNvPr id="20" name="Graphic 4">
            <a:extLst>
              <a:ext uri="{FF2B5EF4-FFF2-40B4-BE49-F238E27FC236}">
                <a16:creationId xmlns:a16="http://schemas.microsoft.com/office/drawing/2014/main" id="{5F2AA49C-5AC0-41C7-BFAF-74B8D8293C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rgbClr val="FFFFFF"/>
          </a:solidFill>
        </p:grpSpPr>
        <p:sp>
          <p:nvSpPr>
            <p:cNvPr id="21" name="Freeform: Shape 20">
              <a:extLst>
                <a:ext uri="{FF2B5EF4-FFF2-40B4-BE49-F238E27FC236}">
                  <a16:creationId xmlns:a16="http://schemas.microsoft.com/office/drawing/2014/main" id="{88A750A0-64B5-41B2-B525-A914EB40B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8216C77-85C1-4BDC-87A8-7E7593320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471AED48-754E-41AC-9ECC-DB2597644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48005417-D297-404F-82A5-8C4393E85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17F942D6-2D0C-4894-81F0-6F81714BA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4FAD802E-9670-4B80-876B-3FF64D29A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838AF437-0BFB-40E4-ADA0-5749919AA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F8BC9C3D-CBBE-4D29-9DAC-98B3CAF397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A7016629-22ED-494E-9205-594895DA9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BFF3CC1E-0ED4-4599-9B4E-F057769B96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065A4B3A-F9A7-4FA6-A7F3-EA08E0BA15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783B6A14-A56D-4B95-8395-89CF53A09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9F0868B-B193-43B6-BB1E-1FF72993E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pSp>
        <p:nvGrpSpPr>
          <p:cNvPr id="35" name="Graphic 4">
            <a:extLst>
              <a:ext uri="{FF2B5EF4-FFF2-40B4-BE49-F238E27FC236}">
                <a16:creationId xmlns:a16="http://schemas.microsoft.com/office/drawing/2014/main" id="{BB32367D-C4F2-49D5-A586-298C7CA821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chemeClr val="bg1"/>
          </a:solidFill>
        </p:grpSpPr>
        <p:sp>
          <p:nvSpPr>
            <p:cNvPr id="36" name="Freeform: Shape 35">
              <a:extLst>
                <a:ext uri="{FF2B5EF4-FFF2-40B4-BE49-F238E27FC236}">
                  <a16:creationId xmlns:a16="http://schemas.microsoft.com/office/drawing/2014/main" id="{E1FF7EE7-ACA2-4BFF-BA75-7FAE93FBB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647462E-B5E8-4F02-A1E4-BD0380A224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412CE109-6153-414A-B2D6-C4F9C6FA2E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DAF530F5-D68D-4BC8-8984-F1A8B5DEB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2EB69747-F9DD-4B80-B488-D5565D0BC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73AFB787-B8A4-4269-9DA9-FF4A66030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6E682D93-25A6-4D91-9A81-3F247BBEE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9D5F48B5-53B4-4DA8-B929-6AFF506589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8CA195A3-2A74-4D13-A1B8-24765E26B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B98F1918-C39D-4713-AB21-685A944355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33592273-DEE6-42E1-B824-11D5443323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12D6F82B-B619-4D8B-85AE-0E57103BA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6246C574-90D4-412B-9444-203F7C83C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9" name="Content Placeholder 8">
            <a:extLst>
              <a:ext uri="{FF2B5EF4-FFF2-40B4-BE49-F238E27FC236}">
                <a16:creationId xmlns:a16="http://schemas.microsoft.com/office/drawing/2014/main" id="{DF7AF696-A066-FFEA-1B0E-9D0BF1D0EFCD}"/>
              </a:ext>
            </a:extLst>
          </p:cNvPr>
          <p:cNvSpPr>
            <a:spLocks noGrp="1"/>
          </p:cNvSpPr>
          <p:nvPr>
            <p:ph idx="1"/>
          </p:nvPr>
        </p:nvSpPr>
        <p:spPr>
          <a:xfrm>
            <a:off x="6477270" y="685805"/>
            <a:ext cx="4974771" cy="5534019"/>
          </a:xfrm>
        </p:spPr>
        <p:txBody>
          <a:bodyPr>
            <a:normAutofit/>
          </a:bodyPr>
          <a:lstStyle/>
          <a:p>
            <a:r>
              <a:rPr lang="en-US" dirty="0" err="1">
                <a:solidFill>
                  <a:schemeClr val="bg1"/>
                </a:solidFill>
              </a:rPr>
              <a:t>Tyskland</a:t>
            </a:r>
            <a:r>
              <a:rPr lang="en-US" dirty="0">
                <a:solidFill>
                  <a:schemeClr val="bg1"/>
                </a:solidFill>
              </a:rPr>
              <a:t>, </a:t>
            </a:r>
            <a:r>
              <a:rPr lang="en-US" dirty="0" err="1">
                <a:solidFill>
                  <a:schemeClr val="bg1"/>
                </a:solidFill>
              </a:rPr>
              <a:t>Frankrig</a:t>
            </a:r>
            <a:endParaRPr lang="en-US" dirty="0">
              <a:solidFill>
                <a:schemeClr val="bg1"/>
              </a:solidFill>
            </a:endParaRPr>
          </a:p>
          <a:p>
            <a:pPr marL="0" indent="0">
              <a:buNone/>
            </a:pPr>
            <a:endParaRPr lang="en-US" dirty="0">
              <a:solidFill>
                <a:schemeClr val="bg1"/>
              </a:solidFill>
            </a:endParaRPr>
          </a:p>
          <a:p>
            <a:r>
              <a:rPr lang="en-US" dirty="0" err="1">
                <a:solidFill>
                  <a:schemeClr val="bg1"/>
                </a:solidFill>
              </a:rPr>
              <a:t>Nyt</a:t>
            </a:r>
            <a:r>
              <a:rPr lang="en-US" dirty="0">
                <a:solidFill>
                  <a:schemeClr val="bg1"/>
                </a:solidFill>
              </a:rPr>
              <a:t> </a:t>
            </a:r>
            <a:r>
              <a:rPr lang="en-US" dirty="0" err="1">
                <a:solidFill>
                  <a:schemeClr val="bg1"/>
                </a:solidFill>
              </a:rPr>
              <a:t>formsprog</a:t>
            </a:r>
            <a:r>
              <a:rPr lang="en-US" dirty="0">
                <a:solidFill>
                  <a:schemeClr val="bg1"/>
                </a:solidFill>
              </a:rPr>
              <a:t>; </a:t>
            </a:r>
            <a:r>
              <a:rPr lang="en-US" dirty="0" err="1">
                <a:solidFill>
                  <a:schemeClr val="bg1"/>
                </a:solidFill>
              </a:rPr>
              <a:t>stærke</a:t>
            </a:r>
            <a:r>
              <a:rPr lang="en-US" dirty="0">
                <a:solidFill>
                  <a:schemeClr val="bg1"/>
                </a:solidFill>
              </a:rPr>
              <a:t> </a:t>
            </a:r>
            <a:r>
              <a:rPr lang="en-US" dirty="0" err="1">
                <a:solidFill>
                  <a:schemeClr val="bg1"/>
                </a:solidFill>
              </a:rPr>
              <a:t>farver</a:t>
            </a:r>
            <a:r>
              <a:rPr lang="en-US" dirty="0">
                <a:solidFill>
                  <a:schemeClr val="bg1"/>
                </a:solidFill>
              </a:rPr>
              <a:t>, </a:t>
            </a:r>
            <a:r>
              <a:rPr lang="en-US" dirty="0" err="1">
                <a:solidFill>
                  <a:schemeClr val="bg1"/>
                </a:solidFill>
              </a:rPr>
              <a:t>kontraster</a:t>
            </a:r>
            <a:r>
              <a:rPr lang="en-US" dirty="0">
                <a:solidFill>
                  <a:schemeClr val="bg1"/>
                </a:solidFill>
              </a:rPr>
              <a:t>, </a:t>
            </a:r>
            <a:r>
              <a:rPr lang="en-US" dirty="0" err="1">
                <a:solidFill>
                  <a:schemeClr val="bg1"/>
                </a:solidFill>
              </a:rPr>
              <a:t>skæve</a:t>
            </a:r>
            <a:r>
              <a:rPr lang="en-US" dirty="0">
                <a:solidFill>
                  <a:schemeClr val="bg1"/>
                </a:solidFill>
              </a:rPr>
              <a:t> </a:t>
            </a:r>
            <a:r>
              <a:rPr lang="en-US" dirty="0" err="1">
                <a:solidFill>
                  <a:schemeClr val="bg1"/>
                </a:solidFill>
              </a:rPr>
              <a:t>vinkler</a:t>
            </a:r>
            <a:r>
              <a:rPr lang="en-US" dirty="0">
                <a:solidFill>
                  <a:schemeClr val="bg1"/>
                </a:solidFill>
              </a:rPr>
              <a:t>, grove </a:t>
            </a:r>
            <a:r>
              <a:rPr lang="en-US" dirty="0" err="1">
                <a:solidFill>
                  <a:schemeClr val="bg1"/>
                </a:solidFill>
              </a:rPr>
              <a:t>penselsstrøg</a:t>
            </a:r>
            <a:endParaRPr lang="en-US" dirty="0">
              <a:solidFill>
                <a:schemeClr val="bg1"/>
              </a:solidFill>
            </a:endParaRPr>
          </a:p>
          <a:p>
            <a:endParaRPr lang="en-US" dirty="0">
              <a:solidFill>
                <a:schemeClr val="bg1"/>
              </a:solidFill>
            </a:endParaRPr>
          </a:p>
          <a:p>
            <a:r>
              <a:rPr lang="en-US" dirty="0" err="1">
                <a:solidFill>
                  <a:schemeClr val="bg1"/>
                </a:solidFill>
              </a:rPr>
              <a:t>Subjektiv</a:t>
            </a:r>
            <a:r>
              <a:rPr lang="en-US" dirty="0">
                <a:solidFill>
                  <a:schemeClr val="bg1"/>
                </a:solidFill>
              </a:rPr>
              <a:t> </a:t>
            </a:r>
            <a:r>
              <a:rPr lang="en-US" dirty="0" err="1">
                <a:solidFill>
                  <a:schemeClr val="bg1"/>
                </a:solidFill>
              </a:rPr>
              <a:t>forståelse</a:t>
            </a:r>
            <a:r>
              <a:rPr lang="en-US" dirty="0">
                <a:solidFill>
                  <a:schemeClr val="bg1"/>
                </a:solidFill>
              </a:rPr>
              <a:t>; Verden </a:t>
            </a:r>
            <a:r>
              <a:rPr lang="en-US" dirty="0" err="1">
                <a:solidFill>
                  <a:schemeClr val="bg1"/>
                </a:solidFill>
              </a:rPr>
              <a:t>som</a:t>
            </a:r>
            <a:r>
              <a:rPr lang="en-US" dirty="0">
                <a:solidFill>
                  <a:schemeClr val="bg1"/>
                </a:solidFill>
              </a:rPr>
              <a:t> </a:t>
            </a:r>
            <a:r>
              <a:rPr lang="en-US" dirty="0" err="1">
                <a:solidFill>
                  <a:schemeClr val="bg1"/>
                </a:solidFill>
              </a:rPr>
              <a:t>smertefuld</a:t>
            </a:r>
            <a:r>
              <a:rPr lang="en-US" dirty="0">
                <a:solidFill>
                  <a:schemeClr val="bg1"/>
                </a:solidFill>
              </a:rPr>
              <a:t> OG </a:t>
            </a:r>
            <a:r>
              <a:rPr lang="en-US" dirty="0" err="1">
                <a:solidFill>
                  <a:schemeClr val="bg1"/>
                </a:solidFill>
              </a:rPr>
              <a:t>frisat</a:t>
            </a:r>
            <a:endParaRPr lang="en-US" dirty="0">
              <a:solidFill>
                <a:schemeClr val="bg1"/>
              </a:solidFill>
            </a:endParaRPr>
          </a:p>
          <a:p>
            <a:pPr marL="0" indent="0">
              <a:buNone/>
            </a:pPr>
            <a:endParaRPr lang="en-US" dirty="0">
              <a:solidFill>
                <a:schemeClr val="bg1"/>
              </a:solidFill>
            </a:endParaRPr>
          </a:p>
          <a:p>
            <a:pPr marL="0" indent="0" algn="ctr">
              <a:buNone/>
            </a:pPr>
            <a:r>
              <a:rPr lang="en-US" dirty="0">
                <a:solidFill>
                  <a:schemeClr val="bg1"/>
                </a:solidFill>
              </a:rPr>
              <a:t>Rudolf </a:t>
            </a:r>
            <a:r>
              <a:rPr lang="en-US" dirty="0" err="1">
                <a:solidFill>
                  <a:schemeClr val="bg1"/>
                </a:solidFill>
              </a:rPr>
              <a:t>Broby</a:t>
            </a:r>
            <a:r>
              <a:rPr lang="en-US" dirty="0">
                <a:solidFill>
                  <a:schemeClr val="bg1"/>
                </a:solidFill>
              </a:rPr>
              <a:t>-Johansen</a:t>
            </a:r>
          </a:p>
          <a:p>
            <a:pPr marL="0" indent="0" algn="ctr">
              <a:buNone/>
            </a:pPr>
            <a:r>
              <a:rPr lang="en-US" dirty="0">
                <a:solidFill>
                  <a:schemeClr val="bg1"/>
                </a:solidFill>
              </a:rPr>
              <a:t>Tom Kristensen</a:t>
            </a:r>
          </a:p>
          <a:p>
            <a:pPr marL="0" indent="0" algn="r">
              <a:buNone/>
            </a:pPr>
            <a:r>
              <a:rPr lang="da-DK" sz="1100" b="0" i="0" u="none" strike="noStrike" dirty="0">
                <a:effectLst/>
                <a:highlight>
                  <a:srgbClr val="FFFF00"/>
                </a:highlight>
                <a:latin typeface="Arial" panose="020B0604020202020204" pitchFamily="34" charset="0"/>
                <a:hlinkClick r:id="rId3" tooltip="Franz Marc"/>
              </a:rPr>
              <a:t>Franz Marc</a:t>
            </a:r>
            <a:r>
              <a:rPr lang="da-DK" sz="1100" b="0" i="0" dirty="0">
                <a:solidFill>
                  <a:srgbClr val="202122"/>
                </a:solidFill>
                <a:effectLst/>
                <a:highlight>
                  <a:srgbClr val="FFFF00"/>
                </a:highlight>
                <a:latin typeface="Arial" panose="020B0604020202020204" pitchFamily="34" charset="0"/>
              </a:rPr>
              <a:t> fra 1914.</a:t>
            </a:r>
            <a:endParaRPr lang="en-US" sz="1600" dirty="0">
              <a:solidFill>
                <a:schemeClr val="bg1"/>
              </a:solidFill>
              <a:highlight>
                <a:srgbClr val="FFFF00"/>
              </a:highlight>
            </a:endParaRPr>
          </a:p>
        </p:txBody>
      </p:sp>
    </p:spTree>
    <p:extLst>
      <p:ext uri="{BB962C8B-B14F-4D97-AF65-F5344CB8AC3E}">
        <p14:creationId xmlns:p14="http://schemas.microsoft.com/office/powerpoint/2010/main" val="2998097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D7C0CB9-1B26-4A22-A90B-1EE6BFFD5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8143209-FADD-4B7E-A49A-BBA97A4E6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44035" cy="6858000"/>
          </a:xfrm>
          <a:prstGeom prst="rect">
            <a:avLst/>
          </a:prstGeom>
          <a:solidFill>
            <a:schemeClr val="tx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el 1">
            <a:extLst>
              <a:ext uri="{FF2B5EF4-FFF2-40B4-BE49-F238E27FC236}">
                <a16:creationId xmlns:a16="http://schemas.microsoft.com/office/drawing/2014/main" id="{8C00CCA2-8728-65D0-F15B-60CAB98A32C7}"/>
              </a:ext>
            </a:extLst>
          </p:cNvPr>
          <p:cNvSpPr>
            <a:spLocks noGrp="1"/>
          </p:cNvSpPr>
          <p:nvPr>
            <p:ph type="title"/>
          </p:nvPr>
        </p:nvSpPr>
        <p:spPr>
          <a:xfrm>
            <a:off x="1010094" y="1044054"/>
            <a:ext cx="3466214" cy="4973974"/>
          </a:xfrm>
        </p:spPr>
        <p:txBody>
          <a:bodyPr anchor="ctr">
            <a:normAutofit/>
          </a:bodyPr>
          <a:lstStyle/>
          <a:p>
            <a:pPr algn="ctr"/>
            <a:br>
              <a:rPr lang="da-DK" sz="5000" dirty="0">
                <a:solidFill>
                  <a:schemeClr val="bg1">
                    <a:alpha val="60000"/>
                  </a:schemeClr>
                </a:solidFill>
              </a:rPr>
            </a:br>
            <a:r>
              <a:rPr lang="da-DK" sz="5000" dirty="0">
                <a:solidFill>
                  <a:schemeClr val="bg1">
                    <a:alpha val="60000"/>
                  </a:schemeClr>
                </a:solidFill>
              </a:rPr>
              <a:t>Dadaisme</a:t>
            </a:r>
            <a:br>
              <a:rPr lang="da-DK" sz="5000" dirty="0">
                <a:solidFill>
                  <a:schemeClr val="bg1">
                    <a:alpha val="60000"/>
                  </a:schemeClr>
                </a:solidFill>
              </a:rPr>
            </a:br>
            <a:br>
              <a:rPr lang="da-DK" sz="5000" dirty="0">
                <a:solidFill>
                  <a:schemeClr val="bg1">
                    <a:alpha val="60000"/>
                  </a:schemeClr>
                </a:solidFill>
              </a:rPr>
            </a:br>
            <a:r>
              <a:rPr lang="da-DK" sz="2500" dirty="0">
                <a:solidFill>
                  <a:schemeClr val="bg1">
                    <a:alpha val="60000"/>
                  </a:schemeClr>
                </a:solidFill>
              </a:rPr>
              <a:t>Europa, New York -&gt; Paris</a:t>
            </a:r>
          </a:p>
        </p:txBody>
      </p:sp>
      <p:pic>
        <p:nvPicPr>
          <p:cNvPr id="5" name="Pladsholder til indhold 4" descr="Et billede, der indeholder tekst, plakat, kunst, Ansigt&#10;&#10;Indhold genereret af kunstig intelligens kan være forkert.">
            <a:extLst>
              <a:ext uri="{FF2B5EF4-FFF2-40B4-BE49-F238E27FC236}">
                <a16:creationId xmlns:a16="http://schemas.microsoft.com/office/drawing/2014/main" id="{CEC05A35-5C2D-E729-A4A8-0EDF42347DE8}"/>
              </a:ext>
            </a:extLst>
          </p:cNvPr>
          <p:cNvPicPr>
            <a:picLocks noChangeAspect="1"/>
          </p:cNvPicPr>
          <p:nvPr/>
        </p:nvPicPr>
        <p:blipFill>
          <a:blip r:embed="rId2">
            <a:extLst>
              <a:ext uri="{28A0092B-C50C-407E-A947-70E740481C1C}">
                <a14:useLocalDpi xmlns:a14="http://schemas.microsoft.com/office/drawing/2010/main" val="0"/>
              </a:ext>
            </a:extLst>
          </a:blip>
          <a:srcRect r="3" b="3"/>
          <a:stretch/>
        </p:blipFill>
        <p:spPr>
          <a:xfrm rot="965493">
            <a:off x="5778445" y="3798278"/>
            <a:ext cx="2245750" cy="2245750"/>
          </a:xfrm>
          <a:prstGeom prst="rect">
            <a:avLst/>
          </a:prstGeom>
        </p:spPr>
      </p:pic>
      <p:sp>
        <p:nvSpPr>
          <p:cNvPr id="9" name="Content Placeholder 8">
            <a:extLst>
              <a:ext uri="{FF2B5EF4-FFF2-40B4-BE49-F238E27FC236}">
                <a16:creationId xmlns:a16="http://schemas.microsoft.com/office/drawing/2014/main" id="{26AE66B7-81C6-FE99-D299-A3E5E99CB63A}"/>
              </a:ext>
            </a:extLst>
          </p:cNvPr>
          <p:cNvSpPr>
            <a:spLocks noGrp="1"/>
          </p:cNvSpPr>
          <p:nvPr>
            <p:ph idx="1"/>
          </p:nvPr>
        </p:nvSpPr>
        <p:spPr>
          <a:xfrm>
            <a:off x="6305107" y="1044054"/>
            <a:ext cx="5092995" cy="5036023"/>
          </a:xfrm>
        </p:spPr>
        <p:txBody>
          <a:bodyPr anchor="t">
            <a:normAutofit fontScale="77500" lnSpcReduction="20000"/>
          </a:bodyPr>
          <a:lstStyle/>
          <a:p>
            <a:pPr algn="ctr"/>
            <a:endParaRPr lang="en-US" sz="2000" dirty="0">
              <a:solidFill>
                <a:schemeClr val="bg1"/>
              </a:solidFill>
            </a:endParaRPr>
          </a:p>
          <a:p>
            <a:pPr algn="ctr"/>
            <a:r>
              <a:rPr lang="en-US" dirty="0" err="1">
                <a:solidFill>
                  <a:schemeClr val="bg1"/>
                </a:solidFill>
              </a:rPr>
              <a:t>Tilfældighed</a:t>
            </a:r>
            <a:endParaRPr lang="en-US" dirty="0">
              <a:solidFill>
                <a:schemeClr val="bg1"/>
              </a:solidFill>
            </a:endParaRPr>
          </a:p>
          <a:p>
            <a:pPr algn="ctr"/>
            <a:r>
              <a:rPr lang="en-US" dirty="0">
                <a:solidFill>
                  <a:schemeClr val="bg1"/>
                </a:solidFill>
              </a:rPr>
              <a:t>Kaos</a:t>
            </a:r>
          </a:p>
          <a:p>
            <a:pPr algn="ctr"/>
            <a:r>
              <a:rPr lang="en-US" dirty="0" err="1">
                <a:solidFill>
                  <a:schemeClr val="bg1"/>
                </a:solidFill>
              </a:rPr>
              <a:t>Ikke-sprogligt</a:t>
            </a:r>
            <a:endParaRPr lang="en-US" dirty="0">
              <a:solidFill>
                <a:schemeClr val="bg1"/>
              </a:solidFill>
            </a:endParaRPr>
          </a:p>
          <a:p>
            <a:pPr algn="ctr"/>
            <a:r>
              <a:rPr lang="da-DK" dirty="0">
                <a:solidFill>
                  <a:schemeClr val="bg1"/>
                </a:solidFill>
                <a:latin typeface="Publico text"/>
              </a:rPr>
              <a:t>A</a:t>
            </a:r>
            <a:r>
              <a:rPr lang="da-DK" b="0" i="0" dirty="0">
                <a:solidFill>
                  <a:schemeClr val="bg1"/>
                </a:solidFill>
                <a:effectLst/>
                <a:latin typeface="Publico text"/>
              </a:rPr>
              <a:t>fsæt for surrealismen i 1924</a:t>
            </a:r>
          </a:p>
          <a:p>
            <a:pPr algn="ctr"/>
            <a:r>
              <a:rPr lang="da-DK" b="0" i="0" dirty="0">
                <a:solidFill>
                  <a:schemeClr val="bg1"/>
                </a:solidFill>
                <a:effectLst/>
                <a:latin typeface="Publico text"/>
              </a:rPr>
              <a:t> fransk, 'kæphest', på rumænsk 'ja, ja’; </a:t>
            </a:r>
            <a:r>
              <a:rPr lang="da-DK" dirty="0">
                <a:solidFill>
                  <a:schemeClr val="bg1"/>
                </a:solidFill>
                <a:latin typeface="Publico text"/>
              </a:rPr>
              <a:t>- </a:t>
            </a:r>
            <a:r>
              <a:rPr lang="da-DK" b="0" i="0" dirty="0">
                <a:solidFill>
                  <a:schemeClr val="bg1"/>
                </a:solidFill>
                <a:effectLst/>
                <a:latin typeface="Publico text"/>
              </a:rPr>
              <a:t>tilfældighedsprincipper i skabelsesprocessen.</a:t>
            </a:r>
          </a:p>
          <a:p>
            <a:pPr algn="ctr"/>
            <a:r>
              <a:rPr lang="da-DK" sz="2900" b="0" i="0" dirty="0">
                <a:solidFill>
                  <a:schemeClr val="bg1"/>
                </a:solidFill>
                <a:effectLst/>
                <a:latin typeface="Publico text"/>
              </a:rPr>
              <a:t>Hovedsageligt 1915-23.</a:t>
            </a:r>
          </a:p>
          <a:p>
            <a:pPr algn="ctr"/>
            <a:endParaRPr lang="en-US" sz="2900" dirty="0">
              <a:solidFill>
                <a:schemeClr val="bg1"/>
              </a:solidFill>
            </a:endParaRPr>
          </a:p>
          <a:p>
            <a:pPr marL="0" indent="0" algn="ctr">
              <a:buNone/>
            </a:pPr>
            <a:endParaRPr lang="en-US" sz="2900" dirty="0">
              <a:solidFill>
                <a:schemeClr val="bg1"/>
              </a:solidFill>
            </a:endParaRPr>
          </a:p>
          <a:p>
            <a:pPr algn="ctr"/>
            <a:endParaRPr lang="en-US" sz="2900" dirty="0">
              <a:solidFill>
                <a:schemeClr val="bg1"/>
              </a:solidFill>
            </a:endParaRPr>
          </a:p>
          <a:p>
            <a:pPr algn="ctr"/>
            <a:endParaRPr lang="en-US" sz="2900" dirty="0">
              <a:solidFill>
                <a:schemeClr val="bg1"/>
              </a:solidFill>
            </a:endParaRPr>
          </a:p>
          <a:p>
            <a:pPr marL="0" indent="0" algn="r">
              <a:buNone/>
            </a:pPr>
            <a:r>
              <a:rPr lang="da-DK" sz="1900" b="0" i="0" u="none" strike="noStrike" dirty="0">
                <a:solidFill>
                  <a:schemeClr val="bg1"/>
                </a:solidFill>
                <a:effectLst/>
                <a:latin typeface="Publico text"/>
                <a:hlinkClick r:id="rId3">
                  <a:extLst>
                    <a:ext uri="{A12FA001-AC4F-418D-AE19-62706E023703}">
                      <ahyp:hlinkClr xmlns:ahyp="http://schemas.microsoft.com/office/drawing/2018/hyperlinkcolor" val="tx"/>
                    </a:ext>
                  </a:extLst>
                </a:hlinkClick>
              </a:rPr>
              <a:t>Marcel Duchamp</a:t>
            </a:r>
            <a:r>
              <a:rPr lang="da-DK" sz="1900" b="0" i="0" u="none" strike="noStrike" dirty="0">
                <a:solidFill>
                  <a:schemeClr val="bg1"/>
                </a:solidFill>
                <a:effectLst/>
                <a:latin typeface="Publico text"/>
              </a:rPr>
              <a:t> (</a:t>
            </a:r>
            <a:r>
              <a:rPr lang="da-DK" sz="1900" b="0" i="0" u="none" strike="noStrike" dirty="0" err="1">
                <a:solidFill>
                  <a:schemeClr val="bg1"/>
                </a:solidFill>
                <a:effectLst/>
                <a:latin typeface="Publico text"/>
              </a:rPr>
              <a:t>readymade</a:t>
            </a:r>
            <a:r>
              <a:rPr lang="da-DK" sz="1900" b="0" i="0" u="none" strike="noStrike" dirty="0">
                <a:solidFill>
                  <a:schemeClr val="bg1"/>
                </a:solidFill>
                <a:effectLst/>
                <a:latin typeface="Publico text"/>
              </a:rPr>
              <a:t>)</a:t>
            </a:r>
          </a:p>
          <a:p>
            <a:pPr marL="0" indent="0">
              <a:buNone/>
            </a:pPr>
            <a:r>
              <a:rPr lang="da-DK" sz="1900" dirty="0">
                <a:solidFill>
                  <a:schemeClr val="tx2"/>
                </a:solidFill>
                <a:highlight>
                  <a:srgbClr val="FFFF00"/>
                </a:highlight>
                <a:latin typeface="Arial" panose="020B0604020202020204" pitchFamily="34" charset="0"/>
              </a:rPr>
              <a:t>Jamie </a:t>
            </a:r>
            <a:r>
              <a:rPr lang="da-DK" sz="1900" dirty="0" err="1">
                <a:solidFill>
                  <a:schemeClr val="tx2"/>
                </a:solidFill>
                <a:highlight>
                  <a:srgbClr val="FFFF00"/>
                </a:highlight>
                <a:latin typeface="Arial" panose="020B0604020202020204" pitchFamily="34" charset="0"/>
              </a:rPr>
              <a:t>Ried</a:t>
            </a:r>
            <a:r>
              <a:rPr lang="da-DK" sz="1900" dirty="0">
                <a:solidFill>
                  <a:schemeClr val="tx2"/>
                </a:solidFill>
                <a:highlight>
                  <a:srgbClr val="FFFF00"/>
                </a:highlight>
                <a:latin typeface="Arial" panose="020B0604020202020204" pitchFamily="34" charset="0"/>
              </a:rPr>
              <a:t> (Dada)</a:t>
            </a:r>
          </a:p>
          <a:p>
            <a:pPr marL="0" indent="0" algn="r">
              <a:buNone/>
            </a:pPr>
            <a:endParaRPr lang="en-US" sz="1900" dirty="0">
              <a:solidFill>
                <a:schemeClr val="bg1"/>
              </a:solidFill>
              <a:highlight>
                <a:srgbClr val="FFFF00"/>
              </a:highlight>
            </a:endParaRPr>
          </a:p>
        </p:txBody>
      </p:sp>
    </p:spTree>
    <p:extLst>
      <p:ext uri="{BB962C8B-B14F-4D97-AF65-F5344CB8AC3E}">
        <p14:creationId xmlns:p14="http://schemas.microsoft.com/office/powerpoint/2010/main" val="3771849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FF6E96E-9DC2-187D-1034-94A4CD5F67AA}"/>
              </a:ext>
            </a:extLst>
          </p:cNvPr>
          <p:cNvSpPr>
            <a:spLocks noGrp="1"/>
          </p:cNvSpPr>
          <p:nvPr>
            <p:ph type="title"/>
          </p:nvPr>
        </p:nvSpPr>
        <p:spPr>
          <a:xfrm>
            <a:off x="6234865" y="377893"/>
            <a:ext cx="5248221" cy="961051"/>
          </a:xfrm>
        </p:spPr>
        <p:txBody>
          <a:bodyPr>
            <a:normAutofit/>
          </a:bodyPr>
          <a:lstStyle/>
          <a:p>
            <a:r>
              <a:rPr lang="da-DK" dirty="0">
                <a:solidFill>
                  <a:schemeClr val="bg1"/>
                </a:solidFill>
              </a:rPr>
              <a:t>Ole Perregaard 2009</a:t>
            </a:r>
          </a:p>
        </p:txBody>
      </p:sp>
      <p:pic>
        <p:nvPicPr>
          <p:cNvPr id="5" name="Pladsholder til indhold 4" descr="Et billede, der indeholder tekst, skærmbillede, Font/skrifttype, nummer/tal&#10;&#10;Indhold genereret af kunstig intelligens kan være forkert.">
            <a:extLst>
              <a:ext uri="{FF2B5EF4-FFF2-40B4-BE49-F238E27FC236}">
                <a16:creationId xmlns:a16="http://schemas.microsoft.com/office/drawing/2014/main" id="{E0C8A7D3-BCD6-00F6-B234-DC4A4EC64004}"/>
              </a:ext>
            </a:extLst>
          </p:cNvPr>
          <p:cNvPicPr>
            <a:picLocks noChangeAspect="1"/>
          </p:cNvPicPr>
          <p:nvPr/>
        </p:nvPicPr>
        <p:blipFill>
          <a:blip r:embed="rId2">
            <a:extLst>
              <a:ext uri="{28A0092B-C50C-407E-A947-70E740481C1C}">
                <a14:useLocalDpi xmlns:a14="http://schemas.microsoft.com/office/drawing/2010/main" val="0"/>
              </a:ext>
            </a:extLst>
          </a:blip>
          <a:srcRect t="11263" r="3" b="18239"/>
          <a:stretch/>
        </p:blipFill>
        <p:spPr>
          <a:xfrm>
            <a:off x="739959" y="1095407"/>
            <a:ext cx="4754947" cy="4754947"/>
          </a:xfrm>
          <a:custGeom>
            <a:avLst/>
            <a:gdLst/>
            <a:ahLst/>
            <a:cxnLst/>
            <a:rect l="l" t="t" r="r" b="b"/>
            <a:pathLst>
              <a:path w="2388070" h="2388070">
                <a:moveTo>
                  <a:pt x="1194035" y="0"/>
                </a:moveTo>
                <a:cubicBezTo>
                  <a:pt x="1853482" y="0"/>
                  <a:pt x="2388070" y="534588"/>
                  <a:pt x="2388070" y="1194035"/>
                </a:cubicBezTo>
                <a:cubicBezTo>
                  <a:pt x="2388070" y="1853482"/>
                  <a:pt x="1853482" y="2388070"/>
                  <a:pt x="1194035" y="2388070"/>
                </a:cubicBezTo>
                <a:cubicBezTo>
                  <a:pt x="534588" y="2388070"/>
                  <a:pt x="0" y="1853482"/>
                  <a:pt x="0" y="1194035"/>
                </a:cubicBezTo>
                <a:cubicBezTo>
                  <a:pt x="0" y="534588"/>
                  <a:pt x="534588" y="0"/>
                  <a:pt x="1194035" y="0"/>
                </a:cubicBezTo>
                <a:close/>
              </a:path>
            </a:pathLst>
          </a:custGeom>
          <a:ln w="28575">
            <a:noFill/>
          </a:ln>
        </p:spPr>
      </p:pic>
      <p:grpSp>
        <p:nvGrpSpPr>
          <p:cNvPr id="14" name="Group 13">
            <a:extLst>
              <a:ext uri="{FF2B5EF4-FFF2-40B4-BE49-F238E27FC236}">
                <a16:creationId xmlns:a16="http://schemas.microsoft.com/office/drawing/2014/main" id="{B894EFA8-F425-4D19-A94B-445388B31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15" name="Freeform: Shape 14">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9" name="Content Placeholder 8">
            <a:extLst>
              <a:ext uri="{FF2B5EF4-FFF2-40B4-BE49-F238E27FC236}">
                <a16:creationId xmlns:a16="http://schemas.microsoft.com/office/drawing/2014/main" id="{A66224E4-AF2E-2FEA-664B-B5E93A99E375}"/>
              </a:ext>
            </a:extLst>
          </p:cNvPr>
          <p:cNvSpPr>
            <a:spLocks noGrp="1"/>
          </p:cNvSpPr>
          <p:nvPr>
            <p:ph idx="1"/>
          </p:nvPr>
        </p:nvSpPr>
        <p:spPr>
          <a:xfrm>
            <a:off x="6234868" y="1338944"/>
            <a:ext cx="5494903" cy="5117810"/>
          </a:xfrm>
        </p:spPr>
        <p:txBody>
          <a:bodyPr>
            <a:normAutofit fontScale="70000" lnSpcReduction="20000"/>
          </a:bodyPr>
          <a:lstStyle/>
          <a:p>
            <a:pPr algn="l">
              <a:spcAft>
                <a:spcPts val="1500"/>
              </a:spcAft>
            </a:pPr>
            <a:r>
              <a:rPr lang="da-DK" b="0" i="0" dirty="0" err="1">
                <a:solidFill>
                  <a:srgbClr val="707070"/>
                </a:solidFill>
                <a:effectLst/>
                <a:latin typeface="Open Sans" panose="020B0606030504020204" pitchFamily="34" charset="0"/>
              </a:rPr>
              <a:t>DPBs</a:t>
            </a:r>
            <a:r>
              <a:rPr lang="da-DK" b="0" i="0" dirty="0">
                <a:solidFill>
                  <a:srgbClr val="707070"/>
                </a:solidFill>
                <a:effectLst/>
                <a:latin typeface="Open Sans" panose="020B0606030504020204" pitchFamily="34" charset="0"/>
              </a:rPr>
              <a:t> Forlag præsenterer noget så sjældent på dansk som en dada-digtsamling. Ole Perregaard er manden bag de rytmiske linjer, der i god </a:t>
            </a:r>
            <a:r>
              <a:rPr lang="da-DK" b="0" i="0" dirty="0" err="1">
                <a:solidFill>
                  <a:srgbClr val="707070"/>
                </a:solidFill>
                <a:effectLst/>
                <a:latin typeface="Open Sans" panose="020B0606030504020204" pitchFamily="34" charset="0"/>
              </a:rPr>
              <a:t>dadastil</a:t>
            </a:r>
            <a:r>
              <a:rPr lang="da-DK" b="0" i="0" dirty="0">
                <a:solidFill>
                  <a:srgbClr val="707070"/>
                </a:solidFill>
                <a:effectLst/>
                <a:latin typeface="Open Sans" panose="020B0606030504020204" pitchFamily="34" charset="0"/>
              </a:rPr>
              <a:t> har to valgfrie læseretninger. For yderligere at </a:t>
            </a:r>
            <a:r>
              <a:rPr lang="da-DK" b="0" i="0" dirty="0" err="1">
                <a:solidFill>
                  <a:srgbClr val="707070"/>
                </a:solidFill>
                <a:effectLst/>
                <a:latin typeface="Open Sans" panose="020B0606030504020204" pitchFamily="34" charset="0"/>
              </a:rPr>
              <a:t>frispænde</a:t>
            </a:r>
            <a:r>
              <a:rPr lang="da-DK" b="0" i="0" dirty="0">
                <a:solidFill>
                  <a:srgbClr val="707070"/>
                </a:solidFill>
                <a:effectLst/>
                <a:latin typeface="Open Sans" panose="020B0606030504020204" pitchFamily="34" charset="0"/>
              </a:rPr>
              <a:t> en traditionel indgang til en digtsamling, udkommer udgivelsen som et sæt kort, samlet i en vifte, med samme for- og bagside, og således har digtsamlingen som helhed også en valgfri læseretning. Lyder det som det rene volapyk? Vi vil sige dada…</a:t>
            </a:r>
          </a:p>
          <a:p>
            <a:pPr algn="l">
              <a:spcAft>
                <a:spcPts val="1500"/>
              </a:spcAft>
            </a:pPr>
            <a:r>
              <a:rPr lang="da-DK" b="0" i="0" dirty="0">
                <a:solidFill>
                  <a:srgbClr val="707070"/>
                </a:solidFill>
                <a:effectLst/>
                <a:latin typeface="Open Sans" panose="020B0606030504020204" pitchFamily="34" charset="0"/>
              </a:rPr>
              <a:t>Og dog. Selvom mange af digtene måske ynder at udgive sig for at være meningsløse lyddigte, i en hidtil ukendt form for dada-rap, er der både pik &amp; politik i blandt. Om end vi ikke inviteres ind til de store spørgsmål, ridses den politiske linje tydelig op, og der lægges intet i mellem i de erotiske fabuleringer.</a:t>
            </a:r>
          </a:p>
          <a:p>
            <a:endParaRPr lang="en-US" dirty="0">
              <a:solidFill>
                <a:schemeClr val="bg1"/>
              </a:solidFill>
            </a:endParaRPr>
          </a:p>
        </p:txBody>
      </p:sp>
      <p:grpSp>
        <p:nvGrpSpPr>
          <p:cNvPr id="18"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19" name="Freeform: Shape 18">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727900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1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13">
            <a:extLst>
              <a:ext uri="{FF2B5EF4-FFF2-40B4-BE49-F238E27FC236}">
                <a16:creationId xmlns:a16="http://schemas.microsoft.com/office/drawing/2014/main" id="{2A638C7D-9088-41A9-88A0-7357157BC1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31180" y="1109243"/>
            <a:ext cx="4842710" cy="4842710"/>
            <a:chOff x="1881974" y="1174396"/>
            <a:chExt cx="5290997" cy="5290997"/>
          </a:xfrm>
        </p:grpSpPr>
        <p:sp>
          <p:nvSpPr>
            <p:cNvPr id="52" name="Oval 14">
              <a:extLst>
                <a:ext uri="{FF2B5EF4-FFF2-40B4-BE49-F238E27FC236}">
                  <a16:creationId xmlns:a16="http://schemas.microsoft.com/office/drawing/2014/main" id="{9714B173-1D32-4BBC-A685-1F5D257ABD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1974" y="1174396"/>
              <a:ext cx="5290997" cy="5290997"/>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15">
              <a:extLst>
                <a:ext uri="{FF2B5EF4-FFF2-40B4-BE49-F238E27FC236}">
                  <a16:creationId xmlns:a16="http://schemas.microsoft.com/office/drawing/2014/main" id="{BEF82DD1-2343-4F41-B6A7-A6489A713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1974" y="1174396"/>
              <a:ext cx="5290997" cy="5290997"/>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4" name="Oval 17">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270" y="1095407"/>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577DD66-ADF8-3115-804D-FDDFB28E8316}"/>
              </a:ext>
            </a:extLst>
          </p:cNvPr>
          <p:cNvSpPr>
            <a:spLocks noGrp="1"/>
          </p:cNvSpPr>
          <p:nvPr>
            <p:ph type="title"/>
          </p:nvPr>
        </p:nvSpPr>
        <p:spPr>
          <a:xfrm>
            <a:off x="5644751" y="568517"/>
            <a:ext cx="6161004" cy="886379"/>
          </a:xfrm>
        </p:spPr>
        <p:txBody>
          <a:bodyPr>
            <a:normAutofit/>
          </a:bodyPr>
          <a:lstStyle/>
          <a:p>
            <a:r>
              <a:rPr lang="da-DK">
                <a:solidFill>
                  <a:schemeClr val="bg1"/>
                </a:solidFill>
              </a:rPr>
              <a:t>Surrealisme</a:t>
            </a:r>
          </a:p>
        </p:txBody>
      </p:sp>
      <p:grpSp>
        <p:nvGrpSpPr>
          <p:cNvPr id="55" name="Group 19">
            <a:extLst>
              <a:ext uri="{FF2B5EF4-FFF2-40B4-BE49-F238E27FC236}">
                <a16:creationId xmlns:a16="http://schemas.microsoft.com/office/drawing/2014/main" id="{3F219210-B16A-47B6-9AA8-207DAFF37E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56" name="Freeform: Shape 20">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57" name="Freeform: Shape 21">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pic>
        <p:nvPicPr>
          <p:cNvPr id="5" name="Pladsholder til indhold 4" descr="Et billede, der indeholder tekst, maleri, tegneserie, kunst&#10;&#10;Indhold genereret af kunstig intelligens kan være forkert.">
            <a:extLst>
              <a:ext uri="{FF2B5EF4-FFF2-40B4-BE49-F238E27FC236}">
                <a16:creationId xmlns:a16="http://schemas.microsoft.com/office/drawing/2014/main" id="{D29B1BCC-AC4B-716C-2A8B-F8D376104D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9077" y="1864214"/>
            <a:ext cx="3217333" cy="3217333"/>
          </a:xfrm>
          <a:prstGeom prst="rect">
            <a:avLst/>
          </a:prstGeom>
        </p:spPr>
      </p:pic>
      <p:sp>
        <p:nvSpPr>
          <p:cNvPr id="58" name="Content Placeholder 8">
            <a:extLst>
              <a:ext uri="{FF2B5EF4-FFF2-40B4-BE49-F238E27FC236}">
                <a16:creationId xmlns:a16="http://schemas.microsoft.com/office/drawing/2014/main" id="{4AE3F254-9C62-78F9-207E-B38DEF0581DA}"/>
              </a:ext>
            </a:extLst>
          </p:cNvPr>
          <p:cNvSpPr>
            <a:spLocks noGrp="1"/>
          </p:cNvSpPr>
          <p:nvPr>
            <p:ph idx="1"/>
          </p:nvPr>
        </p:nvSpPr>
        <p:spPr>
          <a:xfrm>
            <a:off x="6234868" y="1820369"/>
            <a:ext cx="5217173" cy="4351338"/>
          </a:xfrm>
        </p:spPr>
        <p:txBody>
          <a:bodyPr>
            <a:normAutofit/>
          </a:bodyPr>
          <a:lstStyle/>
          <a:p>
            <a:r>
              <a:rPr lang="en-US" dirty="0" err="1">
                <a:solidFill>
                  <a:schemeClr val="bg1"/>
                </a:solidFill>
              </a:rPr>
              <a:t>Drømmeagtigt</a:t>
            </a:r>
            <a:r>
              <a:rPr lang="en-US" dirty="0">
                <a:solidFill>
                  <a:schemeClr val="bg1"/>
                </a:solidFill>
              </a:rPr>
              <a:t>, </a:t>
            </a:r>
            <a:r>
              <a:rPr lang="en-US" dirty="0" err="1">
                <a:solidFill>
                  <a:schemeClr val="bg1"/>
                </a:solidFill>
              </a:rPr>
              <a:t>symbolsk</a:t>
            </a:r>
            <a:r>
              <a:rPr lang="en-US" dirty="0">
                <a:solidFill>
                  <a:schemeClr val="bg1"/>
                </a:solidFill>
              </a:rPr>
              <a:t> </a:t>
            </a:r>
            <a:r>
              <a:rPr lang="en-US" dirty="0" err="1">
                <a:solidFill>
                  <a:schemeClr val="bg1"/>
                </a:solidFill>
              </a:rPr>
              <a:t>og</a:t>
            </a:r>
            <a:r>
              <a:rPr lang="en-US" dirty="0">
                <a:solidFill>
                  <a:schemeClr val="bg1"/>
                </a:solidFill>
              </a:rPr>
              <a:t>  </a:t>
            </a:r>
            <a:r>
              <a:rPr lang="en-US" dirty="0" err="1">
                <a:solidFill>
                  <a:schemeClr val="bg1"/>
                </a:solidFill>
              </a:rPr>
              <a:t>psykologisk</a:t>
            </a:r>
            <a:r>
              <a:rPr lang="en-US" dirty="0">
                <a:solidFill>
                  <a:schemeClr val="bg1"/>
                </a:solidFill>
              </a:rPr>
              <a:t> logic</a:t>
            </a:r>
          </a:p>
          <a:p>
            <a:endParaRPr lang="en-US" dirty="0">
              <a:solidFill>
                <a:schemeClr val="bg1"/>
              </a:solidFill>
            </a:endParaRPr>
          </a:p>
          <a:p>
            <a:pPr marL="0" indent="0" algn="ctr">
              <a:buNone/>
            </a:pPr>
            <a:r>
              <a:rPr lang="en-US" dirty="0">
                <a:solidFill>
                  <a:schemeClr val="bg1"/>
                </a:solidFill>
              </a:rPr>
              <a:t>Gustaf Munch-Pedersen</a:t>
            </a:r>
          </a:p>
          <a:p>
            <a:pPr marL="0" indent="0" algn="ctr">
              <a:buNone/>
            </a:pPr>
            <a:endParaRPr lang="en-US" dirty="0">
              <a:solidFill>
                <a:schemeClr val="bg1"/>
              </a:solidFill>
            </a:endParaRPr>
          </a:p>
          <a:p>
            <a:pPr marL="0" indent="0" algn="r">
              <a:buNone/>
            </a:pPr>
            <a:endParaRPr lang="en-US" dirty="0">
              <a:solidFill>
                <a:schemeClr val="bg1"/>
              </a:solidFill>
            </a:endParaRPr>
          </a:p>
          <a:p>
            <a:pPr marL="0" indent="0" algn="r">
              <a:buNone/>
            </a:pPr>
            <a:r>
              <a:rPr lang="en-US" sz="1600" dirty="0">
                <a:solidFill>
                  <a:schemeClr val="bg1"/>
                </a:solidFill>
              </a:rPr>
              <a:t>Salvador Dali</a:t>
            </a:r>
          </a:p>
        </p:txBody>
      </p:sp>
      <p:grpSp>
        <p:nvGrpSpPr>
          <p:cNvPr id="59"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60" name="Freeform: Shape 24">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61" name="Freeform: Shape 25">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62" name="Freeform: Shape 26">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63" name="Freeform: Shape 27">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64" name="Freeform: Shape 28">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650941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06C4B4-012A-48B1-BBCD-3B8B842BDF17}"/>
              </a:ext>
            </a:extLst>
          </p:cNvPr>
          <p:cNvSpPr>
            <a:spLocks noGrp="1"/>
          </p:cNvSpPr>
          <p:nvPr>
            <p:ph type="title"/>
          </p:nvPr>
        </p:nvSpPr>
        <p:spPr>
          <a:xfrm>
            <a:off x="838200" y="174171"/>
            <a:ext cx="10515600" cy="957943"/>
          </a:xfrm>
        </p:spPr>
        <p:txBody>
          <a:bodyPr/>
          <a:lstStyle/>
          <a:p>
            <a:r>
              <a:rPr lang="da-DK" dirty="0"/>
              <a:t>Ideologisk realisme</a:t>
            </a:r>
          </a:p>
        </p:txBody>
      </p:sp>
      <p:sp>
        <p:nvSpPr>
          <p:cNvPr id="3" name="Pladsholder til indhold 2">
            <a:extLst>
              <a:ext uri="{FF2B5EF4-FFF2-40B4-BE49-F238E27FC236}">
                <a16:creationId xmlns:a16="http://schemas.microsoft.com/office/drawing/2014/main" id="{C1CC0051-FAD8-8FF3-FB7C-ACEC99812177}"/>
              </a:ext>
            </a:extLst>
          </p:cNvPr>
          <p:cNvSpPr>
            <a:spLocks noGrp="1"/>
          </p:cNvSpPr>
          <p:nvPr>
            <p:ph idx="1"/>
          </p:nvPr>
        </p:nvSpPr>
        <p:spPr>
          <a:xfrm>
            <a:off x="838200" y="1284514"/>
            <a:ext cx="10515600" cy="5208361"/>
          </a:xfrm>
        </p:spPr>
        <p:txBody>
          <a:bodyPr>
            <a:normAutofit fontScale="62500" lnSpcReduction="20000"/>
          </a:bodyPr>
          <a:lstStyle/>
          <a:p>
            <a:r>
              <a:rPr lang="da-DK" dirty="0"/>
              <a:t>Armod og elendighed hos den fattigste del af befolkningen. De svageste. </a:t>
            </a:r>
          </a:p>
          <a:p>
            <a:pPr marL="0" indent="0" algn="ctr">
              <a:buNone/>
            </a:pPr>
            <a:r>
              <a:rPr lang="da-DK" b="1" dirty="0">
                <a:solidFill>
                  <a:srgbClr val="C00000"/>
                </a:solidFill>
              </a:rPr>
              <a:t>Ingen spor af avantgardistisk formsprog!</a:t>
            </a:r>
          </a:p>
          <a:p>
            <a:endParaRPr lang="da-DK" dirty="0"/>
          </a:p>
          <a:p>
            <a:r>
              <a:rPr lang="da-DK" b="1" dirty="0"/>
              <a:t>Hans Kirk, </a:t>
            </a:r>
            <a:r>
              <a:rPr lang="da-DK" b="1" i="1" dirty="0"/>
              <a:t>Fiskerne </a:t>
            </a:r>
            <a:r>
              <a:rPr lang="da-DK" b="1" dirty="0"/>
              <a:t>(1928)</a:t>
            </a:r>
          </a:p>
          <a:p>
            <a:pPr marL="0" indent="0" algn="r">
              <a:buNone/>
            </a:pPr>
            <a:r>
              <a:rPr lang="da-DK" dirty="0">
                <a:hlinkClick r:id="rId2"/>
              </a:rPr>
              <a:t>Fiskerne: Sæson 1 – De hellige og præsten | DRTV</a:t>
            </a:r>
            <a:endParaRPr lang="da-DK" dirty="0"/>
          </a:p>
          <a:p>
            <a:r>
              <a:rPr lang="da-DK" b="1" dirty="0"/>
              <a:t>Martin Andersen Nexø, </a:t>
            </a:r>
            <a:r>
              <a:rPr lang="da-DK" b="1" i="1" dirty="0"/>
              <a:t>Ditte menneskebarn</a:t>
            </a:r>
          </a:p>
          <a:p>
            <a:pPr marL="0" indent="0" algn="r">
              <a:buNone/>
            </a:pPr>
            <a:r>
              <a:rPr lang="da-DK" dirty="0">
                <a:hlinkClick r:id="rId3"/>
              </a:rPr>
              <a:t>Ditte Menneskebarn</a:t>
            </a:r>
            <a:endParaRPr lang="da-DK" b="1" i="1" dirty="0"/>
          </a:p>
          <a:p>
            <a:endParaRPr lang="da-DK" i="1" dirty="0"/>
          </a:p>
          <a:p>
            <a:pPr marL="0" indent="0" algn="ctr">
              <a:buNone/>
            </a:pPr>
            <a:r>
              <a:rPr lang="da-DK" b="1" i="0" dirty="0">
                <a:solidFill>
                  <a:schemeClr val="accent6">
                    <a:lumMod val="75000"/>
                  </a:schemeClr>
                </a:solidFill>
                <a:effectLst/>
                <a:latin typeface="Roboto-Bold"/>
              </a:rPr>
              <a:t>Martin Andersen Nexøs har med 'Ditte Menneskebarn' (1917-1921) skrevet en af dansk litteraturs mest bevægende og detaljerige skildringer af underklassens vilkår omkring år 1900.</a:t>
            </a:r>
            <a:br>
              <a:rPr lang="da-DK" dirty="0">
                <a:solidFill>
                  <a:schemeClr val="accent6">
                    <a:lumMod val="75000"/>
                  </a:schemeClr>
                </a:solidFill>
              </a:rPr>
            </a:br>
            <a:br>
              <a:rPr lang="da-DK" dirty="0">
                <a:solidFill>
                  <a:schemeClr val="accent6">
                    <a:lumMod val="75000"/>
                  </a:schemeClr>
                </a:solidFill>
              </a:rPr>
            </a:br>
            <a:r>
              <a:rPr lang="da-DK" b="0" i="0" dirty="0">
                <a:solidFill>
                  <a:schemeClr val="accent6">
                    <a:lumMod val="75000"/>
                  </a:schemeClr>
                </a:solidFill>
                <a:effectLst/>
                <a:latin typeface="Roboto-Regular"/>
              </a:rPr>
              <a:t>'Ditte Menneskebarn' udkom, ligesom Martin Andersen Nexøs andet hovedværk, 'Pelle Erobreren', som flere selvstændige bøger. De fem bind, der blev til 'Ditte Menneskebarn', bærer titlerne: 'En barndom' (1917), 'Lillemor' (1919), 'Syndefaldet' (1919), 'Skærsilden' (1920) og 'Mod </a:t>
            </a:r>
            <a:r>
              <a:rPr lang="da-DK" b="0" i="0" dirty="0" err="1">
                <a:solidFill>
                  <a:schemeClr val="accent6">
                    <a:lumMod val="75000"/>
                  </a:schemeClr>
                </a:solidFill>
                <a:effectLst/>
                <a:latin typeface="Roboto-Regular"/>
              </a:rPr>
              <a:t>Stjærnerne</a:t>
            </a:r>
            <a:r>
              <a:rPr lang="da-DK" b="0" i="0" dirty="0">
                <a:solidFill>
                  <a:schemeClr val="accent6">
                    <a:lumMod val="75000"/>
                  </a:schemeClr>
                </a:solidFill>
                <a:effectLst/>
                <a:latin typeface="Roboto-Regular"/>
              </a:rPr>
              <a:t>' (1921). I de fem bøger ledes Ditte gennem en række forskellige miljøer, der alle bærer præg af nød og lidelse. Dittes to centrale egenskaber, at hun er blandt samfundets fattigste, og at hun er kvinde, udgør hovedtemaerne i skildringen af Dittes liv, en skildring, der er båret af indignation og en fængende detaljerigdom. </a:t>
            </a:r>
          </a:p>
          <a:p>
            <a:pPr marL="0" indent="0" algn="r">
              <a:buNone/>
            </a:pPr>
            <a:r>
              <a:rPr lang="da-DK" b="0" i="0" dirty="0">
                <a:solidFill>
                  <a:schemeClr val="accent6">
                    <a:lumMod val="75000"/>
                  </a:schemeClr>
                </a:solidFill>
                <a:effectLst/>
                <a:latin typeface="Roboto-Regular"/>
              </a:rPr>
              <a:t>(</a:t>
            </a:r>
            <a:r>
              <a:rPr lang="da-DK" dirty="0">
                <a:hlinkClick r:id="rId4"/>
              </a:rPr>
              <a:t>Nexø, Martin Andersen - Ditte Menneskebarn | Litteratursiden</a:t>
            </a:r>
            <a:r>
              <a:rPr lang="da-DK" b="0" i="0" dirty="0">
                <a:solidFill>
                  <a:schemeClr val="accent6">
                    <a:lumMod val="75000"/>
                  </a:schemeClr>
                </a:solidFill>
                <a:effectLst/>
                <a:latin typeface="Roboto-Regular"/>
              </a:rPr>
              <a:t>)</a:t>
            </a:r>
            <a:endParaRPr lang="da-DK" dirty="0">
              <a:solidFill>
                <a:schemeClr val="accent6">
                  <a:lumMod val="75000"/>
                </a:schemeClr>
              </a:solidFill>
            </a:endParaRPr>
          </a:p>
        </p:txBody>
      </p:sp>
    </p:spTree>
    <p:extLst>
      <p:ext uri="{BB962C8B-B14F-4D97-AF65-F5344CB8AC3E}">
        <p14:creationId xmlns:p14="http://schemas.microsoft.com/office/powerpoint/2010/main" val="408133775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753</Words>
  <Application>Microsoft Office PowerPoint</Application>
  <PresentationFormat>Widescreen</PresentationFormat>
  <Paragraphs>71</Paragraphs>
  <Slides>10</Slides>
  <Notes>0</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10</vt:i4>
      </vt:variant>
    </vt:vector>
  </HeadingPairs>
  <TitlesOfParts>
    <vt:vector size="19" baseType="lpstr">
      <vt:lpstr>Aptos</vt:lpstr>
      <vt:lpstr>Aptos Display</vt:lpstr>
      <vt:lpstr>Arial</vt:lpstr>
      <vt:lpstr>Inter</vt:lpstr>
      <vt:lpstr>Open Sans</vt:lpstr>
      <vt:lpstr>Publico text</vt:lpstr>
      <vt:lpstr>Roboto-Bold</vt:lpstr>
      <vt:lpstr>Roboto-Regular</vt:lpstr>
      <vt:lpstr>Office-tema</vt:lpstr>
      <vt:lpstr>Avantgarde og ideologisk realisme</vt:lpstr>
      <vt:lpstr>Avantgarde</vt:lpstr>
      <vt:lpstr>Klassiske malerier</vt:lpstr>
      <vt:lpstr>Futurisme</vt:lpstr>
      <vt:lpstr>Ekspressionsime</vt:lpstr>
      <vt:lpstr> Dadaisme  Europa, New York -&gt; Paris</vt:lpstr>
      <vt:lpstr>Ole Perregaard 2009</vt:lpstr>
      <vt:lpstr>Surrealisme</vt:lpstr>
      <vt:lpstr>Ideologisk realisme</vt:lpstr>
      <vt:lpstr>Opgave Avantgardisktiske digte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Lisbeth Vejlgaard Sørensen</dc:creator>
  <cp:lastModifiedBy>Lisbeth Vejlgaard Sørensen</cp:lastModifiedBy>
  <cp:revision>1</cp:revision>
  <dcterms:created xsi:type="dcterms:W3CDTF">2025-02-11T12:42:45Z</dcterms:created>
  <dcterms:modified xsi:type="dcterms:W3CDTF">2025-02-12T10:53:42Z</dcterms:modified>
</cp:coreProperties>
</file>