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C5156B2C-0E67-459C-A1B6-42F6A412C09F}"/>
    <pc:docChg chg="custSel addSld modSld">
      <pc:chgData name="Kirstin Godsk" userId="75e39c0b-5185-405b-8958-e7f885f74107" providerId="ADAL" clId="{C5156B2C-0E67-459C-A1B6-42F6A412C09F}" dt="2025-02-26T11:33:06.895" v="1223" actId="20577"/>
      <pc:docMkLst>
        <pc:docMk/>
      </pc:docMkLst>
      <pc:sldChg chg="addSp modSp mod">
        <pc:chgData name="Kirstin Godsk" userId="75e39c0b-5185-405b-8958-e7f885f74107" providerId="ADAL" clId="{C5156B2C-0E67-459C-A1B6-42F6A412C09F}" dt="2025-02-26T11:15:07.305" v="463" actId="1076"/>
        <pc:sldMkLst>
          <pc:docMk/>
          <pc:sldMk cId="4011733863" sldId="257"/>
        </pc:sldMkLst>
        <pc:spChg chg="mod">
          <ac:chgData name="Kirstin Godsk" userId="75e39c0b-5185-405b-8958-e7f885f74107" providerId="ADAL" clId="{C5156B2C-0E67-459C-A1B6-42F6A412C09F}" dt="2025-02-26T11:11:28.827" v="299" actId="27636"/>
          <ac:spMkLst>
            <pc:docMk/>
            <pc:sldMk cId="4011733863" sldId="257"/>
            <ac:spMk id="3" creationId="{87313603-A361-392E-ED95-183548BEE7E4}"/>
          </ac:spMkLst>
        </pc:spChg>
        <pc:picChg chg="add mod">
          <ac:chgData name="Kirstin Godsk" userId="75e39c0b-5185-405b-8958-e7f885f74107" providerId="ADAL" clId="{C5156B2C-0E67-459C-A1B6-42F6A412C09F}" dt="2025-02-26T11:15:07.305" v="463" actId="1076"/>
          <ac:picMkLst>
            <pc:docMk/>
            <pc:sldMk cId="4011733863" sldId="257"/>
            <ac:picMk id="6" creationId="{A3ADE8B2-2128-5ACF-6B13-2FA446118A1C}"/>
          </ac:picMkLst>
        </pc:picChg>
      </pc:sldChg>
      <pc:sldChg chg="addSp modSp new mod setBg">
        <pc:chgData name="Kirstin Godsk" userId="75e39c0b-5185-405b-8958-e7f885f74107" providerId="ADAL" clId="{C5156B2C-0E67-459C-A1B6-42F6A412C09F}" dt="2025-02-26T11:17:30.026" v="647" actId="20577"/>
        <pc:sldMkLst>
          <pc:docMk/>
          <pc:sldMk cId="3939472695" sldId="258"/>
        </pc:sldMkLst>
        <pc:spChg chg="mod">
          <ac:chgData name="Kirstin Godsk" userId="75e39c0b-5185-405b-8958-e7f885f74107" providerId="ADAL" clId="{C5156B2C-0E67-459C-A1B6-42F6A412C09F}" dt="2025-02-26T11:15:43.167" v="465" actId="26606"/>
          <ac:spMkLst>
            <pc:docMk/>
            <pc:sldMk cId="3939472695" sldId="258"/>
            <ac:spMk id="2" creationId="{2F5B1C9B-4433-C191-8723-8DD3228BAF6E}"/>
          </ac:spMkLst>
        </pc:spChg>
        <pc:spChg chg="mod">
          <ac:chgData name="Kirstin Godsk" userId="75e39c0b-5185-405b-8958-e7f885f74107" providerId="ADAL" clId="{C5156B2C-0E67-459C-A1B6-42F6A412C09F}" dt="2025-02-26T11:17:30.026" v="647" actId="20577"/>
          <ac:spMkLst>
            <pc:docMk/>
            <pc:sldMk cId="3939472695" sldId="258"/>
            <ac:spMk id="3" creationId="{9FB020E6-4139-30FA-FE32-A2EE00BC0456}"/>
          </ac:spMkLst>
        </pc:spChg>
        <pc:spChg chg="add">
          <ac:chgData name="Kirstin Godsk" userId="75e39c0b-5185-405b-8958-e7f885f74107" providerId="ADAL" clId="{C5156B2C-0E67-459C-A1B6-42F6A412C09F}" dt="2025-02-26T11:15:43.167" v="465" actId="26606"/>
          <ac:spMkLst>
            <pc:docMk/>
            <pc:sldMk cId="3939472695" sldId="258"/>
            <ac:spMk id="10" creationId="{E49D7415-2F11-44C2-B6AA-13A25B6814B9}"/>
          </ac:spMkLst>
        </pc:spChg>
        <pc:picChg chg="add mod ord">
          <ac:chgData name="Kirstin Godsk" userId="75e39c0b-5185-405b-8958-e7f885f74107" providerId="ADAL" clId="{C5156B2C-0E67-459C-A1B6-42F6A412C09F}" dt="2025-02-26T11:15:43.167" v="465" actId="26606"/>
          <ac:picMkLst>
            <pc:docMk/>
            <pc:sldMk cId="3939472695" sldId="258"/>
            <ac:picMk id="5" creationId="{9923FD82-C776-D3FB-80DC-B41DEE98FF38}"/>
          </ac:picMkLst>
        </pc:picChg>
        <pc:cxnChg chg="add">
          <ac:chgData name="Kirstin Godsk" userId="75e39c0b-5185-405b-8958-e7f885f74107" providerId="ADAL" clId="{C5156B2C-0E67-459C-A1B6-42F6A412C09F}" dt="2025-02-26T11:15:43.167" v="465" actId="26606"/>
          <ac:cxnSpMkLst>
            <pc:docMk/>
            <pc:sldMk cId="3939472695" sldId="258"/>
            <ac:cxnSpMk id="12" creationId="{F2B951FD-94F7-E138-3EC2-A66A551D9137}"/>
          </ac:cxnSpMkLst>
        </pc:cxnChg>
      </pc:sldChg>
      <pc:sldChg chg="addSp modSp new mod setBg">
        <pc:chgData name="Kirstin Godsk" userId="75e39c0b-5185-405b-8958-e7f885f74107" providerId="ADAL" clId="{C5156B2C-0E67-459C-A1B6-42F6A412C09F}" dt="2025-02-26T11:28:46.769" v="1029" actId="20577"/>
        <pc:sldMkLst>
          <pc:docMk/>
          <pc:sldMk cId="3097995196" sldId="259"/>
        </pc:sldMkLst>
        <pc:spChg chg="mod">
          <ac:chgData name="Kirstin Godsk" userId="75e39c0b-5185-405b-8958-e7f885f74107" providerId="ADAL" clId="{C5156B2C-0E67-459C-A1B6-42F6A412C09F}" dt="2025-02-26T11:28:46.769" v="1029" actId="20577"/>
          <ac:spMkLst>
            <pc:docMk/>
            <pc:sldMk cId="3097995196" sldId="259"/>
            <ac:spMk id="2" creationId="{72DE1809-5C07-535E-F302-F88A42C522D4}"/>
          </ac:spMkLst>
        </pc:spChg>
        <pc:spChg chg="mod">
          <ac:chgData name="Kirstin Godsk" userId="75e39c0b-5185-405b-8958-e7f885f74107" providerId="ADAL" clId="{C5156B2C-0E67-459C-A1B6-42F6A412C09F}" dt="2025-02-26T11:26:13.894" v="972" actId="26606"/>
          <ac:spMkLst>
            <pc:docMk/>
            <pc:sldMk cId="3097995196" sldId="259"/>
            <ac:spMk id="3" creationId="{0BB576AB-FA63-FE56-A67D-6E56BE989648}"/>
          </ac:spMkLst>
        </pc:spChg>
        <pc:spChg chg="add">
          <ac:chgData name="Kirstin Godsk" userId="75e39c0b-5185-405b-8958-e7f885f74107" providerId="ADAL" clId="{C5156B2C-0E67-459C-A1B6-42F6A412C09F}" dt="2025-02-26T11:26:13.894" v="972" actId="26606"/>
          <ac:spMkLst>
            <pc:docMk/>
            <pc:sldMk cId="3097995196" sldId="259"/>
            <ac:spMk id="10" creationId="{E49D7415-2F11-44C2-B6AA-13A25B6814B9}"/>
          </ac:spMkLst>
        </pc:spChg>
        <pc:picChg chg="add mod ord">
          <ac:chgData name="Kirstin Godsk" userId="75e39c0b-5185-405b-8958-e7f885f74107" providerId="ADAL" clId="{C5156B2C-0E67-459C-A1B6-42F6A412C09F}" dt="2025-02-26T11:26:13.894" v="972" actId="26606"/>
          <ac:picMkLst>
            <pc:docMk/>
            <pc:sldMk cId="3097995196" sldId="259"/>
            <ac:picMk id="5" creationId="{576162EF-86AC-E9F1-07EB-A8486C63A1FE}"/>
          </ac:picMkLst>
        </pc:picChg>
        <pc:cxnChg chg="add">
          <ac:chgData name="Kirstin Godsk" userId="75e39c0b-5185-405b-8958-e7f885f74107" providerId="ADAL" clId="{C5156B2C-0E67-459C-A1B6-42F6A412C09F}" dt="2025-02-26T11:26:13.894" v="972" actId="26606"/>
          <ac:cxnSpMkLst>
            <pc:docMk/>
            <pc:sldMk cId="3097995196" sldId="259"/>
            <ac:cxnSpMk id="12" creationId="{3815BE95-1337-20E2-B2EF-5DA486F72FCB}"/>
          </ac:cxnSpMkLst>
        </pc:cxnChg>
      </pc:sldChg>
      <pc:sldChg chg="addSp delSp modSp new mod setBg">
        <pc:chgData name="Kirstin Godsk" userId="75e39c0b-5185-405b-8958-e7f885f74107" providerId="ADAL" clId="{C5156B2C-0E67-459C-A1B6-42F6A412C09F}" dt="2025-02-26T11:33:06.895" v="1223" actId="20577"/>
        <pc:sldMkLst>
          <pc:docMk/>
          <pc:sldMk cId="2654546414" sldId="260"/>
        </pc:sldMkLst>
        <pc:spChg chg="mod ord">
          <ac:chgData name="Kirstin Godsk" userId="75e39c0b-5185-405b-8958-e7f885f74107" providerId="ADAL" clId="{C5156B2C-0E67-459C-A1B6-42F6A412C09F}" dt="2025-02-26T11:31:26.927" v="1031" actId="26606"/>
          <ac:spMkLst>
            <pc:docMk/>
            <pc:sldMk cId="2654546414" sldId="260"/>
            <ac:spMk id="2" creationId="{EA3D22DD-83D1-F9DE-10C7-872C5182BA9F}"/>
          </ac:spMkLst>
        </pc:spChg>
        <pc:spChg chg="del">
          <ac:chgData name="Kirstin Godsk" userId="75e39c0b-5185-405b-8958-e7f885f74107" providerId="ADAL" clId="{C5156B2C-0E67-459C-A1B6-42F6A412C09F}" dt="2025-02-26T11:31:16.302" v="1030" actId="22"/>
          <ac:spMkLst>
            <pc:docMk/>
            <pc:sldMk cId="2654546414" sldId="260"/>
            <ac:spMk id="3" creationId="{C90EAF13-23DC-D939-D89C-7F166DD0B8E1}"/>
          </ac:spMkLst>
        </pc:spChg>
        <pc:spChg chg="add mod">
          <ac:chgData name="Kirstin Godsk" userId="75e39c0b-5185-405b-8958-e7f885f74107" providerId="ADAL" clId="{C5156B2C-0E67-459C-A1B6-42F6A412C09F}" dt="2025-02-26T11:33:06.895" v="1223" actId="20577"/>
          <ac:spMkLst>
            <pc:docMk/>
            <pc:sldMk cId="2654546414" sldId="260"/>
            <ac:spMk id="9" creationId="{B25A914A-0570-9777-8D6A-01F95ABD1487}"/>
          </ac:spMkLst>
        </pc:spChg>
        <pc:spChg chg="add">
          <ac:chgData name="Kirstin Godsk" userId="75e39c0b-5185-405b-8958-e7f885f74107" providerId="ADAL" clId="{C5156B2C-0E67-459C-A1B6-42F6A412C09F}" dt="2025-02-26T11:31:26.927" v="1031" actId="26606"/>
          <ac:spMkLst>
            <pc:docMk/>
            <pc:sldMk cId="2654546414" sldId="260"/>
            <ac:spMk id="12" creationId="{E49D7415-2F11-44C2-B6AA-13A25B6814B9}"/>
          </ac:spMkLst>
        </pc:spChg>
        <pc:picChg chg="add mod ord">
          <ac:chgData name="Kirstin Godsk" userId="75e39c0b-5185-405b-8958-e7f885f74107" providerId="ADAL" clId="{C5156B2C-0E67-459C-A1B6-42F6A412C09F}" dt="2025-02-26T11:31:26.927" v="1031" actId="26606"/>
          <ac:picMkLst>
            <pc:docMk/>
            <pc:sldMk cId="2654546414" sldId="260"/>
            <ac:picMk id="5" creationId="{CCD9BC2E-55AE-8D8B-10F2-61017DC6718D}"/>
          </ac:picMkLst>
        </pc:picChg>
        <pc:cxnChg chg="add">
          <ac:chgData name="Kirstin Godsk" userId="75e39c0b-5185-405b-8958-e7f885f74107" providerId="ADAL" clId="{C5156B2C-0E67-459C-A1B6-42F6A412C09F}" dt="2025-02-26T11:31:26.927" v="1031" actId="26606"/>
          <ac:cxnSpMkLst>
            <pc:docMk/>
            <pc:sldMk cId="2654546414" sldId="260"/>
            <ac:cxnSpMk id="14" creationId="{D2E57F3D-33BE-4306-87E6-24576371951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48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0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3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0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0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4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9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1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1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9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49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170AEA-CCAF-B9C0-B457-FB09BD38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29" r="22988"/>
          <a:stretch/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37A61D4-704F-C786-9CE2-89C90BECD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871758"/>
            <a:ext cx="5227171" cy="3871143"/>
          </a:xfrm>
        </p:spPr>
        <p:txBody>
          <a:bodyPr>
            <a:normAutofit/>
          </a:bodyPr>
          <a:lstStyle/>
          <a:p>
            <a:r>
              <a:rPr lang="da-DK" sz="5000" dirty="0"/>
              <a:t>Økotoksikologi- </a:t>
            </a:r>
            <a:r>
              <a:rPr lang="da-DK" sz="2400" dirty="0"/>
              <a:t>frugtbarhed og kønsdifferentiering</a:t>
            </a:r>
            <a:endParaRPr lang="en-DK" sz="24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8E725BF-EF27-AA7A-9266-7438E77DC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688" y="4785543"/>
            <a:ext cx="4857857" cy="1005657"/>
          </a:xfrm>
        </p:spPr>
        <p:txBody>
          <a:bodyPr>
            <a:normAutofit/>
          </a:bodyPr>
          <a:lstStyle/>
          <a:p>
            <a:r>
              <a:rPr lang="da-DK" dirty="0"/>
              <a:t>Pdf 5-15</a:t>
            </a:r>
            <a:endParaRPr lang="en-DK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94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ægerglas med væske på hylde i laboratorium">
            <a:extLst>
              <a:ext uri="{FF2B5EF4-FFF2-40B4-BE49-F238E27FC236}">
                <a16:creationId xmlns:a16="http://schemas.microsoft.com/office/drawing/2014/main" id="{C54A6CFF-BF2A-1D03-E3A7-C401528363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2" r="15935" b="-2"/>
          <a:stretch/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CBF6241-72CD-CE26-A69F-D58FB3EE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da-DK" dirty="0"/>
              <a:t>Hormonlignende stoffer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13603-A361-392E-ED95-183548BEE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>
            <a:normAutofit fontScale="92500"/>
          </a:bodyPr>
          <a:lstStyle/>
          <a:p>
            <a:r>
              <a:rPr lang="da-DK" dirty="0"/>
              <a:t>Østrogen lignende stoffer i miljøet kalde </a:t>
            </a:r>
            <a:r>
              <a:rPr lang="da-DK" dirty="0" err="1"/>
              <a:t>xenoøstrogener</a:t>
            </a:r>
            <a:r>
              <a:rPr lang="da-DK" dirty="0"/>
              <a:t> og kan påvirke organismen i ved at blokere eller opveje hormonernes virkning.</a:t>
            </a:r>
          </a:p>
          <a:p>
            <a:r>
              <a:rPr lang="da-DK" dirty="0"/>
              <a:t>Kønshormonerne er steroidhormoner og kan derfor trænge igennem cellemembran og virke ved at binde sig til receptorer i cytoplasma og trænger ind i cellekernen hvor den igangsætter proteinsyntesen.</a:t>
            </a:r>
          </a:p>
          <a:p>
            <a:r>
              <a:rPr lang="da-DK" dirty="0"/>
              <a:t>Der skal meget lave koncentrationer til før østrogenlignende stoffer påvirker organismen</a:t>
            </a:r>
            <a:endParaRPr lang="en-DK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A3ADE8B2-2128-5ACF-6B13-2FA446118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52" y="-3"/>
            <a:ext cx="5289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3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923FD82-C776-D3FB-80DC-B41DEE98F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90"/>
          <a:stretch/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5B1C9B-4433-C191-8723-8DD3228BA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da-DK" sz="3700" dirty="0"/>
              <a:t>Hormonforstyrrende stoffer</a:t>
            </a:r>
            <a:endParaRPr lang="en-DK" sz="37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B020E6-4139-30FA-FE32-A2EE00BC0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De kan alle binde sig til kroppens hormonreceptorer.</a:t>
            </a:r>
          </a:p>
          <a:p>
            <a:r>
              <a:rPr lang="da-DK" dirty="0"/>
              <a:t>Tre effekter:</a:t>
            </a:r>
          </a:p>
          <a:p>
            <a:r>
              <a:rPr lang="da-DK" dirty="0"/>
              <a:t>De kan efterligne de naturlige hormoner – kaldet en agonist (Stof A)</a:t>
            </a:r>
          </a:p>
          <a:p>
            <a:r>
              <a:rPr lang="da-DK" dirty="0"/>
              <a:t>De kan blokere for det naturlige hormon (Stof B) kaldes for en antagonist</a:t>
            </a:r>
          </a:p>
          <a:p>
            <a:r>
              <a:rPr lang="da-DK" dirty="0"/>
              <a:t>De kan påvirke syntese, transport, omsætning og udskillelse af hormonerne og ændre på </a:t>
            </a:r>
            <a:r>
              <a:rPr lang="da-DK" dirty="0" err="1"/>
              <a:t>konc</a:t>
            </a:r>
            <a:r>
              <a:rPr lang="da-DK" dirty="0"/>
              <a:t>.</a:t>
            </a:r>
          </a:p>
          <a:p>
            <a:endParaRPr lang="en-DK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47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76162EF-86AC-E9F1-07EB-A8486C63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014"/>
          <a:stretch/>
        </p:blipFill>
        <p:spPr>
          <a:xfrm>
            <a:off x="7583424" y="10"/>
            <a:ext cx="4608576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DE1809-5C07-535E-F302-F88A42C5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6239599" cy="13075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Hormonlignende stoffer og frugtbarhed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B576AB-FA63-FE56-A67D-6E56BE989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21992"/>
            <a:ext cx="6239599" cy="3941064"/>
          </a:xfrm>
        </p:spPr>
        <p:txBody>
          <a:bodyPr>
            <a:normAutofit/>
          </a:bodyPr>
          <a:lstStyle/>
          <a:p>
            <a:r>
              <a:rPr lang="da-DK" dirty="0"/>
              <a:t>Østrogenhypotesen: Sammenhæng mellem udsættelse for østrogenlignende stoffer og faldende sædkvalitet og kønsforandringer hos hanner.</a:t>
            </a:r>
          </a:p>
          <a:p>
            <a:r>
              <a:rPr lang="da-DK" dirty="0"/>
              <a:t>Østrogenlignende stoffer øger den negative feedback mekanisme så mængden af testosteron falder tilsvarende og hermed og sædcelledannelsen</a:t>
            </a:r>
            <a:endParaRPr lang="en-DK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15BE95-1337-20E2-B2EF-5DA486F72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99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CD9BC2E-55AE-8D8B-10F2-61017DC671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961"/>
          <a:stretch/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3D22DD-83D1-F9DE-10C7-872C5182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800"/>
              <a:t>Hormonlignende stoffer og kønsdifferentiering</a:t>
            </a:r>
            <a:endParaRPr lang="en-DK" sz="28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5A914A-0570-9777-8D6A-01F95ABD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>
            <a:normAutofit/>
          </a:bodyPr>
          <a:lstStyle/>
          <a:p>
            <a:r>
              <a:rPr lang="en-US" dirty="0" err="1"/>
              <a:t>Især</a:t>
            </a:r>
            <a:r>
              <a:rPr lang="en-US" dirty="0"/>
              <a:t> </a:t>
            </a:r>
            <a:r>
              <a:rPr lang="en-US" dirty="0" err="1"/>
              <a:t>drengefostre</a:t>
            </a:r>
            <a:r>
              <a:rPr lang="en-US" dirty="0"/>
              <a:t> er </a:t>
            </a:r>
            <a:r>
              <a:rPr lang="en-US" dirty="0" err="1"/>
              <a:t>udsatte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mor </a:t>
            </a:r>
            <a:r>
              <a:rPr lang="en-US" dirty="0" err="1"/>
              <a:t>udsættes</a:t>
            </a:r>
            <a:r>
              <a:rPr lang="en-US" dirty="0"/>
              <a:t> for </a:t>
            </a:r>
            <a:r>
              <a:rPr lang="en-US" dirty="0" err="1"/>
              <a:t>østrogenlignende</a:t>
            </a:r>
            <a:r>
              <a:rPr lang="en-US" dirty="0"/>
              <a:t> </a:t>
            </a:r>
            <a:r>
              <a:rPr lang="en-US" dirty="0" err="1"/>
              <a:t>stoffer</a:t>
            </a:r>
            <a:r>
              <a:rPr lang="en-US" dirty="0"/>
              <a:t> under </a:t>
            </a:r>
            <a:r>
              <a:rPr lang="en-US" dirty="0" err="1"/>
              <a:t>graviditetens</a:t>
            </a:r>
            <a:r>
              <a:rPr lang="en-US" dirty="0"/>
              <a:t> 5. – 6. </a:t>
            </a:r>
            <a:r>
              <a:rPr lang="en-US" dirty="0" err="1"/>
              <a:t>uge</a:t>
            </a:r>
            <a:r>
              <a:rPr lang="en-US" dirty="0"/>
              <a:t>. Her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fostret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at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intetkøn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enten</a:t>
            </a:r>
            <a:r>
              <a:rPr lang="en-US" dirty="0"/>
              <a:t> </a:t>
            </a:r>
            <a:r>
              <a:rPr lang="en-US" dirty="0" err="1"/>
              <a:t>pige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dreng</a:t>
            </a:r>
            <a:r>
              <a:rPr lang="en-US"/>
              <a:t>.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54641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203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Calisto MT</vt:lpstr>
      <vt:lpstr>Univers Condensed</vt:lpstr>
      <vt:lpstr>ChronicleVTI</vt:lpstr>
      <vt:lpstr>Økotoksikologi- frugtbarhed og kønsdifferentiering</vt:lpstr>
      <vt:lpstr>Hormonlignende stoffer</vt:lpstr>
      <vt:lpstr>Hormonforstyrrende stoffer</vt:lpstr>
      <vt:lpstr>Hormonlignende stoffer og frugtbarhed</vt:lpstr>
      <vt:lpstr>Hormonlignende stoffer og kønsdifferentiering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2025-02-26T10:26:50Z</dcterms:created>
  <dcterms:modified xsi:type="dcterms:W3CDTF">2025-02-26T11:33:08Z</dcterms:modified>
</cp:coreProperties>
</file>