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2" r:id="rId8"/>
    <p:sldId id="263" r:id="rId9"/>
    <p:sldId id="266" r:id="rId10"/>
    <p:sldId id="264" r:id="rId11"/>
    <p:sldId id="267" r:id="rId12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108316-3DA4-401D-A3A7-155B57AEBF27}" v="10" dt="2025-03-06T15:16:00.2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9F108316-3DA4-401D-A3A7-155B57AEBF27}"/>
    <pc:docChg chg="undo custSel addSld delSld modSld">
      <pc:chgData name="Kirstin Godsk" userId="75e39c0b-5185-405b-8958-e7f885f74107" providerId="ADAL" clId="{9F108316-3DA4-401D-A3A7-155B57AEBF27}" dt="2025-03-06T15:30:10.884" v="1909" actId="26606"/>
      <pc:docMkLst>
        <pc:docMk/>
      </pc:docMkLst>
      <pc:sldChg chg="addSp delSp modSp mod">
        <pc:chgData name="Kirstin Godsk" userId="75e39c0b-5185-405b-8958-e7f885f74107" providerId="ADAL" clId="{9F108316-3DA4-401D-A3A7-155B57AEBF27}" dt="2025-03-06T15:30:10.884" v="1909" actId="26606"/>
        <pc:sldMkLst>
          <pc:docMk/>
          <pc:sldMk cId="93077304" sldId="256"/>
        </pc:sldMkLst>
        <pc:spChg chg="mod">
          <ac:chgData name="Kirstin Godsk" userId="75e39c0b-5185-405b-8958-e7f885f74107" providerId="ADAL" clId="{9F108316-3DA4-401D-A3A7-155B57AEBF27}" dt="2025-03-06T07:32:02.683" v="282" actId="26606"/>
          <ac:spMkLst>
            <pc:docMk/>
            <pc:sldMk cId="93077304" sldId="256"/>
            <ac:spMk id="2" creationId="{1D243E7B-7097-730B-6C14-A48A06A69BCD}"/>
          </ac:spMkLst>
        </pc:spChg>
        <pc:spChg chg="mod">
          <ac:chgData name="Kirstin Godsk" userId="75e39c0b-5185-405b-8958-e7f885f74107" providerId="ADAL" clId="{9F108316-3DA4-401D-A3A7-155B57AEBF27}" dt="2025-03-06T15:30:10.884" v="1909" actId="26606"/>
          <ac:spMkLst>
            <pc:docMk/>
            <pc:sldMk cId="93077304" sldId="256"/>
            <ac:spMk id="3" creationId="{AA659E40-AE0F-C4D9-6918-C84EB91B2480}"/>
          </ac:spMkLst>
        </pc:spChg>
        <pc:spChg chg="del">
          <ac:chgData name="Kirstin Godsk" userId="75e39c0b-5185-405b-8958-e7f885f74107" providerId="ADAL" clId="{9F108316-3DA4-401D-A3A7-155B57AEBF27}" dt="2025-03-06T07:19:47.494" v="1" actId="26606"/>
          <ac:spMkLst>
            <pc:docMk/>
            <pc:sldMk cId="93077304" sldId="256"/>
            <ac:spMk id="8" creationId="{C7D023E4-8DE1-436E-9847-ED6A4B4B04FD}"/>
          </ac:spMkLst>
        </pc:spChg>
        <pc:spChg chg="del">
          <ac:chgData name="Kirstin Godsk" userId="75e39c0b-5185-405b-8958-e7f885f74107" providerId="ADAL" clId="{9F108316-3DA4-401D-A3A7-155B57AEBF27}" dt="2025-03-06T07:19:47.494" v="1" actId="26606"/>
          <ac:spMkLst>
            <pc:docMk/>
            <pc:sldMk cId="93077304" sldId="256"/>
            <ac:spMk id="10" creationId="{63C1F321-BB96-4700-B3CE-1A6156067F44}"/>
          </ac:spMkLst>
        </pc:spChg>
        <pc:spChg chg="add del">
          <ac:chgData name="Kirstin Godsk" userId="75e39c0b-5185-405b-8958-e7f885f74107" providerId="ADAL" clId="{9F108316-3DA4-401D-A3A7-155B57AEBF27}" dt="2025-03-06T07:32:02.683" v="282" actId="26606"/>
          <ac:spMkLst>
            <pc:docMk/>
            <pc:sldMk cId="93077304" sldId="256"/>
            <ac:spMk id="28" creationId="{5E7AA7E8-8006-4E1F-A566-FCF37EE6F35D}"/>
          </ac:spMkLst>
        </pc:spChg>
        <pc:spChg chg="add del">
          <ac:chgData name="Kirstin Godsk" userId="75e39c0b-5185-405b-8958-e7f885f74107" providerId="ADAL" clId="{9F108316-3DA4-401D-A3A7-155B57AEBF27}" dt="2025-03-06T15:30:10.884" v="1909" actId="26606"/>
          <ac:spMkLst>
            <pc:docMk/>
            <pc:sldMk cId="93077304" sldId="256"/>
            <ac:spMk id="35" creationId="{943CAA20-3569-4189-9E48-239A229A86CA}"/>
          </ac:spMkLst>
        </pc:spChg>
        <pc:spChg chg="add del">
          <ac:chgData name="Kirstin Godsk" userId="75e39c0b-5185-405b-8958-e7f885f74107" providerId="ADAL" clId="{9F108316-3DA4-401D-A3A7-155B57AEBF27}" dt="2025-03-06T15:30:10.884" v="1909" actId="26606"/>
          <ac:spMkLst>
            <pc:docMk/>
            <pc:sldMk cId="93077304" sldId="256"/>
            <ac:spMk id="37" creationId="{DA542B6D-E775-4832-91DC-2D20F857813A}"/>
          </ac:spMkLst>
        </pc:spChg>
        <pc:spChg chg="add">
          <ac:chgData name="Kirstin Godsk" userId="75e39c0b-5185-405b-8958-e7f885f74107" providerId="ADAL" clId="{9F108316-3DA4-401D-A3A7-155B57AEBF27}" dt="2025-03-06T15:30:10.884" v="1909" actId="26606"/>
          <ac:spMkLst>
            <pc:docMk/>
            <pc:sldMk cId="93077304" sldId="256"/>
            <ac:spMk id="42" creationId="{0E30439A-8A5B-46EC-8283-9B6B031D40D0}"/>
          </ac:spMkLst>
        </pc:spChg>
        <pc:spChg chg="add">
          <ac:chgData name="Kirstin Godsk" userId="75e39c0b-5185-405b-8958-e7f885f74107" providerId="ADAL" clId="{9F108316-3DA4-401D-A3A7-155B57AEBF27}" dt="2025-03-06T15:30:10.884" v="1909" actId="26606"/>
          <ac:spMkLst>
            <pc:docMk/>
            <pc:sldMk cId="93077304" sldId="256"/>
            <ac:spMk id="44" creationId="{5CEAD642-85CF-4750-8432-7C80C901F001}"/>
          </ac:spMkLst>
        </pc:spChg>
        <pc:spChg chg="add">
          <ac:chgData name="Kirstin Godsk" userId="75e39c0b-5185-405b-8958-e7f885f74107" providerId="ADAL" clId="{9F108316-3DA4-401D-A3A7-155B57AEBF27}" dt="2025-03-06T15:30:10.884" v="1909" actId="26606"/>
          <ac:spMkLst>
            <pc:docMk/>
            <pc:sldMk cId="93077304" sldId="256"/>
            <ac:spMk id="46" creationId="{FA33EEAE-15D5-4119-8C1E-89D943F911EF}"/>
          </ac:spMkLst>
        </pc:spChg>
        <pc:spChg chg="add">
          <ac:chgData name="Kirstin Godsk" userId="75e39c0b-5185-405b-8958-e7f885f74107" providerId="ADAL" clId="{9F108316-3DA4-401D-A3A7-155B57AEBF27}" dt="2025-03-06T15:30:10.884" v="1909" actId="26606"/>
          <ac:spMkLst>
            <pc:docMk/>
            <pc:sldMk cId="93077304" sldId="256"/>
            <ac:spMk id="48" creationId="{730D8B3B-9B80-4025-B934-26DC7D7CD231}"/>
          </ac:spMkLst>
        </pc:spChg>
        <pc:spChg chg="add">
          <ac:chgData name="Kirstin Godsk" userId="75e39c0b-5185-405b-8958-e7f885f74107" providerId="ADAL" clId="{9F108316-3DA4-401D-A3A7-155B57AEBF27}" dt="2025-03-06T15:30:10.884" v="1909" actId="26606"/>
          <ac:spMkLst>
            <pc:docMk/>
            <pc:sldMk cId="93077304" sldId="256"/>
            <ac:spMk id="50" creationId="{B5A1B09C-1565-46F8-B70F-621C5EB48A09}"/>
          </ac:spMkLst>
        </pc:spChg>
        <pc:spChg chg="add">
          <ac:chgData name="Kirstin Godsk" userId="75e39c0b-5185-405b-8958-e7f885f74107" providerId="ADAL" clId="{9F108316-3DA4-401D-A3A7-155B57AEBF27}" dt="2025-03-06T15:30:10.884" v="1909" actId="26606"/>
          <ac:spMkLst>
            <pc:docMk/>
            <pc:sldMk cId="93077304" sldId="256"/>
            <ac:spMk id="52" creationId="{8C516CC8-80AC-446C-A56E-9F54B7210402}"/>
          </ac:spMkLst>
        </pc:spChg>
        <pc:spChg chg="add">
          <ac:chgData name="Kirstin Godsk" userId="75e39c0b-5185-405b-8958-e7f885f74107" providerId="ADAL" clId="{9F108316-3DA4-401D-A3A7-155B57AEBF27}" dt="2025-03-06T15:30:10.884" v="1909" actId="26606"/>
          <ac:spMkLst>
            <pc:docMk/>
            <pc:sldMk cId="93077304" sldId="256"/>
            <ac:spMk id="54" creationId="{53947E58-F088-49F1-A3D1-DEA690192E84}"/>
          </ac:spMkLst>
        </pc:spChg>
        <pc:grpChg chg="del">
          <ac:chgData name="Kirstin Godsk" userId="75e39c0b-5185-405b-8958-e7f885f74107" providerId="ADAL" clId="{9F108316-3DA4-401D-A3A7-155B57AEBF27}" dt="2025-03-06T07:19:47.494" v="1" actId="26606"/>
          <ac:grpSpMkLst>
            <pc:docMk/>
            <pc:sldMk cId="93077304" sldId="256"/>
            <ac:grpSpMk id="12" creationId="{3FA1AD64-F15F-417D-956C-B2C211FC905E}"/>
          </ac:grpSpMkLst>
        </pc:grpChg>
        <pc:grpChg chg="del">
          <ac:chgData name="Kirstin Godsk" userId="75e39c0b-5185-405b-8958-e7f885f74107" providerId="ADAL" clId="{9F108316-3DA4-401D-A3A7-155B57AEBF27}" dt="2025-03-06T07:19:47.494" v="1" actId="26606"/>
          <ac:grpSpMkLst>
            <pc:docMk/>
            <pc:sldMk cId="93077304" sldId="256"/>
            <ac:grpSpMk id="16" creationId="{43F5E015-E085-4624-B431-B42414448684}"/>
          </ac:grpSpMkLst>
        </pc:grpChg>
        <pc:cxnChg chg="add del">
          <ac:chgData name="Kirstin Godsk" userId="75e39c0b-5185-405b-8958-e7f885f74107" providerId="ADAL" clId="{9F108316-3DA4-401D-A3A7-155B57AEBF27}" dt="2025-03-06T07:32:02.683" v="282" actId="26606"/>
          <ac:cxnSpMkLst>
            <pc:docMk/>
            <pc:sldMk cId="93077304" sldId="256"/>
            <ac:cxnSpMk id="30" creationId="{56020367-4FD5-4596-8E10-C5F095CD8DBF}"/>
          </ac:cxnSpMkLst>
        </pc:cxnChg>
      </pc:sldChg>
      <pc:sldChg chg="addSp delSp modSp mod">
        <pc:chgData name="Kirstin Godsk" userId="75e39c0b-5185-405b-8958-e7f885f74107" providerId="ADAL" clId="{9F108316-3DA4-401D-A3A7-155B57AEBF27}" dt="2025-03-06T15:30:01.584" v="1908" actId="26606"/>
        <pc:sldMkLst>
          <pc:docMk/>
          <pc:sldMk cId="1964689533" sldId="257"/>
        </pc:sldMkLst>
        <pc:spChg chg="mod">
          <ac:chgData name="Kirstin Godsk" userId="75e39c0b-5185-405b-8958-e7f885f74107" providerId="ADAL" clId="{9F108316-3DA4-401D-A3A7-155B57AEBF27}" dt="2025-03-06T15:30:01.584" v="1908" actId="26606"/>
          <ac:spMkLst>
            <pc:docMk/>
            <pc:sldMk cId="1964689533" sldId="257"/>
            <ac:spMk id="2" creationId="{D41619EF-C0E2-4188-EAF0-F2967D7C0343}"/>
          </ac:spMkLst>
        </pc:spChg>
        <pc:spChg chg="mod ord">
          <ac:chgData name="Kirstin Godsk" userId="75e39c0b-5185-405b-8958-e7f885f74107" providerId="ADAL" clId="{9F108316-3DA4-401D-A3A7-155B57AEBF27}" dt="2025-03-06T15:30:01.584" v="1908" actId="26606"/>
          <ac:spMkLst>
            <pc:docMk/>
            <pc:sldMk cId="1964689533" sldId="257"/>
            <ac:spMk id="3" creationId="{791EBDA3-3481-B39B-D699-1097C1A204B8}"/>
          </ac:spMkLst>
        </pc:spChg>
        <pc:spChg chg="del">
          <ac:chgData name="Kirstin Godsk" userId="75e39c0b-5185-405b-8958-e7f885f74107" providerId="ADAL" clId="{9F108316-3DA4-401D-A3A7-155B57AEBF27}" dt="2025-03-06T07:19:56.668" v="2" actId="26606"/>
          <ac:spMkLst>
            <pc:docMk/>
            <pc:sldMk cId="1964689533" sldId="257"/>
            <ac:spMk id="8" creationId="{815925C2-A704-4D47-B1C1-3FCA52512EC1}"/>
          </ac:spMkLst>
        </pc:spChg>
        <pc:spChg chg="del">
          <ac:chgData name="Kirstin Godsk" userId="75e39c0b-5185-405b-8958-e7f885f74107" providerId="ADAL" clId="{9F108316-3DA4-401D-A3A7-155B57AEBF27}" dt="2025-03-06T07:19:56.668" v="2" actId="26606"/>
          <ac:spMkLst>
            <pc:docMk/>
            <pc:sldMk cId="1964689533" sldId="257"/>
            <ac:spMk id="10" creationId="{01D4315C-C23C-4FD3-98DF-08C29E2292A8}"/>
          </ac:spMkLst>
        </pc:spChg>
        <pc:spChg chg="add del">
          <ac:chgData name="Kirstin Godsk" userId="75e39c0b-5185-405b-8958-e7f885f74107" providerId="ADAL" clId="{9F108316-3DA4-401D-A3A7-155B57AEBF27}" dt="2025-03-06T07:20:36.224" v="33" actId="26606"/>
          <ac:spMkLst>
            <pc:docMk/>
            <pc:sldMk cId="1964689533" sldId="257"/>
            <ac:spMk id="28" creationId="{327D73B4-9F5C-4A64-A179-51B9500CB8B5}"/>
          </ac:spMkLst>
        </pc:spChg>
        <pc:spChg chg="add del">
          <ac:chgData name="Kirstin Godsk" userId="75e39c0b-5185-405b-8958-e7f885f74107" providerId="ADAL" clId="{9F108316-3DA4-401D-A3A7-155B57AEBF27}" dt="2025-03-06T07:20:36.224" v="33" actId="26606"/>
          <ac:spMkLst>
            <pc:docMk/>
            <pc:sldMk cId="1964689533" sldId="257"/>
            <ac:spMk id="30" creationId="{C1F06963-6374-4B48-844F-071A9BAAAE02}"/>
          </ac:spMkLst>
        </pc:spChg>
        <pc:spChg chg="add del">
          <ac:chgData name="Kirstin Godsk" userId="75e39c0b-5185-405b-8958-e7f885f74107" providerId="ADAL" clId="{9F108316-3DA4-401D-A3A7-155B57AEBF27}" dt="2025-03-06T07:20:36.224" v="33" actId="26606"/>
          <ac:spMkLst>
            <pc:docMk/>
            <pc:sldMk cId="1964689533" sldId="257"/>
            <ac:spMk id="32" creationId="{6CB927A4-E432-4310-9CD5-E89FF5063179}"/>
          </ac:spMkLst>
        </pc:spChg>
        <pc:spChg chg="add del">
          <ac:chgData name="Kirstin Godsk" userId="75e39c0b-5185-405b-8958-e7f885f74107" providerId="ADAL" clId="{9F108316-3DA4-401D-A3A7-155B57AEBF27}" dt="2025-03-06T07:20:36.224" v="33" actId="26606"/>
          <ac:spMkLst>
            <pc:docMk/>
            <pc:sldMk cId="1964689533" sldId="257"/>
            <ac:spMk id="34" creationId="{1453BF6C-B012-48B7-B4E8-6D7AC7C27D02}"/>
          </ac:spMkLst>
        </pc:spChg>
        <pc:spChg chg="add del">
          <ac:chgData name="Kirstin Godsk" userId="75e39c0b-5185-405b-8958-e7f885f74107" providerId="ADAL" clId="{9F108316-3DA4-401D-A3A7-155B57AEBF27}" dt="2025-03-06T07:20:36.224" v="33" actId="26606"/>
          <ac:spMkLst>
            <pc:docMk/>
            <pc:sldMk cId="1964689533" sldId="257"/>
            <ac:spMk id="36" creationId="{E3020543-B24B-4EC4-8FFC-8DD88EEA91A8}"/>
          </ac:spMkLst>
        </pc:spChg>
        <pc:spChg chg="add del">
          <ac:chgData name="Kirstin Godsk" userId="75e39c0b-5185-405b-8958-e7f885f74107" providerId="ADAL" clId="{9F108316-3DA4-401D-A3A7-155B57AEBF27}" dt="2025-03-06T07:32:11.343" v="285" actId="26606"/>
          <ac:spMkLst>
            <pc:docMk/>
            <pc:sldMk cId="1964689533" sldId="257"/>
            <ac:spMk id="48" creationId="{32AEEBC8-9D30-42EF-95F2-386C2653FBF0}"/>
          </ac:spMkLst>
        </pc:spChg>
        <pc:spChg chg="add del">
          <ac:chgData name="Kirstin Godsk" userId="75e39c0b-5185-405b-8958-e7f885f74107" providerId="ADAL" clId="{9F108316-3DA4-401D-A3A7-155B57AEBF27}" dt="2025-03-06T07:32:11.343" v="285" actId="26606"/>
          <ac:spMkLst>
            <pc:docMk/>
            <pc:sldMk cId="1964689533" sldId="257"/>
            <ac:spMk id="50" creationId="{3529E97A-97C3-40EA-8A04-5C02398D568F}"/>
          </ac:spMkLst>
        </pc:spChg>
        <pc:spChg chg="add del">
          <ac:chgData name="Kirstin Godsk" userId="75e39c0b-5185-405b-8958-e7f885f74107" providerId="ADAL" clId="{9F108316-3DA4-401D-A3A7-155B57AEBF27}" dt="2025-03-06T07:32:11.343" v="285" actId="26606"/>
          <ac:spMkLst>
            <pc:docMk/>
            <pc:sldMk cId="1964689533" sldId="257"/>
            <ac:spMk id="52" creationId="{59FA8C2E-A5A7-4490-927A-7CD58343EDBB}"/>
          </ac:spMkLst>
        </pc:spChg>
        <pc:spChg chg="add del">
          <ac:chgData name="Kirstin Godsk" userId="75e39c0b-5185-405b-8958-e7f885f74107" providerId="ADAL" clId="{9F108316-3DA4-401D-A3A7-155B57AEBF27}" dt="2025-03-06T07:32:11.279" v="284" actId="26606"/>
          <ac:spMkLst>
            <pc:docMk/>
            <pc:sldMk cId="1964689533" sldId="257"/>
            <ac:spMk id="57" creationId="{32AEEBC8-9D30-42EF-95F2-386C2653FBF0}"/>
          </ac:spMkLst>
        </pc:spChg>
        <pc:spChg chg="add del">
          <ac:chgData name="Kirstin Godsk" userId="75e39c0b-5185-405b-8958-e7f885f74107" providerId="ADAL" clId="{9F108316-3DA4-401D-A3A7-155B57AEBF27}" dt="2025-03-06T07:32:11.279" v="284" actId="26606"/>
          <ac:spMkLst>
            <pc:docMk/>
            <pc:sldMk cId="1964689533" sldId="257"/>
            <ac:spMk id="59" creationId="{2E92FA66-67D7-4CB4-94D3-E643A9AD4757}"/>
          </ac:spMkLst>
        </pc:spChg>
        <pc:spChg chg="add del">
          <ac:chgData name="Kirstin Godsk" userId="75e39c0b-5185-405b-8958-e7f885f74107" providerId="ADAL" clId="{9F108316-3DA4-401D-A3A7-155B57AEBF27}" dt="2025-03-06T14:30:37.097" v="316" actId="26606"/>
          <ac:spMkLst>
            <pc:docMk/>
            <pc:sldMk cId="1964689533" sldId="257"/>
            <ac:spMk id="61" creationId="{A8908DB7-C3A6-4FCB-9820-CEE02B398C4A}"/>
          </ac:spMkLst>
        </pc:spChg>
        <pc:spChg chg="add del">
          <ac:chgData name="Kirstin Godsk" userId="75e39c0b-5185-405b-8958-e7f885f74107" providerId="ADAL" clId="{9F108316-3DA4-401D-A3A7-155B57AEBF27}" dt="2025-03-06T14:30:37.097" v="316" actId="26606"/>
          <ac:spMkLst>
            <pc:docMk/>
            <pc:sldMk cId="1964689533" sldId="257"/>
            <ac:spMk id="62" creationId="{535742DD-1B16-4E9D-B715-0D74B4574A68}"/>
          </ac:spMkLst>
        </pc:spChg>
        <pc:spChg chg="add del">
          <ac:chgData name="Kirstin Godsk" userId="75e39c0b-5185-405b-8958-e7f885f74107" providerId="ADAL" clId="{9F108316-3DA4-401D-A3A7-155B57AEBF27}" dt="2025-03-06T14:30:58.502" v="322" actId="26606"/>
          <ac:spMkLst>
            <pc:docMk/>
            <pc:sldMk cId="1964689533" sldId="257"/>
            <ac:spMk id="67" creationId="{352BEC0E-22F8-46D0-9632-375DB541B06C}"/>
          </ac:spMkLst>
        </pc:spChg>
        <pc:spChg chg="add del">
          <ac:chgData name="Kirstin Godsk" userId="75e39c0b-5185-405b-8958-e7f885f74107" providerId="ADAL" clId="{9F108316-3DA4-401D-A3A7-155B57AEBF27}" dt="2025-03-06T14:30:58.502" v="322" actId="26606"/>
          <ac:spMkLst>
            <pc:docMk/>
            <pc:sldMk cId="1964689533" sldId="257"/>
            <ac:spMk id="69" creationId="{3FCFB1DE-0B7E-48CC-BA90-B2AB0889F9D6}"/>
          </ac:spMkLst>
        </pc:spChg>
        <pc:spChg chg="add">
          <ac:chgData name="Kirstin Godsk" userId="75e39c0b-5185-405b-8958-e7f885f74107" providerId="ADAL" clId="{9F108316-3DA4-401D-A3A7-155B57AEBF27}" dt="2025-03-06T14:30:58.502" v="322" actId="26606"/>
          <ac:spMkLst>
            <pc:docMk/>
            <pc:sldMk cId="1964689533" sldId="257"/>
            <ac:spMk id="74" creationId="{115719BB-48A7-4AF4-BB91-DC82E0DF727D}"/>
          </ac:spMkLst>
        </pc:spChg>
        <pc:spChg chg="add">
          <ac:chgData name="Kirstin Godsk" userId="75e39c0b-5185-405b-8958-e7f885f74107" providerId="ADAL" clId="{9F108316-3DA4-401D-A3A7-155B57AEBF27}" dt="2025-03-06T14:30:58.502" v="322" actId="26606"/>
          <ac:spMkLst>
            <pc:docMk/>
            <pc:sldMk cId="1964689533" sldId="257"/>
            <ac:spMk id="76" creationId="{10973A55-5440-4A99-B526-B5812E46271E}"/>
          </ac:spMkLst>
        </pc:spChg>
        <pc:spChg chg="add del">
          <ac:chgData name="Kirstin Godsk" userId="75e39c0b-5185-405b-8958-e7f885f74107" providerId="ADAL" clId="{9F108316-3DA4-401D-A3A7-155B57AEBF27}" dt="2025-03-06T15:30:01.584" v="1908" actId="26606"/>
          <ac:spMkLst>
            <pc:docMk/>
            <pc:sldMk cId="1964689533" sldId="257"/>
            <ac:spMk id="78" creationId="{A9682493-588A-4D52-98F6-FBBD80C07ECB}"/>
          </ac:spMkLst>
        </pc:spChg>
        <pc:spChg chg="add del">
          <ac:chgData name="Kirstin Godsk" userId="75e39c0b-5185-405b-8958-e7f885f74107" providerId="ADAL" clId="{9F108316-3DA4-401D-A3A7-155B57AEBF27}" dt="2025-03-06T15:30:01.584" v="1908" actId="26606"/>
          <ac:spMkLst>
            <pc:docMk/>
            <pc:sldMk cId="1964689533" sldId="257"/>
            <ac:spMk id="80" creationId="{FBEC5A7A-ADE4-48D9-B89C-2BA1C9110632}"/>
          </ac:spMkLst>
        </pc:spChg>
        <pc:spChg chg="add del">
          <ac:chgData name="Kirstin Godsk" userId="75e39c0b-5185-405b-8958-e7f885f74107" providerId="ADAL" clId="{9F108316-3DA4-401D-A3A7-155B57AEBF27}" dt="2025-03-06T15:30:01.584" v="1908" actId="26606"/>
          <ac:spMkLst>
            <pc:docMk/>
            <pc:sldMk cId="1964689533" sldId="257"/>
            <ac:spMk id="82" creationId="{82095FCE-EF05-4443-B97A-85DEE3A5CA17}"/>
          </ac:spMkLst>
        </pc:spChg>
        <pc:spChg chg="add">
          <ac:chgData name="Kirstin Godsk" userId="75e39c0b-5185-405b-8958-e7f885f74107" providerId="ADAL" clId="{9F108316-3DA4-401D-A3A7-155B57AEBF27}" dt="2025-03-06T15:30:01.584" v="1908" actId="26606"/>
          <ac:spMkLst>
            <pc:docMk/>
            <pc:sldMk cId="1964689533" sldId="257"/>
            <ac:spMk id="87" creationId="{B712E947-0734-45F9-9C4F-41114EC3A33E}"/>
          </ac:spMkLst>
        </pc:spChg>
        <pc:spChg chg="add">
          <ac:chgData name="Kirstin Godsk" userId="75e39c0b-5185-405b-8958-e7f885f74107" providerId="ADAL" clId="{9F108316-3DA4-401D-A3A7-155B57AEBF27}" dt="2025-03-06T15:30:01.584" v="1908" actId="26606"/>
          <ac:spMkLst>
            <pc:docMk/>
            <pc:sldMk cId="1964689533" sldId="257"/>
            <ac:spMk id="89" creationId="{4C6B5652-C661-4C58-B937-F0F490F7FCB2}"/>
          </ac:spMkLst>
        </pc:spChg>
        <pc:spChg chg="add">
          <ac:chgData name="Kirstin Godsk" userId="75e39c0b-5185-405b-8958-e7f885f74107" providerId="ADAL" clId="{9F108316-3DA4-401D-A3A7-155B57AEBF27}" dt="2025-03-06T15:30:01.584" v="1908" actId="26606"/>
          <ac:spMkLst>
            <pc:docMk/>
            <pc:sldMk cId="1964689533" sldId="257"/>
            <ac:spMk id="91" creationId="{0B936867-6407-43FB-9DE6-1B0879D0CB31}"/>
          </ac:spMkLst>
        </pc:spChg>
        <pc:spChg chg="add">
          <ac:chgData name="Kirstin Godsk" userId="75e39c0b-5185-405b-8958-e7f885f74107" providerId="ADAL" clId="{9F108316-3DA4-401D-A3A7-155B57AEBF27}" dt="2025-03-06T15:30:01.584" v="1908" actId="26606"/>
          <ac:spMkLst>
            <pc:docMk/>
            <pc:sldMk cId="1964689533" sldId="257"/>
            <ac:spMk id="93" creationId="{ACD0B258-678B-4A8C-894F-848AF24A1922}"/>
          </ac:spMkLst>
        </pc:spChg>
        <pc:spChg chg="add">
          <ac:chgData name="Kirstin Godsk" userId="75e39c0b-5185-405b-8958-e7f885f74107" providerId="ADAL" clId="{9F108316-3DA4-401D-A3A7-155B57AEBF27}" dt="2025-03-06T15:30:01.584" v="1908" actId="26606"/>
          <ac:spMkLst>
            <pc:docMk/>
            <pc:sldMk cId="1964689533" sldId="257"/>
            <ac:spMk id="95" creationId="{C8D58395-74AF-401A-AF2F-76B6FCF71DFE}"/>
          </ac:spMkLst>
        </pc:spChg>
        <pc:grpChg chg="del">
          <ac:chgData name="Kirstin Godsk" userId="75e39c0b-5185-405b-8958-e7f885f74107" providerId="ADAL" clId="{9F108316-3DA4-401D-A3A7-155B57AEBF27}" dt="2025-03-06T07:19:56.668" v="2" actId="26606"/>
          <ac:grpSpMkLst>
            <pc:docMk/>
            <pc:sldMk cId="1964689533" sldId="257"/>
            <ac:grpSpMk id="16" creationId="{43F5E015-E085-4624-B431-B42414448684}"/>
          </ac:grpSpMkLst>
        </pc:grpChg>
        <pc:picChg chg="add mod ord">
          <ac:chgData name="Kirstin Godsk" userId="75e39c0b-5185-405b-8958-e7f885f74107" providerId="ADAL" clId="{9F108316-3DA4-401D-A3A7-155B57AEBF27}" dt="2025-03-06T14:30:58.502" v="322" actId="26606"/>
          <ac:picMkLst>
            <pc:docMk/>
            <pc:sldMk cId="1964689533" sldId="257"/>
            <ac:picMk id="4" creationId="{FB58679E-5622-9DB8-9B72-636A17A2539B}"/>
          </ac:picMkLst>
        </pc:picChg>
        <pc:picChg chg="add mod">
          <ac:chgData name="Kirstin Godsk" userId="75e39c0b-5185-405b-8958-e7f885f74107" providerId="ADAL" clId="{9F108316-3DA4-401D-A3A7-155B57AEBF27}" dt="2025-03-06T14:30:44.862" v="319" actId="1076"/>
          <ac:picMkLst>
            <pc:docMk/>
            <pc:sldMk cId="1964689533" sldId="257"/>
            <ac:picMk id="5" creationId="{CF2B1611-1779-5FF4-E506-1666BF933D3C}"/>
          </ac:picMkLst>
        </pc:picChg>
        <pc:cxnChg chg="del">
          <ac:chgData name="Kirstin Godsk" userId="75e39c0b-5185-405b-8958-e7f885f74107" providerId="ADAL" clId="{9F108316-3DA4-401D-A3A7-155B57AEBF27}" dt="2025-03-06T07:20:36.224" v="33" actId="26606"/>
          <ac:cxnSpMkLst>
            <pc:docMk/>
            <pc:sldMk cId="1964689533" sldId="257"/>
            <ac:cxnSpMk id="38" creationId="{C49DA8F6-BCC1-4447-B54C-57856834B94B}"/>
          </ac:cxnSpMkLst>
        </pc:cxnChg>
        <pc:cxnChg chg="add del">
          <ac:chgData name="Kirstin Godsk" userId="75e39c0b-5185-405b-8958-e7f885f74107" providerId="ADAL" clId="{9F108316-3DA4-401D-A3A7-155B57AEBF27}" dt="2025-03-06T07:22:31.225" v="150" actId="26606"/>
          <ac:cxnSpMkLst>
            <pc:docMk/>
            <pc:sldMk cId="1964689533" sldId="257"/>
            <ac:cxnSpMk id="43" creationId="{37C77032-C865-6057-7D7A-E2743CFA20F9}"/>
          </ac:cxnSpMkLst>
        </pc:cxnChg>
      </pc:sldChg>
      <pc:sldChg chg="addSp delSp modSp new mod setBg addAnim">
        <pc:chgData name="Kirstin Godsk" userId="75e39c0b-5185-405b-8958-e7f885f74107" providerId="ADAL" clId="{9F108316-3DA4-401D-A3A7-155B57AEBF27}" dt="2025-03-06T15:29:46.265" v="1907" actId="26606"/>
        <pc:sldMkLst>
          <pc:docMk/>
          <pc:sldMk cId="3821881991" sldId="258"/>
        </pc:sldMkLst>
        <pc:spChg chg="mod">
          <ac:chgData name="Kirstin Godsk" userId="75e39c0b-5185-405b-8958-e7f885f74107" providerId="ADAL" clId="{9F108316-3DA4-401D-A3A7-155B57AEBF27}" dt="2025-03-06T15:29:46.265" v="1907" actId="26606"/>
          <ac:spMkLst>
            <pc:docMk/>
            <pc:sldMk cId="3821881991" sldId="258"/>
            <ac:spMk id="2" creationId="{42F34E95-F13A-CF03-CE77-8485FE7BDA03}"/>
          </ac:spMkLst>
        </pc:spChg>
        <pc:spChg chg="mod">
          <ac:chgData name="Kirstin Godsk" userId="75e39c0b-5185-405b-8958-e7f885f74107" providerId="ADAL" clId="{9F108316-3DA4-401D-A3A7-155B57AEBF27}" dt="2025-03-06T15:29:46.265" v="1907" actId="26606"/>
          <ac:spMkLst>
            <pc:docMk/>
            <pc:sldMk cId="3821881991" sldId="258"/>
            <ac:spMk id="3" creationId="{84F6E14F-203F-F430-C256-DF882FCA9242}"/>
          </ac:spMkLst>
        </pc:spChg>
        <pc:spChg chg="add del">
          <ac:chgData name="Kirstin Godsk" userId="75e39c0b-5185-405b-8958-e7f885f74107" providerId="ADAL" clId="{9F108316-3DA4-401D-A3A7-155B57AEBF27}" dt="2025-03-06T14:34:21.657" v="352" actId="26606"/>
          <ac:spMkLst>
            <pc:docMk/>
            <pc:sldMk cId="3821881991" sldId="258"/>
            <ac:spMk id="8" creationId="{100EDD19-6802-4EC3-95CE-CFFAB042CFD6}"/>
          </ac:spMkLst>
        </pc:spChg>
        <pc:spChg chg="add del">
          <ac:chgData name="Kirstin Godsk" userId="75e39c0b-5185-405b-8958-e7f885f74107" providerId="ADAL" clId="{9F108316-3DA4-401D-A3A7-155B57AEBF27}" dt="2025-03-06T14:34:21.657" v="352" actId="26606"/>
          <ac:spMkLst>
            <pc:docMk/>
            <pc:sldMk cId="3821881991" sldId="258"/>
            <ac:spMk id="10" creationId="{DB17E863-922E-4C26-BD64-E8FD41D28661}"/>
          </ac:spMkLst>
        </pc:spChg>
        <pc:spChg chg="add del">
          <ac:chgData name="Kirstin Godsk" userId="75e39c0b-5185-405b-8958-e7f885f74107" providerId="ADAL" clId="{9F108316-3DA4-401D-A3A7-155B57AEBF27}" dt="2025-03-06T15:29:46.265" v="1907" actId="26606"/>
          <ac:spMkLst>
            <pc:docMk/>
            <pc:sldMk cId="3821881991" sldId="258"/>
            <ac:spMk id="1031" creationId="{743AA782-23D1-4521-8CAD-47662984AA08}"/>
          </ac:spMkLst>
        </pc:spChg>
        <pc:spChg chg="add del">
          <ac:chgData name="Kirstin Godsk" userId="75e39c0b-5185-405b-8958-e7f885f74107" providerId="ADAL" clId="{9F108316-3DA4-401D-A3A7-155B57AEBF27}" dt="2025-03-06T15:29:46.265" v="1907" actId="26606"/>
          <ac:spMkLst>
            <pc:docMk/>
            <pc:sldMk cId="3821881991" sldId="258"/>
            <ac:spMk id="1033" creationId="{71877DBC-BB60-40F0-AC93-2ACDBAAE60CE}"/>
          </ac:spMkLst>
        </pc:spChg>
        <pc:spChg chg="add">
          <ac:chgData name="Kirstin Godsk" userId="75e39c0b-5185-405b-8958-e7f885f74107" providerId="ADAL" clId="{9F108316-3DA4-401D-A3A7-155B57AEBF27}" dt="2025-03-06T15:29:46.265" v="1907" actId="26606"/>
          <ac:spMkLst>
            <pc:docMk/>
            <pc:sldMk cId="3821881991" sldId="258"/>
            <ac:spMk id="1038" creationId="{C4285719-470E-454C-AF62-8323075F1F5B}"/>
          </ac:spMkLst>
        </pc:spChg>
        <pc:spChg chg="add">
          <ac:chgData name="Kirstin Godsk" userId="75e39c0b-5185-405b-8958-e7f885f74107" providerId="ADAL" clId="{9F108316-3DA4-401D-A3A7-155B57AEBF27}" dt="2025-03-06T15:29:46.265" v="1907" actId="26606"/>
          <ac:spMkLst>
            <pc:docMk/>
            <pc:sldMk cId="3821881991" sldId="258"/>
            <ac:spMk id="1040" creationId="{CD9FE4EF-C4D8-49A0-B2FF-81D8DB7D8A24}"/>
          </ac:spMkLst>
        </pc:spChg>
        <pc:spChg chg="add">
          <ac:chgData name="Kirstin Godsk" userId="75e39c0b-5185-405b-8958-e7f885f74107" providerId="ADAL" clId="{9F108316-3DA4-401D-A3A7-155B57AEBF27}" dt="2025-03-06T15:29:46.265" v="1907" actId="26606"/>
          <ac:spMkLst>
            <pc:docMk/>
            <pc:sldMk cId="3821881991" sldId="258"/>
            <ac:spMk id="1042" creationId="{4300840D-0A0B-4512-BACA-B439D5B9C57C}"/>
          </ac:spMkLst>
        </pc:spChg>
        <pc:spChg chg="add">
          <ac:chgData name="Kirstin Godsk" userId="75e39c0b-5185-405b-8958-e7f885f74107" providerId="ADAL" clId="{9F108316-3DA4-401D-A3A7-155B57AEBF27}" dt="2025-03-06T15:29:46.265" v="1907" actId="26606"/>
          <ac:spMkLst>
            <pc:docMk/>
            <pc:sldMk cId="3821881991" sldId="258"/>
            <ac:spMk id="1044" creationId="{D2B78728-A580-49A7-84F9-6EF6F583ADE0}"/>
          </ac:spMkLst>
        </pc:spChg>
        <pc:spChg chg="add">
          <ac:chgData name="Kirstin Godsk" userId="75e39c0b-5185-405b-8958-e7f885f74107" providerId="ADAL" clId="{9F108316-3DA4-401D-A3A7-155B57AEBF27}" dt="2025-03-06T15:29:46.265" v="1907" actId="26606"/>
          <ac:spMkLst>
            <pc:docMk/>
            <pc:sldMk cId="3821881991" sldId="258"/>
            <ac:spMk id="1046" creationId="{38FAA1A1-D861-433F-88FA-1E9D6FD31D11}"/>
          </ac:spMkLst>
        </pc:spChg>
        <pc:spChg chg="add">
          <ac:chgData name="Kirstin Godsk" userId="75e39c0b-5185-405b-8958-e7f885f74107" providerId="ADAL" clId="{9F108316-3DA4-401D-A3A7-155B57AEBF27}" dt="2025-03-06T15:29:46.265" v="1907" actId="26606"/>
          <ac:spMkLst>
            <pc:docMk/>
            <pc:sldMk cId="3821881991" sldId="258"/>
            <ac:spMk id="1048" creationId="{8D71EDA1-87BF-4D5D-AB79-F346FD19278A}"/>
          </ac:spMkLst>
        </pc:spChg>
        <pc:picChg chg="add mod">
          <ac:chgData name="Kirstin Godsk" userId="75e39c0b-5185-405b-8958-e7f885f74107" providerId="ADAL" clId="{9F108316-3DA4-401D-A3A7-155B57AEBF27}" dt="2025-03-06T14:34:21.657" v="352" actId="26606"/>
          <ac:picMkLst>
            <pc:docMk/>
            <pc:sldMk cId="3821881991" sldId="258"/>
            <ac:picMk id="1026" creationId="{AF2D066D-95CF-9257-FF2F-946A92871568}"/>
          </ac:picMkLst>
        </pc:picChg>
      </pc:sldChg>
      <pc:sldChg chg="addSp delSp modSp new mod setBg addAnim">
        <pc:chgData name="Kirstin Godsk" userId="75e39c0b-5185-405b-8958-e7f885f74107" providerId="ADAL" clId="{9F108316-3DA4-401D-A3A7-155B57AEBF27}" dt="2025-03-06T15:29:34.716" v="1906" actId="26606"/>
        <pc:sldMkLst>
          <pc:docMk/>
          <pc:sldMk cId="2013787773" sldId="259"/>
        </pc:sldMkLst>
        <pc:spChg chg="mod">
          <ac:chgData name="Kirstin Godsk" userId="75e39c0b-5185-405b-8958-e7f885f74107" providerId="ADAL" clId="{9F108316-3DA4-401D-A3A7-155B57AEBF27}" dt="2025-03-06T15:29:34.716" v="1906" actId="26606"/>
          <ac:spMkLst>
            <pc:docMk/>
            <pc:sldMk cId="2013787773" sldId="259"/>
            <ac:spMk id="2" creationId="{2D14DC60-4E8E-76BA-9301-EFD2695D786E}"/>
          </ac:spMkLst>
        </pc:spChg>
        <pc:spChg chg="mod ord">
          <ac:chgData name="Kirstin Godsk" userId="75e39c0b-5185-405b-8958-e7f885f74107" providerId="ADAL" clId="{9F108316-3DA4-401D-A3A7-155B57AEBF27}" dt="2025-03-06T15:29:34.716" v="1906" actId="26606"/>
          <ac:spMkLst>
            <pc:docMk/>
            <pc:sldMk cId="2013787773" sldId="259"/>
            <ac:spMk id="3" creationId="{2E2DD06A-0138-C7E7-7477-7EAC2797DF38}"/>
          </ac:spMkLst>
        </pc:spChg>
        <pc:spChg chg="add del">
          <ac:chgData name="Kirstin Godsk" userId="75e39c0b-5185-405b-8958-e7f885f74107" providerId="ADAL" clId="{9F108316-3DA4-401D-A3A7-155B57AEBF27}" dt="2025-03-06T14:51:45.612" v="924" actId="26606"/>
          <ac:spMkLst>
            <pc:docMk/>
            <pc:sldMk cId="2013787773" sldId="259"/>
            <ac:spMk id="8" creationId="{100EDD19-6802-4EC3-95CE-CFFAB042CFD6}"/>
          </ac:spMkLst>
        </pc:spChg>
        <pc:spChg chg="add del">
          <ac:chgData name="Kirstin Godsk" userId="75e39c0b-5185-405b-8958-e7f885f74107" providerId="ADAL" clId="{9F108316-3DA4-401D-A3A7-155B57AEBF27}" dt="2025-03-06T14:51:45.612" v="924" actId="26606"/>
          <ac:spMkLst>
            <pc:docMk/>
            <pc:sldMk cId="2013787773" sldId="259"/>
            <ac:spMk id="10" creationId="{DB17E863-922E-4C26-BD64-E8FD41D28661}"/>
          </ac:spMkLst>
        </pc:spChg>
        <pc:spChg chg="add del">
          <ac:chgData name="Kirstin Godsk" userId="75e39c0b-5185-405b-8958-e7f885f74107" providerId="ADAL" clId="{9F108316-3DA4-401D-A3A7-155B57AEBF27}" dt="2025-03-06T15:15:17.141" v="1520" actId="26606"/>
          <ac:spMkLst>
            <pc:docMk/>
            <pc:sldMk cId="2013787773" sldId="259"/>
            <ac:spMk id="15" creationId="{777A147A-9ED8-46B4-8660-1B3C2AA880B5}"/>
          </ac:spMkLst>
        </pc:spChg>
        <pc:spChg chg="add del">
          <ac:chgData name="Kirstin Godsk" userId="75e39c0b-5185-405b-8958-e7f885f74107" providerId="ADAL" clId="{9F108316-3DA4-401D-A3A7-155B57AEBF27}" dt="2025-03-06T15:15:17.141" v="1520" actId="26606"/>
          <ac:spMkLst>
            <pc:docMk/>
            <pc:sldMk cId="2013787773" sldId="259"/>
            <ac:spMk id="17" creationId="{5D6C15A0-C087-4593-8414-2B4EC1CDC3DE}"/>
          </ac:spMkLst>
        </pc:spChg>
        <pc:spChg chg="add del">
          <ac:chgData name="Kirstin Godsk" userId="75e39c0b-5185-405b-8958-e7f885f74107" providerId="ADAL" clId="{9F108316-3DA4-401D-A3A7-155B57AEBF27}" dt="2025-03-06T15:29:34.716" v="1906" actId="26606"/>
          <ac:spMkLst>
            <pc:docMk/>
            <pc:sldMk cId="2013787773" sldId="259"/>
            <ac:spMk id="2055" creationId="{2EB492CD-616E-47F8-933B-5E2D952A0593}"/>
          </ac:spMkLst>
        </pc:spChg>
        <pc:spChg chg="add del">
          <ac:chgData name="Kirstin Godsk" userId="75e39c0b-5185-405b-8958-e7f885f74107" providerId="ADAL" clId="{9F108316-3DA4-401D-A3A7-155B57AEBF27}" dt="2025-03-06T15:29:34.716" v="1906" actId="26606"/>
          <ac:spMkLst>
            <pc:docMk/>
            <pc:sldMk cId="2013787773" sldId="259"/>
            <ac:spMk id="2057" creationId="{59383CF9-23B5-4335-9B21-1791C4CF1C75}"/>
          </ac:spMkLst>
        </pc:spChg>
        <pc:spChg chg="add del">
          <ac:chgData name="Kirstin Godsk" userId="75e39c0b-5185-405b-8958-e7f885f74107" providerId="ADAL" clId="{9F108316-3DA4-401D-A3A7-155B57AEBF27}" dt="2025-03-06T15:29:34.716" v="1906" actId="26606"/>
          <ac:spMkLst>
            <pc:docMk/>
            <pc:sldMk cId="2013787773" sldId="259"/>
            <ac:spMk id="2059" creationId="{0007FE00-9498-4706-B255-6437B0252C02}"/>
          </ac:spMkLst>
        </pc:spChg>
        <pc:spChg chg="add">
          <ac:chgData name="Kirstin Godsk" userId="75e39c0b-5185-405b-8958-e7f885f74107" providerId="ADAL" clId="{9F108316-3DA4-401D-A3A7-155B57AEBF27}" dt="2025-03-06T15:29:34.716" v="1906" actId="26606"/>
          <ac:spMkLst>
            <pc:docMk/>
            <pc:sldMk cId="2013787773" sldId="259"/>
            <ac:spMk id="2064" creationId="{C4285719-470E-454C-AF62-8323075F1F5B}"/>
          </ac:spMkLst>
        </pc:spChg>
        <pc:spChg chg="add">
          <ac:chgData name="Kirstin Godsk" userId="75e39c0b-5185-405b-8958-e7f885f74107" providerId="ADAL" clId="{9F108316-3DA4-401D-A3A7-155B57AEBF27}" dt="2025-03-06T15:29:34.716" v="1906" actId="26606"/>
          <ac:spMkLst>
            <pc:docMk/>
            <pc:sldMk cId="2013787773" sldId="259"/>
            <ac:spMk id="2066" creationId="{CD9FE4EF-C4D8-49A0-B2FF-81D8DB7D8A24}"/>
          </ac:spMkLst>
        </pc:spChg>
        <pc:spChg chg="add">
          <ac:chgData name="Kirstin Godsk" userId="75e39c0b-5185-405b-8958-e7f885f74107" providerId="ADAL" clId="{9F108316-3DA4-401D-A3A7-155B57AEBF27}" dt="2025-03-06T15:29:34.716" v="1906" actId="26606"/>
          <ac:spMkLst>
            <pc:docMk/>
            <pc:sldMk cId="2013787773" sldId="259"/>
            <ac:spMk id="2070" creationId="{D2B78728-A580-49A7-84F9-6EF6F583ADE0}"/>
          </ac:spMkLst>
        </pc:spChg>
        <pc:spChg chg="add">
          <ac:chgData name="Kirstin Godsk" userId="75e39c0b-5185-405b-8958-e7f885f74107" providerId="ADAL" clId="{9F108316-3DA4-401D-A3A7-155B57AEBF27}" dt="2025-03-06T15:29:34.716" v="1906" actId="26606"/>
          <ac:spMkLst>
            <pc:docMk/>
            <pc:sldMk cId="2013787773" sldId="259"/>
            <ac:spMk id="2072" creationId="{38FAA1A1-D861-433F-88FA-1E9D6FD31D11}"/>
          </ac:spMkLst>
        </pc:spChg>
        <pc:spChg chg="add">
          <ac:chgData name="Kirstin Godsk" userId="75e39c0b-5185-405b-8958-e7f885f74107" providerId="ADAL" clId="{9F108316-3DA4-401D-A3A7-155B57AEBF27}" dt="2025-03-06T15:29:34.716" v="1906" actId="26606"/>
          <ac:spMkLst>
            <pc:docMk/>
            <pc:sldMk cId="2013787773" sldId="259"/>
            <ac:spMk id="2074" creationId="{8D71EDA1-87BF-4D5D-AB79-F346FD19278A}"/>
          </ac:spMkLst>
        </pc:spChg>
        <pc:picChg chg="add mod">
          <ac:chgData name="Kirstin Godsk" userId="75e39c0b-5185-405b-8958-e7f885f74107" providerId="ADAL" clId="{9F108316-3DA4-401D-A3A7-155B57AEBF27}" dt="2025-03-06T15:15:17.141" v="1520" actId="26606"/>
          <ac:picMkLst>
            <pc:docMk/>
            <pc:sldMk cId="2013787773" sldId="259"/>
            <ac:picMk id="2050" creationId="{5AD9C913-ADCC-0C1A-D008-126A01D0673D}"/>
          </ac:picMkLst>
        </pc:picChg>
      </pc:sldChg>
      <pc:sldChg chg="addSp delSp modSp new mod setBg">
        <pc:chgData name="Kirstin Godsk" userId="75e39c0b-5185-405b-8958-e7f885f74107" providerId="ADAL" clId="{9F108316-3DA4-401D-A3A7-155B57AEBF27}" dt="2025-03-06T14:56:34.966" v="1224" actId="20577"/>
        <pc:sldMkLst>
          <pc:docMk/>
          <pc:sldMk cId="909298025" sldId="260"/>
        </pc:sldMkLst>
        <pc:spChg chg="mod">
          <ac:chgData name="Kirstin Godsk" userId="75e39c0b-5185-405b-8958-e7f885f74107" providerId="ADAL" clId="{9F108316-3DA4-401D-A3A7-155B57AEBF27}" dt="2025-03-06T14:55:59.745" v="1186" actId="26606"/>
          <ac:spMkLst>
            <pc:docMk/>
            <pc:sldMk cId="909298025" sldId="260"/>
            <ac:spMk id="2" creationId="{548EE5FB-2757-E775-BA2F-A44E25365E0E}"/>
          </ac:spMkLst>
        </pc:spChg>
        <pc:spChg chg="mod">
          <ac:chgData name="Kirstin Godsk" userId="75e39c0b-5185-405b-8958-e7f885f74107" providerId="ADAL" clId="{9F108316-3DA4-401D-A3A7-155B57AEBF27}" dt="2025-03-06T14:56:34.966" v="1224" actId="20577"/>
          <ac:spMkLst>
            <pc:docMk/>
            <pc:sldMk cId="909298025" sldId="260"/>
            <ac:spMk id="3" creationId="{5A46DFDE-5836-4E3A-2061-8A139434A902}"/>
          </ac:spMkLst>
        </pc:spChg>
        <pc:spChg chg="add del">
          <ac:chgData name="Kirstin Godsk" userId="75e39c0b-5185-405b-8958-e7f885f74107" providerId="ADAL" clId="{9F108316-3DA4-401D-A3A7-155B57AEBF27}" dt="2025-03-06T14:55:59.745" v="1186" actId="26606"/>
          <ac:spMkLst>
            <pc:docMk/>
            <pc:sldMk cId="909298025" sldId="260"/>
            <ac:spMk id="8" creationId="{100EDD19-6802-4EC3-95CE-CFFAB042CFD6}"/>
          </ac:spMkLst>
        </pc:spChg>
        <pc:spChg chg="add del">
          <ac:chgData name="Kirstin Godsk" userId="75e39c0b-5185-405b-8958-e7f885f74107" providerId="ADAL" clId="{9F108316-3DA4-401D-A3A7-155B57AEBF27}" dt="2025-03-06T14:55:59.745" v="1186" actId="26606"/>
          <ac:spMkLst>
            <pc:docMk/>
            <pc:sldMk cId="909298025" sldId="260"/>
            <ac:spMk id="10" creationId="{DB17E863-922E-4C26-BD64-E8FD41D28661}"/>
          </ac:spMkLst>
        </pc:spChg>
        <pc:spChg chg="add">
          <ac:chgData name="Kirstin Godsk" userId="75e39c0b-5185-405b-8958-e7f885f74107" providerId="ADAL" clId="{9F108316-3DA4-401D-A3A7-155B57AEBF27}" dt="2025-03-06T14:55:59.745" v="1186" actId="26606"/>
          <ac:spMkLst>
            <pc:docMk/>
            <pc:sldMk cId="909298025" sldId="260"/>
            <ac:spMk id="15" creationId="{6EA86598-DA2C-41D5-BC0C-E877F8818EEB}"/>
          </ac:spMkLst>
        </pc:spChg>
        <pc:spChg chg="add">
          <ac:chgData name="Kirstin Godsk" userId="75e39c0b-5185-405b-8958-e7f885f74107" providerId="ADAL" clId="{9F108316-3DA4-401D-A3A7-155B57AEBF27}" dt="2025-03-06T14:55:59.745" v="1186" actId="26606"/>
          <ac:spMkLst>
            <pc:docMk/>
            <pc:sldMk cId="909298025" sldId="260"/>
            <ac:spMk id="17" creationId="{450D3AD2-FA80-415F-A9CE-54D884561CD7}"/>
          </ac:spMkLst>
        </pc:spChg>
        <pc:spChg chg="add">
          <ac:chgData name="Kirstin Godsk" userId="75e39c0b-5185-405b-8958-e7f885f74107" providerId="ADAL" clId="{9F108316-3DA4-401D-A3A7-155B57AEBF27}" dt="2025-03-06T14:55:59.745" v="1186" actId="26606"/>
          <ac:spMkLst>
            <pc:docMk/>
            <pc:sldMk cId="909298025" sldId="260"/>
            <ac:spMk id="19" creationId="{87F16C5A-0D41-47A9-B0A2-9C2AD7A8CF32}"/>
          </ac:spMkLst>
        </pc:spChg>
        <pc:picChg chg="add mod">
          <ac:chgData name="Kirstin Godsk" userId="75e39c0b-5185-405b-8958-e7f885f74107" providerId="ADAL" clId="{9F108316-3DA4-401D-A3A7-155B57AEBF27}" dt="2025-03-06T14:55:59.745" v="1186" actId="26606"/>
          <ac:picMkLst>
            <pc:docMk/>
            <pc:sldMk cId="909298025" sldId="260"/>
            <ac:picMk id="4" creationId="{4B9EA428-300B-0711-EB79-E32C3B611B87}"/>
          </ac:picMkLst>
        </pc:picChg>
      </pc:sldChg>
      <pc:sldChg chg="addSp delSp modSp new del mod setBg">
        <pc:chgData name="Kirstin Godsk" userId="75e39c0b-5185-405b-8958-e7f885f74107" providerId="ADAL" clId="{9F108316-3DA4-401D-A3A7-155B57AEBF27}" dt="2025-03-06T15:29:15.578" v="1904" actId="2696"/>
        <pc:sldMkLst>
          <pc:docMk/>
          <pc:sldMk cId="1422802563" sldId="261"/>
        </pc:sldMkLst>
        <pc:spChg chg="mod">
          <ac:chgData name="Kirstin Godsk" userId="75e39c0b-5185-405b-8958-e7f885f74107" providerId="ADAL" clId="{9F108316-3DA4-401D-A3A7-155B57AEBF27}" dt="2025-03-06T15:29:00.900" v="1903" actId="26606"/>
          <ac:spMkLst>
            <pc:docMk/>
            <pc:sldMk cId="1422802563" sldId="261"/>
            <ac:spMk id="2" creationId="{9A9BBDCF-940B-FF58-08C1-D813E7A84C77}"/>
          </ac:spMkLst>
        </pc:spChg>
        <pc:spChg chg="del">
          <ac:chgData name="Kirstin Godsk" userId="75e39c0b-5185-405b-8958-e7f885f74107" providerId="ADAL" clId="{9F108316-3DA4-401D-A3A7-155B57AEBF27}" dt="2025-03-06T07:23:15.450" v="157"/>
          <ac:spMkLst>
            <pc:docMk/>
            <pc:sldMk cId="1422802563" sldId="261"/>
            <ac:spMk id="3" creationId="{C50E5514-E706-FBD8-82DC-A1E3C6BAA01D}"/>
          </ac:spMkLst>
        </pc:spChg>
        <pc:spChg chg="add del">
          <ac:chgData name="Kirstin Godsk" userId="75e39c0b-5185-405b-8958-e7f885f74107" providerId="ADAL" clId="{9F108316-3DA4-401D-A3A7-155B57AEBF27}" dt="2025-03-06T15:29:00.900" v="1903" actId="26606"/>
          <ac:spMkLst>
            <pc:docMk/>
            <pc:sldMk cId="1422802563" sldId="261"/>
            <ac:spMk id="9" creationId="{665DBBEF-238B-476B-96AB-8AAC3224ECEA}"/>
          </ac:spMkLst>
        </pc:spChg>
        <pc:spChg chg="add del">
          <ac:chgData name="Kirstin Godsk" userId="75e39c0b-5185-405b-8958-e7f885f74107" providerId="ADAL" clId="{9F108316-3DA4-401D-A3A7-155B57AEBF27}" dt="2025-03-06T15:29:00.900" v="1903" actId="26606"/>
          <ac:spMkLst>
            <pc:docMk/>
            <pc:sldMk cId="1422802563" sldId="261"/>
            <ac:spMk id="11" creationId="{3FCFB1DE-0B7E-48CC-BA90-B2AB0889F9D6}"/>
          </ac:spMkLst>
        </pc:spChg>
        <pc:spChg chg="add">
          <ac:chgData name="Kirstin Godsk" userId="75e39c0b-5185-405b-8958-e7f885f74107" providerId="ADAL" clId="{9F108316-3DA4-401D-A3A7-155B57AEBF27}" dt="2025-03-06T15:29:00.900" v="1903" actId="26606"/>
          <ac:spMkLst>
            <pc:docMk/>
            <pc:sldMk cId="1422802563" sldId="261"/>
            <ac:spMk id="16" creationId="{A8384FB5-9ADC-4DDC-881B-597D56F5B15D}"/>
          </ac:spMkLst>
        </pc:spChg>
        <pc:spChg chg="add">
          <ac:chgData name="Kirstin Godsk" userId="75e39c0b-5185-405b-8958-e7f885f74107" providerId="ADAL" clId="{9F108316-3DA4-401D-A3A7-155B57AEBF27}" dt="2025-03-06T15:29:00.900" v="1903" actId="26606"/>
          <ac:spMkLst>
            <pc:docMk/>
            <pc:sldMk cId="1422802563" sldId="261"/>
            <ac:spMk id="18" creationId="{91E5A9A7-95C6-4F4F-B00E-C82E07FE62EF}"/>
          </ac:spMkLst>
        </pc:spChg>
        <pc:spChg chg="add">
          <ac:chgData name="Kirstin Godsk" userId="75e39c0b-5185-405b-8958-e7f885f74107" providerId="ADAL" clId="{9F108316-3DA4-401D-A3A7-155B57AEBF27}" dt="2025-03-06T15:29:00.900" v="1903" actId="26606"/>
          <ac:spMkLst>
            <pc:docMk/>
            <pc:sldMk cId="1422802563" sldId="261"/>
            <ac:spMk id="20" creationId="{D07DD2DE-F619-49DD-B5E7-03A290FF4ED1}"/>
          </ac:spMkLst>
        </pc:spChg>
        <pc:spChg chg="add">
          <ac:chgData name="Kirstin Godsk" userId="75e39c0b-5185-405b-8958-e7f885f74107" providerId="ADAL" clId="{9F108316-3DA4-401D-A3A7-155B57AEBF27}" dt="2025-03-06T15:29:00.900" v="1903" actId="26606"/>
          <ac:spMkLst>
            <pc:docMk/>
            <pc:sldMk cId="1422802563" sldId="261"/>
            <ac:spMk id="22" creationId="{85149191-5F60-4A28-AAFF-039F96B0F3EC}"/>
          </ac:spMkLst>
        </pc:spChg>
        <pc:spChg chg="add">
          <ac:chgData name="Kirstin Godsk" userId="75e39c0b-5185-405b-8958-e7f885f74107" providerId="ADAL" clId="{9F108316-3DA4-401D-A3A7-155B57AEBF27}" dt="2025-03-06T15:29:00.900" v="1903" actId="26606"/>
          <ac:spMkLst>
            <pc:docMk/>
            <pc:sldMk cId="1422802563" sldId="261"/>
            <ac:spMk id="24" creationId="{F8260ED5-17F7-4158-B241-D51DD4CF1B7E}"/>
          </ac:spMkLst>
        </pc:spChg>
        <pc:picChg chg="add mod">
          <ac:chgData name="Kirstin Godsk" userId="75e39c0b-5185-405b-8958-e7f885f74107" providerId="ADAL" clId="{9F108316-3DA4-401D-A3A7-155B57AEBF27}" dt="2025-03-06T15:29:00.900" v="1903" actId="26606"/>
          <ac:picMkLst>
            <pc:docMk/>
            <pc:sldMk cId="1422802563" sldId="261"/>
            <ac:picMk id="4" creationId="{0AAF0D73-610F-979C-B79F-6D5A1172B91B}"/>
          </ac:picMkLst>
        </pc:picChg>
      </pc:sldChg>
      <pc:sldChg chg="addSp delSp modSp new mod setBg">
        <pc:chgData name="Kirstin Godsk" userId="75e39c0b-5185-405b-8958-e7f885f74107" providerId="ADAL" clId="{9F108316-3DA4-401D-A3A7-155B57AEBF27}" dt="2025-03-06T15:28:54.162" v="1902" actId="26606"/>
        <pc:sldMkLst>
          <pc:docMk/>
          <pc:sldMk cId="2383372843" sldId="262"/>
        </pc:sldMkLst>
        <pc:spChg chg="mod">
          <ac:chgData name="Kirstin Godsk" userId="75e39c0b-5185-405b-8958-e7f885f74107" providerId="ADAL" clId="{9F108316-3DA4-401D-A3A7-155B57AEBF27}" dt="2025-03-06T15:28:54.162" v="1902" actId="26606"/>
          <ac:spMkLst>
            <pc:docMk/>
            <pc:sldMk cId="2383372843" sldId="262"/>
            <ac:spMk id="2" creationId="{43AEE9A6-E501-1048-D408-25A3C3BB0A2D}"/>
          </ac:spMkLst>
        </pc:spChg>
        <pc:spChg chg="del">
          <ac:chgData name="Kirstin Godsk" userId="75e39c0b-5185-405b-8958-e7f885f74107" providerId="ADAL" clId="{9F108316-3DA4-401D-A3A7-155B57AEBF27}" dt="2025-03-06T07:23:59.854" v="182"/>
          <ac:spMkLst>
            <pc:docMk/>
            <pc:sldMk cId="2383372843" sldId="262"/>
            <ac:spMk id="3" creationId="{1BC3341A-1AB6-D96D-4EF9-A92D5ECFA248}"/>
          </ac:spMkLst>
        </pc:spChg>
        <pc:spChg chg="add del">
          <ac:chgData name="Kirstin Godsk" userId="75e39c0b-5185-405b-8958-e7f885f74107" providerId="ADAL" clId="{9F108316-3DA4-401D-A3A7-155B57AEBF27}" dt="2025-03-06T15:28:54.162" v="1902" actId="26606"/>
          <ac:spMkLst>
            <pc:docMk/>
            <pc:sldMk cId="2383372843" sldId="262"/>
            <ac:spMk id="9" creationId="{D4771268-CB57-404A-9271-370EB28F6090}"/>
          </ac:spMkLst>
        </pc:spChg>
        <pc:spChg chg="add">
          <ac:chgData name="Kirstin Godsk" userId="75e39c0b-5185-405b-8958-e7f885f74107" providerId="ADAL" clId="{9F108316-3DA4-401D-A3A7-155B57AEBF27}" dt="2025-03-06T15:28:54.162" v="1902" actId="26606"/>
          <ac:spMkLst>
            <pc:docMk/>
            <pc:sldMk cId="2383372843" sldId="262"/>
            <ac:spMk id="14" creationId="{A8384FB5-9ADC-4DDC-881B-597D56F5B15D}"/>
          </ac:spMkLst>
        </pc:spChg>
        <pc:spChg chg="add">
          <ac:chgData name="Kirstin Godsk" userId="75e39c0b-5185-405b-8958-e7f885f74107" providerId="ADAL" clId="{9F108316-3DA4-401D-A3A7-155B57AEBF27}" dt="2025-03-06T15:28:54.162" v="1902" actId="26606"/>
          <ac:spMkLst>
            <pc:docMk/>
            <pc:sldMk cId="2383372843" sldId="262"/>
            <ac:spMk id="16" creationId="{91E5A9A7-95C6-4F4F-B00E-C82E07FE62EF}"/>
          </ac:spMkLst>
        </pc:spChg>
        <pc:spChg chg="add">
          <ac:chgData name="Kirstin Godsk" userId="75e39c0b-5185-405b-8958-e7f885f74107" providerId="ADAL" clId="{9F108316-3DA4-401D-A3A7-155B57AEBF27}" dt="2025-03-06T15:28:54.162" v="1902" actId="26606"/>
          <ac:spMkLst>
            <pc:docMk/>
            <pc:sldMk cId="2383372843" sldId="262"/>
            <ac:spMk id="18" creationId="{D07DD2DE-F619-49DD-B5E7-03A290FF4ED1}"/>
          </ac:spMkLst>
        </pc:spChg>
        <pc:spChg chg="add">
          <ac:chgData name="Kirstin Godsk" userId="75e39c0b-5185-405b-8958-e7f885f74107" providerId="ADAL" clId="{9F108316-3DA4-401D-A3A7-155B57AEBF27}" dt="2025-03-06T15:28:54.162" v="1902" actId="26606"/>
          <ac:spMkLst>
            <pc:docMk/>
            <pc:sldMk cId="2383372843" sldId="262"/>
            <ac:spMk id="20" creationId="{85149191-5F60-4A28-AAFF-039F96B0F3EC}"/>
          </ac:spMkLst>
        </pc:spChg>
        <pc:spChg chg="add">
          <ac:chgData name="Kirstin Godsk" userId="75e39c0b-5185-405b-8958-e7f885f74107" providerId="ADAL" clId="{9F108316-3DA4-401D-A3A7-155B57AEBF27}" dt="2025-03-06T15:28:54.162" v="1902" actId="26606"/>
          <ac:spMkLst>
            <pc:docMk/>
            <pc:sldMk cId="2383372843" sldId="262"/>
            <ac:spMk id="22" creationId="{F8260ED5-17F7-4158-B241-D51DD4CF1B7E}"/>
          </ac:spMkLst>
        </pc:spChg>
        <pc:picChg chg="add mod">
          <ac:chgData name="Kirstin Godsk" userId="75e39c0b-5185-405b-8958-e7f885f74107" providerId="ADAL" clId="{9F108316-3DA4-401D-A3A7-155B57AEBF27}" dt="2025-03-06T15:28:54.162" v="1902" actId="26606"/>
          <ac:picMkLst>
            <pc:docMk/>
            <pc:sldMk cId="2383372843" sldId="262"/>
            <ac:picMk id="4" creationId="{E72A49C8-28A4-3616-0978-33DE560DA145}"/>
          </ac:picMkLst>
        </pc:picChg>
      </pc:sldChg>
      <pc:sldChg chg="addSp delSp modSp new mod setBg">
        <pc:chgData name="Kirstin Godsk" userId="75e39c0b-5185-405b-8958-e7f885f74107" providerId="ADAL" clId="{9F108316-3DA4-401D-A3A7-155B57AEBF27}" dt="2025-03-06T15:28:48.905" v="1901" actId="26606"/>
        <pc:sldMkLst>
          <pc:docMk/>
          <pc:sldMk cId="3213218837" sldId="263"/>
        </pc:sldMkLst>
        <pc:spChg chg="mod">
          <ac:chgData name="Kirstin Godsk" userId="75e39c0b-5185-405b-8958-e7f885f74107" providerId="ADAL" clId="{9F108316-3DA4-401D-A3A7-155B57AEBF27}" dt="2025-03-06T15:28:48.905" v="1901" actId="26606"/>
          <ac:spMkLst>
            <pc:docMk/>
            <pc:sldMk cId="3213218837" sldId="263"/>
            <ac:spMk id="2" creationId="{E5513418-AD4E-A373-42B8-E503CE5F10A1}"/>
          </ac:spMkLst>
        </pc:spChg>
        <pc:spChg chg="del">
          <ac:chgData name="Kirstin Godsk" userId="75e39c0b-5185-405b-8958-e7f885f74107" providerId="ADAL" clId="{9F108316-3DA4-401D-A3A7-155B57AEBF27}" dt="2025-03-06T07:26:09.715" v="214"/>
          <ac:spMkLst>
            <pc:docMk/>
            <pc:sldMk cId="3213218837" sldId="263"/>
            <ac:spMk id="3" creationId="{5CC4FAC0-1269-30B0-78CA-C16E15B2DB1D}"/>
          </ac:spMkLst>
        </pc:spChg>
        <pc:spChg chg="add del">
          <ac:chgData name="Kirstin Godsk" userId="75e39c0b-5185-405b-8958-e7f885f74107" providerId="ADAL" clId="{9F108316-3DA4-401D-A3A7-155B57AEBF27}" dt="2025-03-06T15:28:48.905" v="1901" actId="26606"/>
          <ac:spMkLst>
            <pc:docMk/>
            <pc:sldMk cId="3213218837" sldId="263"/>
            <ac:spMk id="9" creationId="{D4771268-CB57-404A-9271-370EB28F6090}"/>
          </ac:spMkLst>
        </pc:spChg>
        <pc:spChg chg="add">
          <ac:chgData name="Kirstin Godsk" userId="75e39c0b-5185-405b-8958-e7f885f74107" providerId="ADAL" clId="{9F108316-3DA4-401D-A3A7-155B57AEBF27}" dt="2025-03-06T15:28:48.905" v="1901" actId="26606"/>
          <ac:spMkLst>
            <pc:docMk/>
            <pc:sldMk cId="3213218837" sldId="263"/>
            <ac:spMk id="14" creationId="{A8384FB5-9ADC-4DDC-881B-597D56F5B15D}"/>
          </ac:spMkLst>
        </pc:spChg>
        <pc:spChg chg="add">
          <ac:chgData name="Kirstin Godsk" userId="75e39c0b-5185-405b-8958-e7f885f74107" providerId="ADAL" clId="{9F108316-3DA4-401D-A3A7-155B57AEBF27}" dt="2025-03-06T15:28:48.905" v="1901" actId="26606"/>
          <ac:spMkLst>
            <pc:docMk/>
            <pc:sldMk cId="3213218837" sldId="263"/>
            <ac:spMk id="16" creationId="{91E5A9A7-95C6-4F4F-B00E-C82E07FE62EF}"/>
          </ac:spMkLst>
        </pc:spChg>
        <pc:spChg chg="add">
          <ac:chgData name="Kirstin Godsk" userId="75e39c0b-5185-405b-8958-e7f885f74107" providerId="ADAL" clId="{9F108316-3DA4-401D-A3A7-155B57AEBF27}" dt="2025-03-06T15:28:48.905" v="1901" actId="26606"/>
          <ac:spMkLst>
            <pc:docMk/>
            <pc:sldMk cId="3213218837" sldId="263"/>
            <ac:spMk id="18" creationId="{D07DD2DE-F619-49DD-B5E7-03A290FF4ED1}"/>
          </ac:spMkLst>
        </pc:spChg>
        <pc:spChg chg="add">
          <ac:chgData name="Kirstin Godsk" userId="75e39c0b-5185-405b-8958-e7f885f74107" providerId="ADAL" clId="{9F108316-3DA4-401D-A3A7-155B57AEBF27}" dt="2025-03-06T15:28:48.905" v="1901" actId="26606"/>
          <ac:spMkLst>
            <pc:docMk/>
            <pc:sldMk cId="3213218837" sldId="263"/>
            <ac:spMk id="20" creationId="{85149191-5F60-4A28-AAFF-039F96B0F3EC}"/>
          </ac:spMkLst>
        </pc:spChg>
        <pc:spChg chg="add">
          <ac:chgData name="Kirstin Godsk" userId="75e39c0b-5185-405b-8958-e7f885f74107" providerId="ADAL" clId="{9F108316-3DA4-401D-A3A7-155B57AEBF27}" dt="2025-03-06T15:28:48.905" v="1901" actId="26606"/>
          <ac:spMkLst>
            <pc:docMk/>
            <pc:sldMk cId="3213218837" sldId="263"/>
            <ac:spMk id="22" creationId="{F8260ED5-17F7-4158-B241-D51DD4CF1B7E}"/>
          </ac:spMkLst>
        </pc:spChg>
        <pc:picChg chg="add mod">
          <ac:chgData name="Kirstin Godsk" userId="75e39c0b-5185-405b-8958-e7f885f74107" providerId="ADAL" clId="{9F108316-3DA4-401D-A3A7-155B57AEBF27}" dt="2025-03-06T15:28:48.905" v="1901" actId="26606"/>
          <ac:picMkLst>
            <pc:docMk/>
            <pc:sldMk cId="3213218837" sldId="263"/>
            <ac:picMk id="4" creationId="{6EF1B794-9965-3B1F-2516-C9EFED57D7E7}"/>
          </ac:picMkLst>
        </pc:picChg>
      </pc:sldChg>
      <pc:sldChg chg="addSp delSp modSp new mod setBg">
        <pc:chgData name="Kirstin Godsk" userId="75e39c0b-5185-405b-8958-e7f885f74107" providerId="ADAL" clId="{9F108316-3DA4-401D-A3A7-155B57AEBF27}" dt="2025-03-06T15:28:42.262" v="1900" actId="26606"/>
        <pc:sldMkLst>
          <pc:docMk/>
          <pc:sldMk cId="1114832537" sldId="264"/>
        </pc:sldMkLst>
        <pc:spChg chg="mod">
          <ac:chgData name="Kirstin Godsk" userId="75e39c0b-5185-405b-8958-e7f885f74107" providerId="ADAL" clId="{9F108316-3DA4-401D-A3A7-155B57AEBF27}" dt="2025-03-06T15:28:42.262" v="1900" actId="26606"/>
          <ac:spMkLst>
            <pc:docMk/>
            <pc:sldMk cId="1114832537" sldId="264"/>
            <ac:spMk id="2" creationId="{ED3E6339-5D09-D157-561C-3CC027FB4E2A}"/>
          </ac:spMkLst>
        </pc:spChg>
        <pc:spChg chg="del mod">
          <ac:chgData name="Kirstin Godsk" userId="75e39c0b-5185-405b-8958-e7f885f74107" providerId="ADAL" clId="{9F108316-3DA4-401D-A3A7-155B57AEBF27}" dt="2025-03-06T15:16:00.248" v="1521"/>
          <ac:spMkLst>
            <pc:docMk/>
            <pc:sldMk cId="1114832537" sldId="264"/>
            <ac:spMk id="3" creationId="{4A155FBC-C32B-A648-4FCF-A3790B52C791}"/>
          </ac:spMkLst>
        </pc:spChg>
        <pc:spChg chg="add del">
          <ac:chgData name="Kirstin Godsk" userId="75e39c0b-5185-405b-8958-e7f885f74107" providerId="ADAL" clId="{9F108316-3DA4-401D-A3A7-155B57AEBF27}" dt="2025-03-06T15:16:27.713" v="1556" actId="26606"/>
          <ac:spMkLst>
            <pc:docMk/>
            <pc:sldMk cId="1114832537" sldId="264"/>
            <ac:spMk id="8" creationId="{100EDD19-6802-4EC3-95CE-CFFAB042CFD6}"/>
          </ac:spMkLst>
        </pc:spChg>
        <pc:spChg chg="add del">
          <ac:chgData name="Kirstin Godsk" userId="75e39c0b-5185-405b-8958-e7f885f74107" providerId="ADAL" clId="{9F108316-3DA4-401D-A3A7-155B57AEBF27}" dt="2025-03-06T15:16:27.713" v="1556" actId="26606"/>
          <ac:spMkLst>
            <pc:docMk/>
            <pc:sldMk cId="1114832537" sldId="264"/>
            <ac:spMk id="10" creationId="{DB17E863-922E-4C26-BD64-E8FD41D28661}"/>
          </ac:spMkLst>
        </pc:spChg>
        <pc:spChg chg="add del">
          <ac:chgData name="Kirstin Godsk" userId="75e39c0b-5185-405b-8958-e7f885f74107" providerId="ADAL" clId="{9F108316-3DA4-401D-A3A7-155B57AEBF27}" dt="2025-03-06T15:28:42.262" v="1900" actId="26606"/>
          <ac:spMkLst>
            <pc:docMk/>
            <pc:sldMk cId="1114832537" sldId="264"/>
            <ac:spMk id="4103" creationId="{D4771268-CB57-404A-9271-370EB28F6090}"/>
          </ac:spMkLst>
        </pc:spChg>
        <pc:spChg chg="add">
          <ac:chgData name="Kirstin Godsk" userId="75e39c0b-5185-405b-8958-e7f885f74107" providerId="ADAL" clId="{9F108316-3DA4-401D-A3A7-155B57AEBF27}" dt="2025-03-06T15:28:42.262" v="1900" actId="26606"/>
          <ac:spMkLst>
            <pc:docMk/>
            <pc:sldMk cId="1114832537" sldId="264"/>
            <ac:spMk id="4108" creationId="{A8384FB5-9ADC-4DDC-881B-597D56F5B15D}"/>
          </ac:spMkLst>
        </pc:spChg>
        <pc:spChg chg="add">
          <ac:chgData name="Kirstin Godsk" userId="75e39c0b-5185-405b-8958-e7f885f74107" providerId="ADAL" clId="{9F108316-3DA4-401D-A3A7-155B57AEBF27}" dt="2025-03-06T15:28:42.262" v="1900" actId="26606"/>
          <ac:spMkLst>
            <pc:docMk/>
            <pc:sldMk cId="1114832537" sldId="264"/>
            <ac:spMk id="4110" creationId="{91E5A9A7-95C6-4F4F-B00E-C82E07FE62EF}"/>
          </ac:spMkLst>
        </pc:spChg>
        <pc:spChg chg="add">
          <ac:chgData name="Kirstin Godsk" userId="75e39c0b-5185-405b-8958-e7f885f74107" providerId="ADAL" clId="{9F108316-3DA4-401D-A3A7-155B57AEBF27}" dt="2025-03-06T15:28:42.262" v="1900" actId="26606"/>
          <ac:spMkLst>
            <pc:docMk/>
            <pc:sldMk cId="1114832537" sldId="264"/>
            <ac:spMk id="4112" creationId="{D07DD2DE-F619-49DD-B5E7-03A290FF4ED1}"/>
          </ac:spMkLst>
        </pc:spChg>
        <pc:spChg chg="add">
          <ac:chgData name="Kirstin Godsk" userId="75e39c0b-5185-405b-8958-e7f885f74107" providerId="ADAL" clId="{9F108316-3DA4-401D-A3A7-155B57AEBF27}" dt="2025-03-06T15:28:42.262" v="1900" actId="26606"/>
          <ac:spMkLst>
            <pc:docMk/>
            <pc:sldMk cId="1114832537" sldId="264"/>
            <ac:spMk id="4114" creationId="{85149191-5F60-4A28-AAFF-039F96B0F3EC}"/>
          </ac:spMkLst>
        </pc:spChg>
        <pc:spChg chg="add">
          <ac:chgData name="Kirstin Godsk" userId="75e39c0b-5185-405b-8958-e7f885f74107" providerId="ADAL" clId="{9F108316-3DA4-401D-A3A7-155B57AEBF27}" dt="2025-03-06T15:28:42.262" v="1900" actId="26606"/>
          <ac:spMkLst>
            <pc:docMk/>
            <pc:sldMk cId="1114832537" sldId="264"/>
            <ac:spMk id="4116" creationId="{F8260ED5-17F7-4158-B241-D51DD4CF1B7E}"/>
          </ac:spMkLst>
        </pc:spChg>
        <pc:picChg chg="add mod">
          <ac:chgData name="Kirstin Godsk" userId="75e39c0b-5185-405b-8958-e7f885f74107" providerId="ADAL" clId="{9F108316-3DA4-401D-A3A7-155B57AEBF27}" dt="2025-03-06T15:28:42.262" v="1900" actId="26606"/>
          <ac:picMkLst>
            <pc:docMk/>
            <pc:sldMk cId="1114832537" sldId="264"/>
            <ac:picMk id="4098" creationId="{AC591256-4BF4-1417-10D2-FE7CF67DCE8F}"/>
          </ac:picMkLst>
        </pc:picChg>
      </pc:sldChg>
      <pc:sldChg chg="addSp modSp new mod setBg">
        <pc:chgData name="Kirstin Godsk" userId="75e39c0b-5185-405b-8958-e7f885f74107" providerId="ADAL" clId="{9F108316-3DA4-401D-A3A7-155B57AEBF27}" dt="2025-03-06T15:29:21.634" v="1905" actId="26606"/>
        <pc:sldMkLst>
          <pc:docMk/>
          <pc:sldMk cId="3456053302" sldId="265"/>
        </pc:sldMkLst>
        <pc:spChg chg="mod">
          <ac:chgData name="Kirstin Godsk" userId="75e39c0b-5185-405b-8958-e7f885f74107" providerId="ADAL" clId="{9F108316-3DA4-401D-A3A7-155B57AEBF27}" dt="2025-03-06T15:29:21.634" v="1905" actId="26606"/>
          <ac:spMkLst>
            <pc:docMk/>
            <pc:sldMk cId="3456053302" sldId="265"/>
            <ac:spMk id="2" creationId="{C3204F63-9DD7-E022-78D1-9B111A760B67}"/>
          </ac:spMkLst>
        </pc:spChg>
        <pc:spChg chg="mod">
          <ac:chgData name="Kirstin Godsk" userId="75e39c0b-5185-405b-8958-e7f885f74107" providerId="ADAL" clId="{9F108316-3DA4-401D-A3A7-155B57AEBF27}" dt="2025-03-06T15:29:21.634" v="1905" actId="26606"/>
          <ac:spMkLst>
            <pc:docMk/>
            <pc:sldMk cId="3456053302" sldId="265"/>
            <ac:spMk id="3" creationId="{D48B6423-DF27-DB25-E49F-600EADF1A6B7}"/>
          </ac:spMkLst>
        </pc:spChg>
        <pc:spChg chg="add">
          <ac:chgData name="Kirstin Godsk" userId="75e39c0b-5185-405b-8958-e7f885f74107" providerId="ADAL" clId="{9F108316-3DA4-401D-A3A7-155B57AEBF27}" dt="2025-03-06T15:29:21.634" v="1905" actId="26606"/>
          <ac:spMkLst>
            <pc:docMk/>
            <pc:sldMk cId="3456053302" sldId="265"/>
            <ac:spMk id="8" creationId="{09588DA8-065E-4F6F-8EFD-43104AB2E0CF}"/>
          </ac:spMkLst>
        </pc:spChg>
        <pc:spChg chg="add">
          <ac:chgData name="Kirstin Godsk" userId="75e39c0b-5185-405b-8958-e7f885f74107" providerId="ADAL" clId="{9F108316-3DA4-401D-A3A7-155B57AEBF27}" dt="2025-03-06T15:29:21.634" v="1905" actId="26606"/>
          <ac:spMkLst>
            <pc:docMk/>
            <pc:sldMk cId="3456053302" sldId="265"/>
            <ac:spMk id="10" creationId="{C4285719-470E-454C-AF62-8323075F1F5B}"/>
          </ac:spMkLst>
        </pc:spChg>
        <pc:spChg chg="add">
          <ac:chgData name="Kirstin Godsk" userId="75e39c0b-5185-405b-8958-e7f885f74107" providerId="ADAL" clId="{9F108316-3DA4-401D-A3A7-155B57AEBF27}" dt="2025-03-06T15:29:21.634" v="1905" actId="26606"/>
          <ac:spMkLst>
            <pc:docMk/>
            <pc:sldMk cId="3456053302" sldId="265"/>
            <ac:spMk id="12" creationId="{CD9FE4EF-C4D8-49A0-B2FF-81D8DB7D8A24}"/>
          </ac:spMkLst>
        </pc:spChg>
        <pc:spChg chg="add">
          <ac:chgData name="Kirstin Godsk" userId="75e39c0b-5185-405b-8958-e7f885f74107" providerId="ADAL" clId="{9F108316-3DA4-401D-A3A7-155B57AEBF27}" dt="2025-03-06T15:29:21.634" v="1905" actId="26606"/>
          <ac:spMkLst>
            <pc:docMk/>
            <pc:sldMk cId="3456053302" sldId="265"/>
            <ac:spMk id="14" creationId="{4300840D-0A0B-4512-BACA-B439D5B9C57C}"/>
          </ac:spMkLst>
        </pc:spChg>
        <pc:spChg chg="add">
          <ac:chgData name="Kirstin Godsk" userId="75e39c0b-5185-405b-8958-e7f885f74107" providerId="ADAL" clId="{9F108316-3DA4-401D-A3A7-155B57AEBF27}" dt="2025-03-06T15:29:21.634" v="1905" actId="26606"/>
          <ac:spMkLst>
            <pc:docMk/>
            <pc:sldMk cId="3456053302" sldId="265"/>
            <ac:spMk id="16" creationId="{D2B78728-A580-49A7-84F9-6EF6F583ADE0}"/>
          </ac:spMkLst>
        </pc:spChg>
        <pc:spChg chg="add">
          <ac:chgData name="Kirstin Godsk" userId="75e39c0b-5185-405b-8958-e7f885f74107" providerId="ADAL" clId="{9F108316-3DA4-401D-A3A7-155B57AEBF27}" dt="2025-03-06T15:29:21.634" v="1905" actId="26606"/>
          <ac:spMkLst>
            <pc:docMk/>
            <pc:sldMk cId="3456053302" sldId="265"/>
            <ac:spMk id="18" creationId="{38FAA1A1-D861-433F-88FA-1E9D6FD31D11}"/>
          </ac:spMkLst>
        </pc:spChg>
        <pc:spChg chg="add">
          <ac:chgData name="Kirstin Godsk" userId="75e39c0b-5185-405b-8958-e7f885f74107" providerId="ADAL" clId="{9F108316-3DA4-401D-A3A7-155B57AEBF27}" dt="2025-03-06T15:29:21.634" v="1905" actId="26606"/>
          <ac:spMkLst>
            <pc:docMk/>
            <pc:sldMk cId="3456053302" sldId="265"/>
            <ac:spMk id="20" creationId="{8D71EDA1-87BF-4D5D-AB79-F346FD19278A}"/>
          </ac:spMkLst>
        </pc:spChg>
      </pc:sldChg>
      <pc:sldChg chg="addSp delSp modSp new mod setBg">
        <pc:chgData name="Kirstin Godsk" userId="75e39c0b-5185-405b-8958-e7f885f74107" providerId="ADAL" clId="{9F108316-3DA4-401D-A3A7-155B57AEBF27}" dt="2025-03-06T15:19:35.293" v="1778" actId="26606"/>
        <pc:sldMkLst>
          <pc:docMk/>
          <pc:sldMk cId="2414489283" sldId="266"/>
        </pc:sldMkLst>
        <pc:spChg chg="mod">
          <ac:chgData name="Kirstin Godsk" userId="75e39c0b-5185-405b-8958-e7f885f74107" providerId="ADAL" clId="{9F108316-3DA4-401D-A3A7-155B57AEBF27}" dt="2025-03-06T15:19:35.293" v="1778" actId="26606"/>
          <ac:spMkLst>
            <pc:docMk/>
            <pc:sldMk cId="2414489283" sldId="266"/>
            <ac:spMk id="2" creationId="{346CB50D-5DC8-2590-E838-8A338B72E570}"/>
          </ac:spMkLst>
        </pc:spChg>
        <pc:spChg chg="del mod">
          <ac:chgData name="Kirstin Godsk" userId="75e39c0b-5185-405b-8958-e7f885f74107" providerId="ADAL" clId="{9F108316-3DA4-401D-A3A7-155B57AEBF27}" dt="2025-03-06T15:19:35.293" v="1778" actId="26606"/>
          <ac:spMkLst>
            <pc:docMk/>
            <pc:sldMk cId="2414489283" sldId="266"/>
            <ac:spMk id="3" creationId="{21F4D2BF-A65E-409B-D685-A4242D2D613B}"/>
          </ac:spMkLst>
        </pc:spChg>
        <pc:spChg chg="add">
          <ac:chgData name="Kirstin Godsk" userId="75e39c0b-5185-405b-8958-e7f885f74107" providerId="ADAL" clId="{9F108316-3DA4-401D-A3A7-155B57AEBF27}" dt="2025-03-06T15:19:35.293" v="1778" actId="26606"/>
          <ac:spMkLst>
            <pc:docMk/>
            <pc:sldMk cId="2414489283" sldId="266"/>
            <ac:spMk id="9" creationId="{BACC6370-2D7E-4714-9D71-7542949D7D5D}"/>
          </ac:spMkLst>
        </pc:spChg>
        <pc:spChg chg="add">
          <ac:chgData name="Kirstin Godsk" userId="75e39c0b-5185-405b-8958-e7f885f74107" providerId="ADAL" clId="{9F108316-3DA4-401D-A3A7-155B57AEBF27}" dt="2025-03-06T15:19:35.293" v="1778" actId="26606"/>
          <ac:spMkLst>
            <pc:docMk/>
            <pc:sldMk cId="2414489283" sldId="266"/>
            <ac:spMk id="11" creationId="{256B2C21-A230-48C0-8DF1-C46611373C44}"/>
          </ac:spMkLst>
        </pc:spChg>
        <pc:spChg chg="add">
          <ac:chgData name="Kirstin Godsk" userId="75e39c0b-5185-405b-8958-e7f885f74107" providerId="ADAL" clId="{9F108316-3DA4-401D-A3A7-155B57AEBF27}" dt="2025-03-06T15:19:35.293" v="1778" actId="26606"/>
          <ac:spMkLst>
            <pc:docMk/>
            <pc:sldMk cId="2414489283" sldId="266"/>
            <ac:spMk id="13" creationId="{3847E18C-932D-4C95-AABA-FEC7C9499AD7}"/>
          </ac:spMkLst>
        </pc:spChg>
        <pc:spChg chg="add">
          <ac:chgData name="Kirstin Godsk" userId="75e39c0b-5185-405b-8958-e7f885f74107" providerId="ADAL" clId="{9F108316-3DA4-401D-A3A7-155B57AEBF27}" dt="2025-03-06T15:19:35.293" v="1778" actId="26606"/>
          <ac:spMkLst>
            <pc:docMk/>
            <pc:sldMk cId="2414489283" sldId="266"/>
            <ac:spMk id="15" creationId="{3150CB11-0C61-439E-910F-5787759E72A0}"/>
          </ac:spMkLst>
        </pc:spChg>
        <pc:spChg chg="add">
          <ac:chgData name="Kirstin Godsk" userId="75e39c0b-5185-405b-8958-e7f885f74107" providerId="ADAL" clId="{9F108316-3DA4-401D-A3A7-155B57AEBF27}" dt="2025-03-06T15:19:35.293" v="1778" actId="26606"/>
          <ac:spMkLst>
            <pc:docMk/>
            <pc:sldMk cId="2414489283" sldId="266"/>
            <ac:spMk id="17" creationId="{43F8A58B-5155-44CE-A5FF-7647B47D0A7A}"/>
          </ac:spMkLst>
        </pc:spChg>
        <pc:spChg chg="add">
          <ac:chgData name="Kirstin Godsk" userId="75e39c0b-5185-405b-8958-e7f885f74107" providerId="ADAL" clId="{9F108316-3DA4-401D-A3A7-155B57AEBF27}" dt="2025-03-06T15:19:35.293" v="1778" actId="26606"/>
          <ac:spMkLst>
            <pc:docMk/>
            <pc:sldMk cId="2414489283" sldId="266"/>
            <ac:spMk id="19" creationId="{443F2ACA-E6D6-4028-82DD-F03C262D5DE6}"/>
          </ac:spMkLst>
        </pc:spChg>
        <pc:graphicFrameChg chg="add">
          <ac:chgData name="Kirstin Godsk" userId="75e39c0b-5185-405b-8958-e7f885f74107" providerId="ADAL" clId="{9F108316-3DA4-401D-A3A7-155B57AEBF27}" dt="2025-03-06T15:19:35.293" v="1778" actId="26606"/>
          <ac:graphicFrameMkLst>
            <pc:docMk/>
            <pc:sldMk cId="2414489283" sldId="266"/>
            <ac:graphicFrameMk id="5" creationId="{23BF8C31-AA7F-F20F-C869-34DF9B1309C7}"/>
          </ac:graphicFrameMkLst>
        </pc:graphicFrameChg>
      </pc:sldChg>
      <pc:sldChg chg="addSp delSp modSp new mod setBg">
        <pc:chgData name="Kirstin Godsk" userId="75e39c0b-5185-405b-8958-e7f885f74107" providerId="ADAL" clId="{9F108316-3DA4-401D-A3A7-155B57AEBF27}" dt="2025-03-06T15:27:39.983" v="1899" actId="26606"/>
        <pc:sldMkLst>
          <pc:docMk/>
          <pc:sldMk cId="1944581376" sldId="267"/>
        </pc:sldMkLst>
        <pc:spChg chg="mod">
          <ac:chgData name="Kirstin Godsk" userId="75e39c0b-5185-405b-8958-e7f885f74107" providerId="ADAL" clId="{9F108316-3DA4-401D-A3A7-155B57AEBF27}" dt="2025-03-06T15:27:39.983" v="1899" actId="26606"/>
          <ac:spMkLst>
            <pc:docMk/>
            <pc:sldMk cId="1944581376" sldId="267"/>
            <ac:spMk id="2" creationId="{A5D97DE4-087D-10DA-96C1-D7E62F022F39}"/>
          </ac:spMkLst>
        </pc:spChg>
        <pc:spChg chg="add del mod">
          <ac:chgData name="Kirstin Godsk" userId="75e39c0b-5185-405b-8958-e7f885f74107" providerId="ADAL" clId="{9F108316-3DA4-401D-A3A7-155B57AEBF27}" dt="2025-03-06T15:27:39.983" v="1899" actId="26606"/>
          <ac:spMkLst>
            <pc:docMk/>
            <pc:sldMk cId="1944581376" sldId="267"/>
            <ac:spMk id="3" creationId="{DCA878AE-4BFA-BF93-FC54-8CBB7AF2B005}"/>
          </ac:spMkLst>
        </pc:spChg>
        <pc:spChg chg="add del">
          <ac:chgData name="Kirstin Godsk" userId="75e39c0b-5185-405b-8958-e7f885f74107" providerId="ADAL" clId="{9F108316-3DA4-401D-A3A7-155B57AEBF27}" dt="2025-03-06T15:27:39.922" v="1898" actId="26606"/>
          <ac:spMkLst>
            <pc:docMk/>
            <pc:sldMk cId="1944581376" sldId="267"/>
            <ac:spMk id="9" creationId="{56E9B3E6-E277-4D68-BA48-9CB43FFBD6E2}"/>
          </ac:spMkLst>
        </pc:spChg>
        <pc:spChg chg="add">
          <ac:chgData name="Kirstin Godsk" userId="75e39c0b-5185-405b-8958-e7f885f74107" providerId="ADAL" clId="{9F108316-3DA4-401D-A3A7-155B57AEBF27}" dt="2025-03-06T15:27:39.983" v="1899" actId="26606"/>
          <ac:spMkLst>
            <pc:docMk/>
            <pc:sldMk cId="1944581376" sldId="267"/>
            <ac:spMk id="15" creationId="{3150CB11-0C61-439E-910F-5787759E72A0}"/>
          </ac:spMkLst>
        </pc:spChg>
        <pc:spChg chg="add del">
          <ac:chgData name="Kirstin Godsk" userId="75e39c0b-5185-405b-8958-e7f885f74107" providerId="ADAL" clId="{9F108316-3DA4-401D-A3A7-155B57AEBF27}" dt="2025-03-06T15:27:39.922" v="1898" actId="26606"/>
          <ac:spMkLst>
            <pc:docMk/>
            <pc:sldMk cId="1944581376" sldId="267"/>
            <ac:spMk id="16" creationId="{D5B0017B-2ECA-49AF-B397-DC140825DF8D}"/>
          </ac:spMkLst>
        </pc:spChg>
        <pc:spChg chg="add">
          <ac:chgData name="Kirstin Godsk" userId="75e39c0b-5185-405b-8958-e7f885f74107" providerId="ADAL" clId="{9F108316-3DA4-401D-A3A7-155B57AEBF27}" dt="2025-03-06T15:27:39.983" v="1899" actId="26606"/>
          <ac:spMkLst>
            <pc:docMk/>
            <pc:sldMk cId="1944581376" sldId="267"/>
            <ac:spMk id="17" creationId="{43F8A58B-5155-44CE-A5FF-7647B47D0A7A}"/>
          </ac:spMkLst>
        </pc:spChg>
        <pc:spChg chg="add">
          <ac:chgData name="Kirstin Godsk" userId="75e39c0b-5185-405b-8958-e7f885f74107" providerId="ADAL" clId="{9F108316-3DA4-401D-A3A7-155B57AEBF27}" dt="2025-03-06T15:27:39.983" v="1899" actId="26606"/>
          <ac:spMkLst>
            <pc:docMk/>
            <pc:sldMk cId="1944581376" sldId="267"/>
            <ac:spMk id="19" creationId="{443F2ACA-E6D6-4028-82DD-F03C262D5DE6}"/>
          </ac:spMkLst>
        </pc:spChg>
        <pc:spChg chg="add">
          <ac:chgData name="Kirstin Godsk" userId="75e39c0b-5185-405b-8958-e7f885f74107" providerId="ADAL" clId="{9F108316-3DA4-401D-A3A7-155B57AEBF27}" dt="2025-03-06T15:27:39.983" v="1899" actId="26606"/>
          <ac:spMkLst>
            <pc:docMk/>
            <pc:sldMk cId="1944581376" sldId="267"/>
            <ac:spMk id="20" creationId="{BACC6370-2D7E-4714-9D71-7542949D7D5D}"/>
          </ac:spMkLst>
        </pc:spChg>
        <pc:spChg chg="add">
          <ac:chgData name="Kirstin Godsk" userId="75e39c0b-5185-405b-8958-e7f885f74107" providerId="ADAL" clId="{9F108316-3DA4-401D-A3A7-155B57AEBF27}" dt="2025-03-06T15:27:39.983" v="1899" actId="26606"/>
          <ac:spMkLst>
            <pc:docMk/>
            <pc:sldMk cId="1944581376" sldId="267"/>
            <ac:spMk id="21" creationId="{256B2C21-A230-48C0-8DF1-C46611373C44}"/>
          </ac:spMkLst>
        </pc:spChg>
        <pc:spChg chg="add">
          <ac:chgData name="Kirstin Godsk" userId="75e39c0b-5185-405b-8958-e7f885f74107" providerId="ADAL" clId="{9F108316-3DA4-401D-A3A7-155B57AEBF27}" dt="2025-03-06T15:27:39.983" v="1899" actId="26606"/>
          <ac:spMkLst>
            <pc:docMk/>
            <pc:sldMk cId="1944581376" sldId="267"/>
            <ac:spMk id="22" creationId="{3847E18C-932D-4C95-AABA-FEC7C9499AD7}"/>
          </ac:spMkLst>
        </pc:spChg>
        <pc:grpChg chg="add del">
          <ac:chgData name="Kirstin Godsk" userId="75e39c0b-5185-405b-8958-e7f885f74107" providerId="ADAL" clId="{9F108316-3DA4-401D-A3A7-155B57AEBF27}" dt="2025-03-06T15:27:39.922" v="1898" actId="26606"/>
          <ac:grpSpMkLst>
            <pc:docMk/>
            <pc:sldMk cId="1944581376" sldId="267"/>
            <ac:grpSpMk id="11" creationId="{AE1C45F0-260A-458C-96ED-C1F6D2151219}"/>
          </ac:grpSpMkLst>
        </pc:grpChg>
        <pc:graphicFrameChg chg="add del">
          <ac:chgData name="Kirstin Godsk" userId="75e39c0b-5185-405b-8958-e7f885f74107" providerId="ADAL" clId="{9F108316-3DA4-401D-A3A7-155B57AEBF27}" dt="2025-03-06T15:27:39.922" v="1898" actId="26606"/>
          <ac:graphicFrameMkLst>
            <pc:docMk/>
            <pc:sldMk cId="1944581376" sldId="267"/>
            <ac:graphicFrameMk id="5" creationId="{21FE5827-EBCF-6291-224D-C4FAC67999A9}"/>
          </ac:graphicFrameMkLst>
        </pc:graphicFrameChg>
        <pc:graphicFrameChg chg="add">
          <ac:chgData name="Kirstin Godsk" userId="75e39c0b-5185-405b-8958-e7f885f74107" providerId="ADAL" clId="{9F108316-3DA4-401D-A3A7-155B57AEBF27}" dt="2025-03-06T15:27:39.983" v="1899" actId="26606"/>
          <ac:graphicFrameMkLst>
            <pc:docMk/>
            <pc:sldMk cId="1944581376" sldId="267"/>
            <ac:graphicFrameMk id="23" creationId="{0780BE52-0096-5537-2526-DD874F62F0D7}"/>
          </ac:graphicFrameMkLst>
        </pc:graphicFrameChg>
        <pc:cxnChg chg="add del">
          <ac:chgData name="Kirstin Godsk" userId="75e39c0b-5185-405b-8958-e7f885f74107" providerId="ADAL" clId="{9F108316-3DA4-401D-A3A7-155B57AEBF27}" dt="2025-03-06T15:27:39.922" v="1898" actId="26606"/>
          <ac:cxnSpMkLst>
            <pc:docMk/>
            <pc:sldMk cId="1944581376" sldId="267"/>
            <ac:cxnSpMk id="18" creationId="{6CF1BAF6-AD41-4082-B212-8A1F9A2E8779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40CE0E-B30E-4B14-B953-A7F5F82D3721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EC034A1-970E-4C91-9759-6B94B6C12DA6}">
      <dgm:prSet/>
      <dgm:spPr/>
      <dgm:t>
        <a:bodyPr/>
        <a:lstStyle/>
        <a:p>
          <a:r>
            <a:rPr lang="da-DK" b="1"/>
            <a:t>Aerob effekt: </a:t>
          </a:r>
          <a:r>
            <a:rPr lang="da-DK"/>
            <a:t>Maksimal iltoptagelse VO2 max</a:t>
          </a:r>
          <a:endParaRPr lang="en-US"/>
        </a:p>
      </dgm:t>
    </dgm:pt>
    <dgm:pt modelId="{38682156-2581-40F7-A807-EF9D9584DC4E}" type="parTrans" cxnId="{287704C0-EA9A-4DEE-AA20-6CD720D46DF5}">
      <dgm:prSet/>
      <dgm:spPr/>
      <dgm:t>
        <a:bodyPr/>
        <a:lstStyle/>
        <a:p>
          <a:endParaRPr lang="en-US"/>
        </a:p>
      </dgm:t>
    </dgm:pt>
    <dgm:pt modelId="{7FB6A0FA-D0F4-4757-AF15-D209728EFA8A}" type="sibTrans" cxnId="{287704C0-EA9A-4DEE-AA20-6CD720D46DF5}">
      <dgm:prSet/>
      <dgm:spPr/>
      <dgm:t>
        <a:bodyPr/>
        <a:lstStyle/>
        <a:p>
          <a:endParaRPr lang="en-US"/>
        </a:p>
      </dgm:t>
    </dgm:pt>
    <dgm:pt modelId="{68350A97-4059-473A-96A1-4128871BCC8C}">
      <dgm:prSet/>
      <dgm:spPr/>
      <dgm:t>
        <a:bodyPr/>
        <a:lstStyle/>
        <a:p>
          <a:r>
            <a:rPr lang="da-DK" b="1"/>
            <a:t>Aerob kapacitet</a:t>
          </a:r>
          <a:r>
            <a:rPr lang="da-DK"/>
            <a:t>: Et mål for hvor specifik en atlets udholdenhedskapacitet er – den specifikke muskulære udholdenhed</a:t>
          </a:r>
          <a:endParaRPr lang="en-US"/>
        </a:p>
      </dgm:t>
    </dgm:pt>
    <dgm:pt modelId="{5FFB9A09-E90B-4FF4-84DE-2078E58ADA17}" type="parTrans" cxnId="{DFA27E8D-AA65-4F13-9F13-CC15738DF918}">
      <dgm:prSet/>
      <dgm:spPr/>
      <dgm:t>
        <a:bodyPr/>
        <a:lstStyle/>
        <a:p>
          <a:endParaRPr lang="en-US"/>
        </a:p>
      </dgm:t>
    </dgm:pt>
    <dgm:pt modelId="{540900C5-3449-453C-BC4B-0308F6BE28A8}" type="sibTrans" cxnId="{DFA27E8D-AA65-4F13-9F13-CC15738DF918}">
      <dgm:prSet/>
      <dgm:spPr/>
      <dgm:t>
        <a:bodyPr/>
        <a:lstStyle/>
        <a:p>
          <a:endParaRPr lang="en-US"/>
        </a:p>
      </dgm:t>
    </dgm:pt>
    <dgm:pt modelId="{9CBE6CAC-B4F7-4CBC-9C04-0B9DF7AAE4BF}" type="pres">
      <dgm:prSet presAssocID="{EC40CE0E-B30E-4B14-B953-A7F5F82D3721}" presName="linear" presStyleCnt="0">
        <dgm:presLayoutVars>
          <dgm:animLvl val="lvl"/>
          <dgm:resizeHandles val="exact"/>
        </dgm:presLayoutVars>
      </dgm:prSet>
      <dgm:spPr/>
    </dgm:pt>
    <dgm:pt modelId="{674FD85F-D8C2-463E-962F-55F70D25E604}" type="pres">
      <dgm:prSet presAssocID="{EEC034A1-970E-4C91-9759-6B94B6C12DA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D825B19-0A89-4873-BFCB-231F897E997F}" type="pres">
      <dgm:prSet presAssocID="{7FB6A0FA-D0F4-4757-AF15-D209728EFA8A}" presName="spacer" presStyleCnt="0"/>
      <dgm:spPr/>
    </dgm:pt>
    <dgm:pt modelId="{476EC635-2EBA-4844-A895-2A37D49A529D}" type="pres">
      <dgm:prSet presAssocID="{68350A97-4059-473A-96A1-4128871BCC8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74CFA1C-BBA4-44B0-84B9-CB411D5C2457}" type="presOf" srcId="{EEC034A1-970E-4C91-9759-6B94B6C12DA6}" destId="{674FD85F-D8C2-463E-962F-55F70D25E604}" srcOrd="0" destOrd="0" presId="urn:microsoft.com/office/officeart/2005/8/layout/vList2"/>
    <dgm:cxn modelId="{F0F8213D-584F-48AB-953F-377FD82406C5}" type="presOf" srcId="{68350A97-4059-473A-96A1-4128871BCC8C}" destId="{476EC635-2EBA-4844-A895-2A37D49A529D}" srcOrd="0" destOrd="0" presId="urn:microsoft.com/office/officeart/2005/8/layout/vList2"/>
    <dgm:cxn modelId="{DFA27E8D-AA65-4F13-9F13-CC15738DF918}" srcId="{EC40CE0E-B30E-4B14-B953-A7F5F82D3721}" destId="{68350A97-4059-473A-96A1-4128871BCC8C}" srcOrd="1" destOrd="0" parTransId="{5FFB9A09-E90B-4FF4-84DE-2078E58ADA17}" sibTransId="{540900C5-3449-453C-BC4B-0308F6BE28A8}"/>
    <dgm:cxn modelId="{287704C0-EA9A-4DEE-AA20-6CD720D46DF5}" srcId="{EC40CE0E-B30E-4B14-B953-A7F5F82D3721}" destId="{EEC034A1-970E-4C91-9759-6B94B6C12DA6}" srcOrd="0" destOrd="0" parTransId="{38682156-2581-40F7-A807-EF9D9584DC4E}" sibTransId="{7FB6A0FA-D0F4-4757-AF15-D209728EFA8A}"/>
    <dgm:cxn modelId="{BCF68BC5-8431-433E-91F5-C4DBC8ABED13}" type="presOf" srcId="{EC40CE0E-B30E-4B14-B953-A7F5F82D3721}" destId="{9CBE6CAC-B4F7-4CBC-9C04-0B9DF7AAE4BF}" srcOrd="0" destOrd="0" presId="urn:microsoft.com/office/officeart/2005/8/layout/vList2"/>
    <dgm:cxn modelId="{B9B783D5-CEE5-42DF-BE84-AF7EC8133DA2}" type="presParOf" srcId="{9CBE6CAC-B4F7-4CBC-9C04-0B9DF7AAE4BF}" destId="{674FD85F-D8C2-463E-962F-55F70D25E604}" srcOrd="0" destOrd="0" presId="urn:microsoft.com/office/officeart/2005/8/layout/vList2"/>
    <dgm:cxn modelId="{0645B83B-A5F7-44B3-AAAA-3780F30B0C6A}" type="presParOf" srcId="{9CBE6CAC-B4F7-4CBC-9C04-0B9DF7AAE4BF}" destId="{CD825B19-0A89-4873-BFCB-231F897E997F}" srcOrd="1" destOrd="0" presId="urn:microsoft.com/office/officeart/2005/8/layout/vList2"/>
    <dgm:cxn modelId="{1443AC6A-777A-434E-B3FC-714399444A8A}" type="presParOf" srcId="{9CBE6CAC-B4F7-4CBC-9C04-0B9DF7AAE4BF}" destId="{476EC635-2EBA-4844-A895-2A37D49A529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28394B-E787-4D25-803A-3711FACB2147}" type="doc">
      <dgm:prSet loTypeId="urn:microsoft.com/office/officeart/2005/8/layout/matrix3" loCatId="matrix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5B7C01F-7FFF-4A48-B8CD-740E9EBB6C15}">
      <dgm:prSet/>
      <dgm:spPr/>
      <dgm:t>
        <a:bodyPr/>
        <a:lstStyle/>
        <a:p>
          <a:r>
            <a:rPr lang="da-DK"/>
            <a:t>Træningen intensitet</a:t>
          </a:r>
          <a:endParaRPr lang="en-US"/>
        </a:p>
      </dgm:t>
    </dgm:pt>
    <dgm:pt modelId="{DD262DF5-E56B-43D9-99DA-51BF84A606F9}" type="parTrans" cxnId="{A3EA74B0-3B42-4EDD-B5ED-75374C16EC02}">
      <dgm:prSet/>
      <dgm:spPr/>
      <dgm:t>
        <a:bodyPr/>
        <a:lstStyle/>
        <a:p>
          <a:endParaRPr lang="en-US"/>
        </a:p>
      </dgm:t>
    </dgm:pt>
    <dgm:pt modelId="{31CF7BB3-0ACA-49F1-9B71-C30C88D090F6}" type="sibTrans" cxnId="{A3EA74B0-3B42-4EDD-B5ED-75374C16EC02}">
      <dgm:prSet/>
      <dgm:spPr/>
      <dgm:t>
        <a:bodyPr/>
        <a:lstStyle/>
        <a:p>
          <a:endParaRPr lang="en-US"/>
        </a:p>
      </dgm:t>
    </dgm:pt>
    <dgm:pt modelId="{8C3C07BC-5AC9-47D2-9A73-706C7CD292B2}">
      <dgm:prSet/>
      <dgm:spPr/>
      <dgm:t>
        <a:bodyPr/>
        <a:lstStyle/>
        <a:p>
          <a:r>
            <a:rPr lang="da-DK"/>
            <a:t>Træningsfrekvens</a:t>
          </a:r>
          <a:endParaRPr lang="en-US"/>
        </a:p>
      </dgm:t>
    </dgm:pt>
    <dgm:pt modelId="{B384B9FC-9D3B-4BAD-91DB-0E38ADEB1807}" type="parTrans" cxnId="{06F54123-25FB-442E-84E6-CD2EDD09F998}">
      <dgm:prSet/>
      <dgm:spPr/>
      <dgm:t>
        <a:bodyPr/>
        <a:lstStyle/>
        <a:p>
          <a:endParaRPr lang="en-US"/>
        </a:p>
      </dgm:t>
    </dgm:pt>
    <dgm:pt modelId="{1FB1F24C-8B75-4145-A0ED-D40B213920CC}" type="sibTrans" cxnId="{06F54123-25FB-442E-84E6-CD2EDD09F998}">
      <dgm:prSet/>
      <dgm:spPr/>
      <dgm:t>
        <a:bodyPr/>
        <a:lstStyle/>
        <a:p>
          <a:endParaRPr lang="en-US"/>
        </a:p>
      </dgm:t>
    </dgm:pt>
    <dgm:pt modelId="{C85DE987-EFB7-422F-91FC-700DF45FE53F}">
      <dgm:prSet/>
      <dgm:spPr/>
      <dgm:t>
        <a:bodyPr/>
        <a:lstStyle/>
        <a:p>
          <a:r>
            <a:rPr lang="da-DK"/>
            <a:t>Træningspassets varighed</a:t>
          </a:r>
          <a:endParaRPr lang="en-US"/>
        </a:p>
      </dgm:t>
    </dgm:pt>
    <dgm:pt modelId="{B48088B3-83E1-408E-8324-B2EE38DA9326}" type="parTrans" cxnId="{236CE3F0-1563-4A8F-9E26-401C4FDBE843}">
      <dgm:prSet/>
      <dgm:spPr/>
      <dgm:t>
        <a:bodyPr/>
        <a:lstStyle/>
        <a:p>
          <a:endParaRPr lang="en-US"/>
        </a:p>
      </dgm:t>
    </dgm:pt>
    <dgm:pt modelId="{BB1151BC-2E1F-4B38-A44E-A2DC78A62D70}" type="sibTrans" cxnId="{236CE3F0-1563-4A8F-9E26-401C4FDBE843}">
      <dgm:prSet/>
      <dgm:spPr/>
      <dgm:t>
        <a:bodyPr/>
        <a:lstStyle/>
        <a:p>
          <a:endParaRPr lang="en-US"/>
        </a:p>
      </dgm:t>
    </dgm:pt>
    <dgm:pt modelId="{B4DC1848-7DE1-4630-AEC1-FF8647A20D21}">
      <dgm:prSet/>
      <dgm:spPr/>
      <dgm:t>
        <a:bodyPr/>
        <a:lstStyle/>
        <a:p>
          <a:r>
            <a:rPr lang="da-DK"/>
            <a:t>Tidshorisont for forbedring</a:t>
          </a:r>
          <a:endParaRPr lang="en-US"/>
        </a:p>
      </dgm:t>
    </dgm:pt>
    <dgm:pt modelId="{A65AEDBE-B1B4-4E2C-B0DA-AABC2A5A78C2}" type="parTrans" cxnId="{567FDDA2-6215-443D-BE71-239440C556BD}">
      <dgm:prSet/>
      <dgm:spPr/>
      <dgm:t>
        <a:bodyPr/>
        <a:lstStyle/>
        <a:p>
          <a:endParaRPr lang="en-US"/>
        </a:p>
      </dgm:t>
    </dgm:pt>
    <dgm:pt modelId="{751B1ED8-C379-4711-90A2-1A42F4101621}" type="sibTrans" cxnId="{567FDDA2-6215-443D-BE71-239440C556BD}">
      <dgm:prSet/>
      <dgm:spPr/>
      <dgm:t>
        <a:bodyPr/>
        <a:lstStyle/>
        <a:p>
          <a:endParaRPr lang="en-US"/>
        </a:p>
      </dgm:t>
    </dgm:pt>
    <dgm:pt modelId="{037FE693-353C-4A5C-B0F9-8446BEDAACA8}" type="pres">
      <dgm:prSet presAssocID="{0528394B-E787-4D25-803A-3711FACB2147}" presName="matrix" presStyleCnt="0">
        <dgm:presLayoutVars>
          <dgm:chMax val="1"/>
          <dgm:dir/>
          <dgm:resizeHandles val="exact"/>
        </dgm:presLayoutVars>
      </dgm:prSet>
      <dgm:spPr/>
    </dgm:pt>
    <dgm:pt modelId="{DE5FA80E-2180-482E-A21A-B80AA32FB74B}" type="pres">
      <dgm:prSet presAssocID="{0528394B-E787-4D25-803A-3711FACB2147}" presName="diamond" presStyleLbl="bgShp" presStyleIdx="0" presStyleCnt="1"/>
      <dgm:spPr/>
    </dgm:pt>
    <dgm:pt modelId="{FD474CAB-A7C2-4ADC-BA1F-4DC97CBFF1D9}" type="pres">
      <dgm:prSet presAssocID="{0528394B-E787-4D25-803A-3711FACB2147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DC179E0-109E-45F2-892D-2A50025E5B47}" type="pres">
      <dgm:prSet presAssocID="{0528394B-E787-4D25-803A-3711FACB2147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7A1DB63-F2EC-4DD4-AA7B-2D16261B6F21}" type="pres">
      <dgm:prSet presAssocID="{0528394B-E787-4D25-803A-3711FACB2147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5CAD8A7-6330-4937-9173-C76D2FFA6635}" type="pres">
      <dgm:prSet presAssocID="{0528394B-E787-4D25-803A-3711FACB2147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7152F11-7EAA-4F76-B794-4816F14FB2D9}" type="presOf" srcId="{C85DE987-EFB7-422F-91FC-700DF45FE53F}" destId="{D7A1DB63-F2EC-4DD4-AA7B-2D16261B6F21}" srcOrd="0" destOrd="0" presId="urn:microsoft.com/office/officeart/2005/8/layout/matrix3"/>
    <dgm:cxn modelId="{A6B48A1B-544F-4769-9CFC-FC30173DF9B4}" type="presOf" srcId="{F5B7C01F-7FFF-4A48-B8CD-740E9EBB6C15}" destId="{FD474CAB-A7C2-4ADC-BA1F-4DC97CBFF1D9}" srcOrd="0" destOrd="0" presId="urn:microsoft.com/office/officeart/2005/8/layout/matrix3"/>
    <dgm:cxn modelId="{06F54123-25FB-442E-84E6-CD2EDD09F998}" srcId="{0528394B-E787-4D25-803A-3711FACB2147}" destId="{8C3C07BC-5AC9-47D2-9A73-706C7CD292B2}" srcOrd="1" destOrd="0" parTransId="{B384B9FC-9D3B-4BAD-91DB-0E38ADEB1807}" sibTransId="{1FB1F24C-8B75-4145-A0ED-D40B213920CC}"/>
    <dgm:cxn modelId="{D888602C-A8D1-44B1-A14F-DBA6FB9BCE66}" type="presOf" srcId="{8C3C07BC-5AC9-47D2-9A73-706C7CD292B2}" destId="{7DC179E0-109E-45F2-892D-2A50025E5B47}" srcOrd="0" destOrd="0" presId="urn:microsoft.com/office/officeart/2005/8/layout/matrix3"/>
    <dgm:cxn modelId="{4FDC198F-7E5C-4163-BB1A-38B45DA0FB2F}" type="presOf" srcId="{B4DC1848-7DE1-4630-AEC1-FF8647A20D21}" destId="{E5CAD8A7-6330-4937-9173-C76D2FFA6635}" srcOrd="0" destOrd="0" presId="urn:microsoft.com/office/officeart/2005/8/layout/matrix3"/>
    <dgm:cxn modelId="{567FDDA2-6215-443D-BE71-239440C556BD}" srcId="{0528394B-E787-4D25-803A-3711FACB2147}" destId="{B4DC1848-7DE1-4630-AEC1-FF8647A20D21}" srcOrd="3" destOrd="0" parTransId="{A65AEDBE-B1B4-4E2C-B0DA-AABC2A5A78C2}" sibTransId="{751B1ED8-C379-4711-90A2-1A42F4101621}"/>
    <dgm:cxn modelId="{A3EA74B0-3B42-4EDD-B5ED-75374C16EC02}" srcId="{0528394B-E787-4D25-803A-3711FACB2147}" destId="{F5B7C01F-7FFF-4A48-B8CD-740E9EBB6C15}" srcOrd="0" destOrd="0" parTransId="{DD262DF5-E56B-43D9-99DA-51BF84A606F9}" sibTransId="{31CF7BB3-0ACA-49F1-9B71-C30C88D090F6}"/>
    <dgm:cxn modelId="{278EF7B1-9532-4989-BEC2-06960C80A478}" type="presOf" srcId="{0528394B-E787-4D25-803A-3711FACB2147}" destId="{037FE693-353C-4A5C-B0F9-8446BEDAACA8}" srcOrd="0" destOrd="0" presId="urn:microsoft.com/office/officeart/2005/8/layout/matrix3"/>
    <dgm:cxn modelId="{236CE3F0-1563-4A8F-9E26-401C4FDBE843}" srcId="{0528394B-E787-4D25-803A-3711FACB2147}" destId="{C85DE987-EFB7-422F-91FC-700DF45FE53F}" srcOrd="2" destOrd="0" parTransId="{B48088B3-83E1-408E-8324-B2EE38DA9326}" sibTransId="{BB1151BC-2E1F-4B38-A44E-A2DC78A62D70}"/>
    <dgm:cxn modelId="{2F3F5A2A-ABF4-4EFF-8051-A2AB82429632}" type="presParOf" srcId="{037FE693-353C-4A5C-B0F9-8446BEDAACA8}" destId="{DE5FA80E-2180-482E-A21A-B80AA32FB74B}" srcOrd="0" destOrd="0" presId="urn:microsoft.com/office/officeart/2005/8/layout/matrix3"/>
    <dgm:cxn modelId="{E7E3B15B-B993-492E-8CBD-296BA19DBB2B}" type="presParOf" srcId="{037FE693-353C-4A5C-B0F9-8446BEDAACA8}" destId="{FD474CAB-A7C2-4ADC-BA1F-4DC97CBFF1D9}" srcOrd="1" destOrd="0" presId="urn:microsoft.com/office/officeart/2005/8/layout/matrix3"/>
    <dgm:cxn modelId="{89B6ABE2-F99C-4F11-80BE-5A66A53E8F47}" type="presParOf" srcId="{037FE693-353C-4A5C-B0F9-8446BEDAACA8}" destId="{7DC179E0-109E-45F2-892D-2A50025E5B47}" srcOrd="2" destOrd="0" presId="urn:microsoft.com/office/officeart/2005/8/layout/matrix3"/>
    <dgm:cxn modelId="{62584DEA-F568-4BF0-978E-2924F3B93112}" type="presParOf" srcId="{037FE693-353C-4A5C-B0F9-8446BEDAACA8}" destId="{D7A1DB63-F2EC-4DD4-AA7B-2D16261B6F21}" srcOrd="3" destOrd="0" presId="urn:microsoft.com/office/officeart/2005/8/layout/matrix3"/>
    <dgm:cxn modelId="{07BAF981-2D66-4721-991B-1FB48FE96DCD}" type="presParOf" srcId="{037FE693-353C-4A5C-B0F9-8446BEDAACA8}" destId="{E5CAD8A7-6330-4937-9173-C76D2FFA663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4FD85F-D8C2-463E-962F-55F70D25E604}">
      <dsp:nvSpPr>
        <dsp:cNvPr id="0" name=""/>
        <dsp:cNvSpPr/>
      </dsp:nvSpPr>
      <dsp:spPr>
        <a:xfrm>
          <a:off x="0" y="485718"/>
          <a:ext cx="6666833" cy="219660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100" b="1" kern="1200"/>
            <a:t>Aerob effekt: </a:t>
          </a:r>
          <a:r>
            <a:rPr lang="da-DK" sz="3100" kern="1200"/>
            <a:t>Maksimal iltoptagelse VO2 max</a:t>
          </a:r>
          <a:endParaRPr lang="en-US" sz="3100" kern="1200"/>
        </a:p>
      </dsp:txBody>
      <dsp:txXfrm>
        <a:off x="107229" y="592947"/>
        <a:ext cx="6452375" cy="1982143"/>
      </dsp:txXfrm>
    </dsp:sp>
    <dsp:sp modelId="{476EC635-2EBA-4844-A895-2A37D49A529D}">
      <dsp:nvSpPr>
        <dsp:cNvPr id="0" name=""/>
        <dsp:cNvSpPr/>
      </dsp:nvSpPr>
      <dsp:spPr>
        <a:xfrm>
          <a:off x="0" y="2771599"/>
          <a:ext cx="6666833" cy="2196601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100" b="1" kern="1200"/>
            <a:t>Aerob kapacitet</a:t>
          </a:r>
          <a:r>
            <a:rPr lang="da-DK" sz="3100" kern="1200"/>
            <a:t>: Et mål for hvor specifik en atlets udholdenhedskapacitet er – den specifikke muskulære udholdenhed</a:t>
          </a:r>
          <a:endParaRPr lang="en-US" sz="3100" kern="1200"/>
        </a:p>
      </dsp:txBody>
      <dsp:txXfrm>
        <a:off x="107229" y="2878828"/>
        <a:ext cx="6452375" cy="19821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5FA80E-2180-482E-A21A-B80AA32FB74B}">
      <dsp:nvSpPr>
        <dsp:cNvPr id="0" name=""/>
        <dsp:cNvSpPr/>
      </dsp:nvSpPr>
      <dsp:spPr>
        <a:xfrm>
          <a:off x="606456" y="0"/>
          <a:ext cx="5453920" cy="545392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D474CAB-A7C2-4ADC-BA1F-4DC97CBFF1D9}">
      <dsp:nvSpPr>
        <dsp:cNvPr id="0" name=""/>
        <dsp:cNvSpPr/>
      </dsp:nvSpPr>
      <dsp:spPr>
        <a:xfrm>
          <a:off x="1124578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Træningen intensitet</a:t>
          </a:r>
          <a:endParaRPr lang="en-US" sz="1800" kern="1200"/>
        </a:p>
      </dsp:txBody>
      <dsp:txXfrm>
        <a:off x="1228411" y="621955"/>
        <a:ext cx="1919362" cy="1919362"/>
      </dsp:txXfrm>
    </dsp:sp>
    <dsp:sp modelId="{7DC179E0-109E-45F2-892D-2A50025E5B47}">
      <dsp:nvSpPr>
        <dsp:cNvPr id="0" name=""/>
        <dsp:cNvSpPr/>
      </dsp:nvSpPr>
      <dsp:spPr>
        <a:xfrm>
          <a:off x="3415225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Træningsfrekvens</a:t>
          </a:r>
          <a:endParaRPr lang="en-US" sz="1800" kern="1200"/>
        </a:p>
      </dsp:txBody>
      <dsp:txXfrm>
        <a:off x="3519058" y="621955"/>
        <a:ext cx="1919362" cy="1919362"/>
      </dsp:txXfrm>
    </dsp:sp>
    <dsp:sp modelId="{D7A1DB63-F2EC-4DD4-AA7B-2D16261B6F21}">
      <dsp:nvSpPr>
        <dsp:cNvPr id="0" name=""/>
        <dsp:cNvSpPr/>
      </dsp:nvSpPr>
      <dsp:spPr>
        <a:xfrm>
          <a:off x="1124578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Træningspassets varighed</a:t>
          </a:r>
          <a:endParaRPr lang="en-US" sz="1800" kern="1200"/>
        </a:p>
      </dsp:txBody>
      <dsp:txXfrm>
        <a:off x="1228411" y="2912601"/>
        <a:ext cx="1919362" cy="1919362"/>
      </dsp:txXfrm>
    </dsp:sp>
    <dsp:sp modelId="{E5CAD8A7-6330-4937-9173-C76D2FFA6635}">
      <dsp:nvSpPr>
        <dsp:cNvPr id="0" name=""/>
        <dsp:cNvSpPr/>
      </dsp:nvSpPr>
      <dsp:spPr>
        <a:xfrm>
          <a:off x="3415225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Tidshorisont for forbedring</a:t>
          </a:r>
          <a:endParaRPr lang="en-US" sz="1800" kern="1200"/>
        </a:p>
      </dsp:txBody>
      <dsp:txXfrm>
        <a:off x="3519058" y="2912601"/>
        <a:ext cx="1919362" cy="1919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9341E-8F3B-1B21-1DE4-A25801524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E195E70-7510-C9AD-69B3-2031B2125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7A91D6-D3BB-E279-8B18-59FA1523B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06/03/2025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6EA4C27-4451-42A4-116E-3BE8B47C6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535038-8514-C34C-4ED1-13DED5A6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375189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3558C7-9FF7-5C2B-500B-8F7AC8964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5C0B48-3EB6-54FB-E9F3-73EAC449A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AE10CA-095B-660E-2E60-FC3010C43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06/03/2025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4FFDA5-F299-8F9C-2B7A-71E6AEF85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653A3F-D360-DE14-C14D-6C85C261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415233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43B156-E409-75B7-46CB-467EDEA79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C4810AF-C3F4-E960-6BAD-FB394AFD8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01F4D0D-1698-99D6-98DC-77329B652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06/03/2025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64D8B41-27F6-B79B-F89E-E2F30B69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5F015C-AD8A-C12C-E505-86B8BED1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44889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9DEF9D-7BD7-226B-7428-27F656242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81FA32-ECB3-BD6B-293A-7662BEEC1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BE66D2-38A6-8BED-E076-0E4A29871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EFDBD2-B854-4359-7733-0EF110061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06/03/2025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45507C2-A5DE-018E-57EC-A66A53762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978CFA8-E693-502B-487F-B8ED95A49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88841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9756F-7CF6-CB1F-1B98-AEB01CD80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99EAC66-5560-3CC6-3B35-DA1D6669B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3C8770E-975B-9994-8A61-A3D9E0011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153BCEB-49FE-071A-F9EC-9F11FCC586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0243EE3-3B99-44DA-6DB2-29808983BC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5F792D0-4C6D-F9DB-1DE0-539736AF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06/03/2025</a:t>
            </a:fld>
            <a:endParaRPr lang="en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653D886-71F3-927E-8274-CC915A318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B7FB1B7-2B13-CD32-E3B8-591AEDB07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11107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663445-059F-DEB5-93B1-A6EC4E6BF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114ABD1-24F1-11C5-FD35-C027DF3B5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06/03/2025</a:t>
            </a:fld>
            <a:endParaRPr lang="en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E59A8E1-3771-6A9E-0840-CF540D5E9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448703A-04E4-DC73-BDD1-C0D24BC3D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50886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C36A43D-1288-8D46-C1E2-EA798C0BA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06/03/2025</a:t>
            </a:fld>
            <a:endParaRPr lang="en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740A346-EB2C-83D8-DD43-BA8E1CFFA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4FA4828-F47C-039E-C7C5-AAE614CE7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1460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FE30C0-FAB9-D777-AB01-9BE336547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F58737-B5E6-5769-EE16-5904546F1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18DBF75-5F5C-1129-3C74-140D230A2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756E833-A90A-BA4D-21CD-8FF15D786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06/03/2025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09E652F-62E2-FA46-5110-9363F60F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E9712BB-5F48-60DB-EE5B-CD9630357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977120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9CE250-3BD6-646E-BA7F-B938763F1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F6D8269-27C7-E304-33EA-12CFD0FE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0D04339-F878-CEE2-B833-474CFEDF8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B979A35-DFD1-0476-9722-CF560F624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06/03/2025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33555A7-1E02-CA59-64B7-F6A5F0D08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68209FD-5656-E129-DC8C-1C2C974A6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396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6557F-9DAB-441A-EC50-BB0FA221D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5BD5316-F1A1-F9AA-6384-6729CD70C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E386F6-F265-AE39-C294-7210EF3F9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06/03/2025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C72D322-BCA5-C9A5-F63C-A654E435B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3871EF-0444-A30A-9C2F-F0A125577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53594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6ADC199-9F5D-F1D4-C1CB-95868E4805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64A6F31-1D82-98C7-CADD-93A7DBD06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D254A2-064D-4445-FEAD-51426190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06/03/2025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9470E0-BA5E-59C8-E270-68FF8B355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E80076-CB2A-F9B9-24DA-CEBAB7CD5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5867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6D6C01D-ACEF-7A0F-829C-C2D3C6D2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69BF90D-0F90-195A-131F-0BBE9A818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F49AC8-FCAA-3207-6BD8-6C3AA9F529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B15A19-0986-430F-A348-55923BBD7D64}" type="datetimeFigureOut">
              <a:rPr lang="en-DK" smtClean="0"/>
              <a:t>06/03/2025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8B4CBA-90EB-08FE-DC7A-A0CA87E3F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C2A26D-C807-B27F-03FF-D89162859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8189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D243E7B-7097-730B-6C14-A48A06A69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da-DK" sz="4800">
                <a:solidFill>
                  <a:srgbClr val="FFFFFF"/>
                </a:solidFill>
              </a:rPr>
              <a:t>Aerobt arbejde</a:t>
            </a:r>
            <a:endParaRPr lang="en-DK" sz="4800">
              <a:solidFill>
                <a:srgbClr val="FFFFFF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A659E40-AE0F-C4D9-6918-C84EB91B2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da-DK">
                <a:solidFill>
                  <a:srgbClr val="FFFFFF"/>
                </a:solidFill>
              </a:rPr>
              <a:t>B- for bedre idræt s. 68-76</a:t>
            </a:r>
          </a:p>
          <a:p>
            <a:pPr algn="r"/>
            <a:r>
              <a:rPr lang="da-DK">
                <a:solidFill>
                  <a:srgbClr val="FFFFFF"/>
                </a:solidFill>
              </a:rPr>
              <a:t>Idræt B s. 268-280</a:t>
            </a:r>
            <a:endParaRPr lang="en-DK">
              <a:solidFill>
                <a:srgbClr val="FFFFFF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C6B5652-C661-4C58-B937-F0F490F7F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B936867-6407-43FB-9DE6-1B0879D0C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CD0B258-678B-4A8C-894F-848AF24A1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C8D58395-74AF-401A-AF2F-76B6FCF71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F003F3F-F118-41D2-AA3F-74DB0D197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1619EF-C0E2-4188-EAF0-F2967D7C0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825" y="457201"/>
            <a:ext cx="2844800" cy="3588870"/>
          </a:xfrm>
        </p:spPr>
        <p:txBody>
          <a:bodyPr anchor="b">
            <a:normAutofit/>
          </a:bodyPr>
          <a:lstStyle/>
          <a:p>
            <a:pPr algn="r"/>
            <a:r>
              <a:rPr lang="da-DK" sz="4000">
                <a:solidFill>
                  <a:srgbClr val="FFFFFF"/>
                </a:solidFill>
              </a:rPr>
              <a:t>Aerobe processer</a:t>
            </a:r>
            <a:endParaRPr lang="en-DK" sz="4000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1EBDA3-3481-B39B-D699-1097C1A20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9245" y="669363"/>
            <a:ext cx="3290579" cy="5534211"/>
          </a:xfrm>
        </p:spPr>
        <p:txBody>
          <a:bodyPr anchor="ctr">
            <a:normAutofit/>
          </a:bodyPr>
          <a:lstStyle/>
          <a:p>
            <a:r>
              <a:rPr lang="da-DK" sz="2000"/>
              <a:t>Kræver ilt</a:t>
            </a:r>
          </a:p>
          <a:p>
            <a:r>
              <a:rPr lang="da-DK" sz="2000"/>
              <a:t>Foregår i mitokondrierne</a:t>
            </a:r>
          </a:p>
          <a:p>
            <a:r>
              <a:rPr lang="da-DK" sz="2000"/>
              <a:t>Danner energi i form af ATP</a:t>
            </a:r>
          </a:p>
          <a:p>
            <a:endParaRPr lang="en-DK" sz="2000"/>
          </a:p>
        </p:txBody>
      </p:sp>
      <p:pic>
        <p:nvPicPr>
          <p:cNvPr id="4" name="Billede 3" descr="Et billede, der indeholder tekst, Font/skrifttype, skærmbillede, hvid&#10;&#10;Automatisk genereret beskrivelse">
            <a:extLst>
              <a:ext uri="{FF2B5EF4-FFF2-40B4-BE49-F238E27FC236}">
                <a16:creationId xmlns:a16="http://schemas.microsoft.com/office/drawing/2014/main" id="{FB58679E-5622-9DB8-9B72-636A17A25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59" y="1851178"/>
            <a:ext cx="2823586" cy="480009"/>
          </a:xfrm>
          <a:prstGeom prst="rect">
            <a:avLst/>
          </a:prstGeom>
        </p:spPr>
      </p:pic>
      <p:pic>
        <p:nvPicPr>
          <p:cNvPr id="5" name="Billede 4" descr="Et billede, der indeholder tekst, Font/skrifttype, skærmbillede, hvid&#10;&#10;Automatisk genereret beskrivelse">
            <a:extLst>
              <a:ext uri="{FF2B5EF4-FFF2-40B4-BE49-F238E27FC236}">
                <a16:creationId xmlns:a16="http://schemas.microsoft.com/office/drawing/2014/main" id="{CF2B1611-1779-5FF4-E506-1666BF933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859" y="4473357"/>
            <a:ext cx="2823586" cy="62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89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F34E95-F13A-CF03-CE77-8485FE7BD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da-DK" sz="4000">
                <a:solidFill>
                  <a:srgbClr val="FFFFFF"/>
                </a:solidFill>
              </a:rPr>
              <a:t>Iltens transportvej</a:t>
            </a:r>
            <a:endParaRPr lang="en-DK" sz="4000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F6E14F-203F-F430-C256-DF882FCA9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r>
              <a:rPr lang="da-DK" sz="2000" b="1"/>
              <a:t>Fra atmosfære til lungerne:</a:t>
            </a:r>
          </a:p>
          <a:p>
            <a:r>
              <a:rPr lang="da-DK" sz="2000"/>
              <a:t>Diffusion fra alveoler over i blodkaret – lungekapillær</a:t>
            </a:r>
          </a:p>
          <a:p>
            <a:r>
              <a:rPr lang="da-DK" sz="2000"/>
              <a:t>Vitalkapacitet: Den mængde luft man maksimalt kan fylde sine lunger med</a:t>
            </a:r>
          </a:p>
          <a:p>
            <a:r>
              <a:rPr lang="da-DK" sz="2000"/>
              <a:t>Ventilation: Samlede mængde luft indåndet pr. minut</a:t>
            </a:r>
          </a:p>
          <a:p>
            <a:r>
              <a:rPr lang="da-DK" sz="2000"/>
              <a:t>Det vigtigste er hvor meget ilt der optages i lungerne pr. min</a:t>
            </a:r>
            <a:endParaRPr lang="en-DK" sz="200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AF2D066D-95CF-9257-FF2F-946A92871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9502" y="530702"/>
            <a:ext cx="3615776" cy="580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88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4" name="Rectangle 206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6" name="Rectangle 206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8" name="Rectangle 206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0" name="Rectangle 206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72" name="Freeform: Shape 207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74" name="Rectangle 207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14DC60-4E8E-76BA-9301-EFD2695D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da-DK" sz="4000">
                <a:solidFill>
                  <a:srgbClr val="FFFFFF"/>
                </a:solidFill>
              </a:rPr>
              <a:t>Iltens transportvej</a:t>
            </a:r>
            <a:endParaRPr lang="en-DK" sz="4000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2DD06A-0138-C7E7-7477-7EAC2797D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r>
              <a:rPr lang="da-DK" sz="2000" b="1"/>
              <a:t>Fra lungerne til cellerne:</a:t>
            </a:r>
          </a:p>
          <a:p>
            <a:r>
              <a:rPr lang="da-DK" sz="2000"/>
              <a:t>Blodets hæmoglobin sørger for at binde ilten i transporten rundt i blodkarrene til cellerne</a:t>
            </a:r>
          </a:p>
          <a:p>
            <a:r>
              <a:rPr lang="da-DK" sz="2000"/>
              <a:t>Blodvolumen øges ved konditionstræning</a:t>
            </a:r>
          </a:p>
          <a:p>
            <a:r>
              <a:rPr lang="da-DK" sz="2000"/>
              <a:t>Hæmatokritværdi: Mængden af røde blodlegemer i forhold til plasma i blodet</a:t>
            </a:r>
          </a:p>
          <a:p>
            <a:r>
              <a:rPr lang="da-DK" sz="2000"/>
              <a:t>Hæmatokritværdien kan øges kunstigt ved doping med EPO</a:t>
            </a:r>
            <a:endParaRPr lang="en-DK" sz="200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5AD9C913-ADCC-0C1A-D008-126A01D06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47682" y="473654"/>
            <a:ext cx="2339415" cy="592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78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EA86598-DA2C-41D5-BC0C-E877F881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48EE5FB-2757-E775-BA2F-A44E25365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7" y="637763"/>
            <a:ext cx="4310698" cy="1627274"/>
          </a:xfrm>
        </p:spPr>
        <p:txBody>
          <a:bodyPr anchor="t">
            <a:normAutofit/>
          </a:bodyPr>
          <a:lstStyle/>
          <a:p>
            <a:r>
              <a:rPr lang="da-DK" sz="4800">
                <a:solidFill>
                  <a:schemeClr val="bg1"/>
                </a:solidFill>
              </a:rPr>
              <a:t>Hjertet og kredsløb</a:t>
            </a:r>
            <a:endParaRPr lang="en-DK" sz="480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556" y="2372156"/>
            <a:ext cx="45720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46DFDE-5836-4E3A-2061-8A139434A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56" y="2581065"/>
            <a:ext cx="4284416" cy="3633467"/>
          </a:xfrm>
        </p:spPr>
        <p:txBody>
          <a:bodyPr>
            <a:normAutofit/>
          </a:bodyPr>
          <a:lstStyle/>
          <a:p>
            <a:r>
              <a:rPr lang="da-DK" sz="2000" dirty="0">
                <a:solidFill>
                  <a:schemeClr val="bg1"/>
                </a:solidFill>
              </a:rPr>
              <a:t>Arterier er blodkar </a:t>
            </a:r>
            <a:r>
              <a:rPr lang="da-DK" sz="2000" b="1" dirty="0">
                <a:solidFill>
                  <a:schemeClr val="bg1"/>
                </a:solidFill>
              </a:rPr>
              <a:t>FRA</a:t>
            </a:r>
            <a:r>
              <a:rPr lang="da-DK" sz="2000" dirty="0">
                <a:solidFill>
                  <a:schemeClr val="bg1"/>
                </a:solidFill>
              </a:rPr>
              <a:t> hjertet der bringer næringsrig blod ud til organerne</a:t>
            </a:r>
          </a:p>
          <a:p>
            <a:r>
              <a:rPr lang="da-DK" sz="2000" dirty="0">
                <a:solidFill>
                  <a:schemeClr val="bg1"/>
                </a:solidFill>
              </a:rPr>
              <a:t>Kapillærerne forsyner alle væv med næring og ilt</a:t>
            </a:r>
          </a:p>
          <a:p>
            <a:r>
              <a:rPr lang="da-DK" sz="2000" dirty="0">
                <a:solidFill>
                  <a:schemeClr val="bg1"/>
                </a:solidFill>
              </a:rPr>
              <a:t>Vener bringer det ilt- og næringsfattige blod op </a:t>
            </a:r>
            <a:r>
              <a:rPr lang="da-DK" sz="2000" b="1" dirty="0">
                <a:solidFill>
                  <a:schemeClr val="bg1"/>
                </a:solidFill>
              </a:rPr>
              <a:t>TIL </a:t>
            </a:r>
            <a:r>
              <a:rPr lang="da-DK" sz="2000" dirty="0">
                <a:solidFill>
                  <a:schemeClr val="bg1"/>
                </a:solidFill>
              </a:rPr>
              <a:t>hjertet igen</a:t>
            </a:r>
          </a:p>
          <a:p>
            <a:r>
              <a:rPr lang="da-DK" sz="2000" dirty="0">
                <a:solidFill>
                  <a:schemeClr val="bg1"/>
                </a:solidFill>
              </a:rPr>
              <a:t>Det lille kredsløb</a:t>
            </a:r>
          </a:p>
          <a:p>
            <a:r>
              <a:rPr lang="da-DK" sz="2000" dirty="0">
                <a:solidFill>
                  <a:schemeClr val="bg1"/>
                </a:solidFill>
              </a:rPr>
              <a:t>Det store kredsløb</a:t>
            </a:r>
          </a:p>
          <a:p>
            <a:endParaRPr lang="en-DK" sz="20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F16C5A-0D41-47A9-B0A2-9C2AD7A8C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9EA428-300B-0711-EB79-E32C3B611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1272" y="637762"/>
            <a:ext cx="2702275" cy="557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9298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204F63-9DD7-E022-78D1-9B111A760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da-DK" sz="4000">
                <a:solidFill>
                  <a:srgbClr val="FFFFFF"/>
                </a:solidFill>
              </a:rPr>
              <a:t>Hjerte og kredsløb</a:t>
            </a:r>
            <a:endParaRPr lang="en-DK" sz="4000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8B6423-DF27-DB25-E49F-600EADF1A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da-DK" sz="2000" b="1"/>
              <a:t>Puls: </a:t>
            </a:r>
            <a:r>
              <a:rPr lang="da-DK" sz="2000"/>
              <a:t>Antallet af sammentrækninger pr. min</a:t>
            </a:r>
          </a:p>
          <a:p>
            <a:r>
              <a:rPr lang="da-DK" sz="2000" b="1"/>
              <a:t>Slagvolumen: </a:t>
            </a:r>
            <a:r>
              <a:rPr lang="da-DK" sz="2000"/>
              <a:t>Mængde af blod der pumpes ud ved hver sammentrækning</a:t>
            </a:r>
          </a:p>
          <a:p>
            <a:r>
              <a:rPr lang="da-DK" sz="2000" b="1"/>
              <a:t>Minutvolumen: </a:t>
            </a:r>
            <a:r>
              <a:rPr lang="da-DK" sz="2000"/>
              <a:t>Volumen der strømmer gennem kredsløbet pr. min</a:t>
            </a:r>
          </a:p>
          <a:p>
            <a:r>
              <a:rPr lang="da-DK" sz="2000"/>
              <a:t>Minutvolumen= puls X slagvolumen</a:t>
            </a:r>
          </a:p>
          <a:p>
            <a:r>
              <a:rPr lang="da-DK" sz="2000"/>
              <a:t>Maksimalpuls = 208 – (0,7 x alder)</a:t>
            </a:r>
            <a:endParaRPr lang="en-DK" sz="2000"/>
          </a:p>
        </p:txBody>
      </p:sp>
    </p:spTree>
    <p:extLst>
      <p:ext uri="{BB962C8B-B14F-4D97-AF65-F5344CB8AC3E}">
        <p14:creationId xmlns:p14="http://schemas.microsoft.com/office/powerpoint/2010/main" val="3456053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AEE9A6-E501-1048-D408-25A3C3BB0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Blodfordeling under træning</a:t>
            </a:r>
          </a:p>
        </p:txBody>
      </p:sp>
      <p:pic>
        <p:nvPicPr>
          <p:cNvPr id="4" name="Pladsholder til indhold 3" descr="Et billede, der indeholder tekst, skærmbillede, diagram, Kurve&#10;&#10;Automatisk genereret beskrivelse">
            <a:extLst>
              <a:ext uri="{FF2B5EF4-FFF2-40B4-BE49-F238E27FC236}">
                <a16:creationId xmlns:a16="http://schemas.microsoft.com/office/drawing/2014/main" id="{E72A49C8-28A4-3616-0978-33DE560DA1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7477" y="467208"/>
            <a:ext cx="5375650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372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513418-AD4E-A373-42B8-E503CE5F1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Iltoptagelse under aerobt arbejde</a:t>
            </a:r>
          </a:p>
        </p:txBody>
      </p:sp>
      <p:pic>
        <p:nvPicPr>
          <p:cNvPr id="4" name="Pladsholder til indhold 3" descr="Træning | Idræt C">
            <a:extLst>
              <a:ext uri="{FF2B5EF4-FFF2-40B4-BE49-F238E27FC236}">
                <a16:creationId xmlns:a16="http://schemas.microsoft.com/office/drawing/2014/main" id="{6EF1B794-9965-3B1F-2516-C9EFED57D7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035471"/>
            <a:ext cx="7225748" cy="47870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3218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6CB50D-5DC8-2590-E838-8A338B72E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da-DK" sz="4000">
                <a:solidFill>
                  <a:srgbClr val="FFFFFF"/>
                </a:solidFill>
              </a:rPr>
              <a:t>Aerob effekt # aerob kapacitet</a:t>
            </a:r>
            <a:endParaRPr lang="en-DK" sz="4000">
              <a:solidFill>
                <a:srgbClr val="FFFFFF"/>
              </a:solidFill>
            </a:endParaRP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23BF8C31-AA7F-F20F-C869-34DF9B1309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895265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4489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8" name="Rectangle 410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0" name="Rectangle 410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2" name="Rectangle 41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4" name="Rectangle 41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6" name="Freeform: Shape 41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3E6339-5D09-D157-561C-3CC027FB4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Adaptioner ved aerob træning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AC591256-4BF4-1417-10D2-FE7CF67DCE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8530" y="467208"/>
            <a:ext cx="3213544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832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5D97DE4-087D-10DA-96C1-D7E62F022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da-DK" sz="2500">
                <a:solidFill>
                  <a:srgbClr val="FFFFFF"/>
                </a:solidFill>
              </a:rPr>
              <a:t>Aerob træningsplanlægning</a:t>
            </a:r>
            <a:endParaRPr lang="en-DK" sz="2500">
              <a:solidFill>
                <a:srgbClr val="FFFFFF"/>
              </a:solidFill>
            </a:endParaRPr>
          </a:p>
        </p:txBody>
      </p:sp>
      <p:graphicFrame>
        <p:nvGraphicFramePr>
          <p:cNvPr id="23" name="Pladsholder til indhold 2">
            <a:extLst>
              <a:ext uri="{FF2B5EF4-FFF2-40B4-BE49-F238E27FC236}">
                <a16:creationId xmlns:a16="http://schemas.microsoft.com/office/drawing/2014/main" id="{0780BE52-0096-5537-2526-DD874F62F0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29978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4581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257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Office-tema</vt:lpstr>
      <vt:lpstr>Aerobt arbejde</vt:lpstr>
      <vt:lpstr>Aerobe processer</vt:lpstr>
      <vt:lpstr>Iltens transportvej</vt:lpstr>
      <vt:lpstr>Iltens transportvej</vt:lpstr>
      <vt:lpstr>Hjertet og kredsløb</vt:lpstr>
      <vt:lpstr>Hjerte og kredsløb</vt:lpstr>
      <vt:lpstr>Blodfordeling under træning</vt:lpstr>
      <vt:lpstr>Iltoptagelse under aerobt arbejde</vt:lpstr>
      <vt:lpstr>Aerob effekt # aerob kapacitet</vt:lpstr>
      <vt:lpstr>Adaptioner ved aerob træning</vt:lpstr>
      <vt:lpstr>Aerob træningsplanlægning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Kirstin Godsk</dc:creator>
  <cp:lastModifiedBy>Kirstin Godsk</cp:lastModifiedBy>
  <cp:revision>1</cp:revision>
  <dcterms:created xsi:type="dcterms:W3CDTF">2025-03-06T07:16:05Z</dcterms:created>
  <dcterms:modified xsi:type="dcterms:W3CDTF">2025-03-06T15:30:17Z</dcterms:modified>
</cp:coreProperties>
</file>