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B6B167-D67A-40B3-AC6A-DA636C8BEECD}" v="28" dt="2025-03-09T16:38:31.1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1FB6B167-D67A-40B3-AC6A-DA636C8BEECD}"/>
    <pc:docChg chg="undo custSel addSld delSld modSld">
      <pc:chgData name="Kirstin Godsk" userId="75e39c0b-5185-405b-8958-e7f885f74107" providerId="ADAL" clId="{1FB6B167-D67A-40B3-AC6A-DA636C8BEECD}" dt="2025-03-09T16:40:22.663" v="267" actId="2696"/>
      <pc:docMkLst>
        <pc:docMk/>
      </pc:docMkLst>
      <pc:sldChg chg="addSp delSp modSp modAnim delDesignElem">
        <pc:chgData name="Kirstin Godsk" userId="75e39c0b-5185-405b-8958-e7f885f74107" providerId="ADAL" clId="{1FB6B167-D67A-40B3-AC6A-DA636C8BEECD}" dt="2025-03-09T16:38:31.168" v="223" actId="20577"/>
        <pc:sldMkLst>
          <pc:docMk/>
          <pc:sldMk cId="93077304" sldId="256"/>
        </pc:sldMkLst>
        <pc:spChg chg="mod">
          <ac:chgData name="Kirstin Godsk" userId="75e39c0b-5185-405b-8958-e7f885f74107" providerId="ADAL" clId="{1FB6B167-D67A-40B3-AC6A-DA636C8BEECD}" dt="2025-03-07T09:35:25.559" v="1" actId="20577"/>
          <ac:spMkLst>
            <pc:docMk/>
            <pc:sldMk cId="93077304" sldId="256"/>
            <ac:spMk id="2" creationId="{1D243E7B-7097-730B-6C14-A48A06A69BCD}"/>
          </ac:spMkLst>
        </pc:spChg>
        <pc:spChg chg="mod">
          <ac:chgData name="Kirstin Godsk" userId="75e39c0b-5185-405b-8958-e7f885f74107" providerId="ADAL" clId="{1FB6B167-D67A-40B3-AC6A-DA636C8BEECD}" dt="2025-03-09T16:38:31.168" v="223" actId="20577"/>
          <ac:spMkLst>
            <pc:docMk/>
            <pc:sldMk cId="93077304" sldId="256"/>
            <ac:spMk id="3" creationId="{AA659E40-AE0F-C4D9-6918-C84EB91B2480}"/>
          </ac:spMkLst>
        </pc:spChg>
        <pc:spChg chg="add del">
          <ac:chgData name="Kirstin Godsk" userId="75e39c0b-5185-405b-8958-e7f885f74107" providerId="ADAL" clId="{1FB6B167-D67A-40B3-AC6A-DA636C8BEECD}" dt="2025-03-07T10:00:52.943" v="184"/>
          <ac:spMkLst>
            <pc:docMk/>
            <pc:sldMk cId="93077304" sldId="256"/>
            <ac:spMk id="42" creationId="{0E30439A-8A5B-46EC-8283-9B6B031D40D0}"/>
          </ac:spMkLst>
        </pc:spChg>
        <pc:spChg chg="add del">
          <ac:chgData name="Kirstin Godsk" userId="75e39c0b-5185-405b-8958-e7f885f74107" providerId="ADAL" clId="{1FB6B167-D67A-40B3-AC6A-DA636C8BEECD}" dt="2025-03-07T10:00:52.943" v="184"/>
          <ac:spMkLst>
            <pc:docMk/>
            <pc:sldMk cId="93077304" sldId="256"/>
            <ac:spMk id="44" creationId="{5CEAD642-85CF-4750-8432-7C80C901F001}"/>
          </ac:spMkLst>
        </pc:spChg>
        <pc:spChg chg="add del">
          <ac:chgData name="Kirstin Godsk" userId="75e39c0b-5185-405b-8958-e7f885f74107" providerId="ADAL" clId="{1FB6B167-D67A-40B3-AC6A-DA636C8BEECD}" dt="2025-03-07T10:00:52.943" v="184"/>
          <ac:spMkLst>
            <pc:docMk/>
            <pc:sldMk cId="93077304" sldId="256"/>
            <ac:spMk id="46" creationId="{FA33EEAE-15D5-4119-8C1E-89D943F911EF}"/>
          </ac:spMkLst>
        </pc:spChg>
        <pc:spChg chg="add del">
          <ac:chgData name="Kirstin Godsk" userId="75e39c0b-5185-405b-8958-e7f885f74107" providerId="ADAL" clId="{1FB6B167-D67A-40B3-AC6A-DA636C8BEECD}" dt="2025-03-07T10:00:52.943" v="184"/>
          <ac:spMkLst>
            <pc:docMk/>
            <pc:sldMk cId="93077304" sldId="256"/>
            <ac:spMk id="48" creationId="{730D8B3B-9B80-4025-B934-26DC7D7CD231}"/>
          </ac:spMkLst>
        </pc:spChg>
        <pc:spChg chg="add del">
          <ac:chgData name="Kirstin Godsk" userId="75e39c0b-5185-405b-8958-e7f885f74107" providerId="ADAL" clId="{1FB6B167-D67A-40B3-AC6A-DA636C8BEECD}" dt="2025-03-07T10:00:52.943" v="184"/>
          <ac:spMkLst>
            <pc:docMk/>
            <pc:sldMk cId="93077304" sldId="256"/>
            <ac:spMk id="50" creationId="{B5A1B09C-1565-46F8-B70F-621C5EB48A09}"/>
          </ac:spMkLst>
        </pc:spChg>
        <pc:spChg chg="add del">
          <ac:chgData name="Kirstin Godsk" userId="75e39c0b-5185-405b-8958-e7f885f74107" providerId="ADAL" clId="{1FB6B167-D67A-40B3-AC6A-DA636C8BEECD}" dt="2025-03-07T10:00:52.943" v="184"/>
          <ac:spMkLst>
            <pc:docMk/>
            <pc:sldMk cId="93077304" sldId="256"/>
            <ac:spMk id="52" creationId="{8C516CC8-80AC-446C-A56E-9F54B7210402}"/>
          </ac:spMkLst>
        </pc:spChg>
        <pc:spChg chg="add del">
          <ac:chgData name="Kirstin Godsk" userId="75e39c0b-5185-405b-8958-e7f885f74107" providerId="ADAL" clId="{1FB6B167-D67A-40B3-AC6A-DA636C8BEECD}" dt="2025-03-07T10:00:52.943" v="184"/>
          <ac:spMkLst>
            <pc:docMk/>
            <pc:sldMk cId="93077304" sldId="256"/>
            <ac:spMk id="54" creationId="{53947E58-F088-49F1-A3D1-DEA690192E84}"/>
          </ac:spMkLst>
        </pc:spChg>
      </pc:sldChg>
      <pc:sldChg chg="addSp delSp modSp mod delDesignElem">
        <pc:chgData name="Kirstin Godsk" userId="75e39c0b-5185-405b-8958-e7f885f74107" providerId="ADAL" clId="{1FB6B167-D67A-40B3-AC6A-DA636C8BEECD}" dt="2025-03-07T10:02:24.127" v="211" actId="26606"/>
        <pc:sldMkLst>
          <pc:docMk/>
          <pc:sldMk cId="1964689533" sldId="257"/>
        </pc:sldMkLst>
        <pc:spChg chg="mod">
          <ac:chgData name="Kirstin Godsk" userId="75e39c0b-5185-405b-8958-e7f885f74107" providerId="ADAL" clId="{1FB6B167-D67A-40B3-AC6A-DA636C8BEECD}" dt="2025-03-07T10:02:24.127" v="211" actId="26606"/>
          <ac:spMkLst>
            <pc:docMk/>
            <pc:sldMk cId="1964689533" sldId="257"/>
            <ac:spMk id="2" creationId="{D41619EF-C0E2-4188-EAF0-F2967D7C0343}"/>
          </ac:spMkLst>
        </pc:spChg>
        <pc:spChg chg="mod">
          <ac:chgData name="Kirstin Godsk" userId="75e39c0b-5185-405b-8958-e7f885f74107" providerId="ADAL" clId="{1FB6B167-D67A-40B3-AC6A-DA636C8BEECD}" dt="2025-03-07T10:02:24.127" v="211" actId="26606"/>
          <ac:spMkLst>
            <pc:docMk/>
            <pc:sldMk cId="1964689533" sldId="257"/>
            <ac:spMk id="3" creationId="{791EBDA3-3481-B39B-D699-1097C1A204B8}"/>
          </ac:spMkLst>
        </pc:spChg>
        <pc:spChg chg="add">
          <ac:chgData name="Kirstin Godsk" userId="75e39c0b-5185-405b-8958-e7f885f74107" providerId="ADAL" clId="{1FB6B167-D67A-40B3-AC6A-DA636C8BEECD}" dt="2025-03-07T10:02:24.127" v="211" actId="26606"/>
          <ac:spMkLst>
            <pc:docMk/>
            <pc:sldMk cId="1964689533" sldId="257"/>
            <ac:spMk id="109" creationId="{17718681-A12E-49D6-9925-DD7C68176D61}"/>
          </ac:spMkLst>
        </pc:spChg>
        <pc:spChg chg="add">
          <ac:chgData name="Kirstin Godsk" userId="75e39c0b-5185-405b-8958-e7f885f74107" providerId="ADAL" clId="{1FB6B167-D67A-40B3-AC6A-DA636C8BEECD}" dt="2025-03-07T10:02:24.127" v="211" actId="26606"/>
          <ac:spMkLst>
            <pc:docMk/>
            <pc:sldMk cId="1964689533" sldId="257"/>
            <ac:spMk id="111" creationId="{FBD77573-9EF2-4C35-8285-A1CF6FBB0EA5}"/>
          </ac:spMkLst>
        </pc:spChg>
      </pc:sldChg>
      <pc:sldChg chg="addSp delSp modSp new mod setBg">
        <pc:chgData name="Kirstin Godsk" userId="75e39c0b-5185-405b-8958-e7f885f74107" providerId="ADAL" clId="{1FB6B167-D67A-40B3-AC6A-DA636C8BEECD}" dt="2025-03-07T10:13:43.076" v="213" actId="26606"/>
        <pc:sldMkLst>
          <pc:docMk/>
          <pc:sldMk cId="602666436" sldId="258"/>
        </pc:sldMkLst>
        <pc:spChg chg="mod ord">
          <ac:chgData name="Kirstin Godsk" userId="75e39c0b-5185-405b-8958-e7f885f74107" providerId="ADAL" clId="{1FB6B167-D67A-40B3-AC6A-DA636C8BEECD}" dt="2025-03-07T10:13:43.076" v="213" actId="26606"/>
          <ac:spMkLst>
            <pc:docMk/>
            <pc:sldMk cId="602666436" sldId="258"/>
            <ac:spMk id="2" creationId="{41E0BD35-4E31-DE3A-4FC1-019177BCD589}"/>
          </ac:spMkLst>
        </pc:spChg>
        <pc:spChg chg="add">
          <ac:chgData name="Kirstin Godsk" userId="75e39c0b-5185-405b-8958-e7f885f74107" providerId="ADAL" clId="{1FB6B167-D67A-40B3-AC6A-DA636C8BEECD}" dt="2025-03-07T10:13:43.076" v="213" actId="26606"/>
          <ac:spMkLst>
            <pc:docMk/>
            <pc:sldMk cId="602666436" sldId="258"/>
            <ac:spMk id="10" creationId="{9203DE33-2CD4-4CA8-9AF3-37C3B65133B0}"/>
          </ac:spMkLst>
        </pc:spChg>
        <pc:spChg chg="add">
          <ac:chgData name="Kirstin Godsk" userId="75e39c0b-5185-405b-8958-e7f885f74107" providerId="ADAL" clId="{1FB6B167-D67A-40B3-AC6A-DA636C8BEECD}" dt="2025-03-07T10:13:43.076" v="213" actId="26606"/>
          <ac:spMkLst>
            <pc:docMk/>
            <pc:sldMk cId="602666436" sldId="258"/>
            <ac:spMk id="12" creationId="{0AF57B88-1D4C-41FA-A761-EC1DD10C35CB}"/>
          </ac:spMkLst>
        </pc:spChg>
        <pc:spChg chg="add">
          <ac:chgData name="Kirstin Godsk" userId="75e39c0b-5185-405b-8958-e7f885f74107" providerId="ADAL" clId="{1FB6B167-D67A-40B3-AC6A-DA636C8BEECD}" dt="2025-03-07T10:13:43.076" v="213" actId="26606"/>
          <ac:spMkLst>
            <pc:docMk/>
            <pc:sldMk cId="602666436" sldId="258"/>
            <ac:spMk id="14" creationId="{D2548F45-5164-4ABB-8212-7F293FDED8D4}"/>
          </ac:spMkLst>
        </pc:spChg>
        <pc:spChg chg="add">
          <ac:chgData name="Kirstin Godsk" userId="75e39c0b-5185-405b-8958-e7f885f74107" providerId="ADAL" clId="{1FB6B167-D67A-40B3-AC6A-DA636C8BEECD}" dt="2025-03-07T10:13:43.076" v="213" actId="26606"/>
          <ac:spMkLst>
            <pc:docMk/>
            <pc:sldMk cId="602666436" sldId="258"/>
            <ac:spMk id="16" creationId="{5E81CCFB-7BEF-4186-86FB-D09450B4D02D}"/>
          </ac:spMkLst>
        </pc:spChg>
        <pc:picChg chg="add mod ord">
          <ac:chgData name="Kirstin Godsk" userId="75e39c0b-5185-405b-8958-e7f885f74107" providerId="ADAL" clId="{1FB6B167-D67A-40B3-AC6A-DA636C8BEECD}" dt="2025-03-07T10:13:43.076" v="213" actId="26606"/>
          <ac:picMkLst>
            <pc:docMk/>
            <pc:sldMk cId="602666436" sldId="258"/>
            <ac:picMk id="5" creationId="{9CB76E95-C835-58D7-1AB6-426862C0E6FC}"/>
          </ac:picMkLst>
        </pc:picChg>
      </pc:sldChg>
      <pc:sldChg chg="del">
        <pc:chgData name="Kirstin Godsk" userId="75e39c0b-5185-405b-8958-e7f885f74107" providerId="ADAL" clId="{1FB6B167-D67A-40B3-AC6A-DA636C8BEECD}" dt="2025-03-07T09:36:55.491" v="82" actId="2696"/>
        <pc:sldMkLst>
          <pc:docMk/>
          <pc:sldMk cId="3821881991" sldId="258"/>
        </pc:sldMkLst>
      </pc:sldChg>
      <pc:sldChg chg="addSp delSp modSp new mod setBg">
        <pc:chgData name="Kirstin Godsk" userId="75e39c0b-5185-405b-8958-e7f885f74107" providerId="ADAL" clId="{1FB6B167-D67A-40B3-AC6A-DA636C8BEECD}" dt="2025-03-09T16:39:17.424" v="265" actId="1076"/>
        <pc:sldMkLst>
          <pc:docMk/>
          <pc:sldMk cId="1613696006" sldId="259"/>
        </pc:sldMkLst>
        <pc:spChg chg="mod">
          <ac:chgData name="Kirstin Godsk" userId="75e39c0b-5185-405b-8958-e7f885f74107" providerId="ADAL" clId="{1FB6B167-D67A-40B3-AC6A-DA636C8BEECD}" dt="2025-03-09T16:39:09.844" v="263" actId="20577"/>
          <ac:spMkLst>
            <pc:docMk/>
            <pc:sldMk cId="1613696006" sldId="259"/>
            <ac:spMk id="2" creationId="{E6AFCAB6-5C4C-4EA9-4337-D01A3ED40A76}"/>
          </ac:spMkLst>
        </pc:spChg>
        <pc:spChg chg="add">
          <ac:chgData name="Kirstin Godsk" userId="75e39c0b-5185-405b-8958-e7f885f74107" providerId="ADAL" clId="{1FB6B167-D67A-40B3-AC6A-DA636C8BEECD}" dt="2025-03-07T10:15:46.707" v="222" actId="26606"/>
          <ac:spMkLst>
            <pc:docMk/>
            <pc:sldMk cId="1613696006" sldId="259"/>
            <ac:spMk id="9" creationId="{BC125D78-8D7B-AD12-007A-E30BAE39DE38}"/>
          </ac:spMkLst>
        </pc:spChg>
        <pc:spChg chg="add">
          <ac:chgData name="Kirstin Godsk" userId="75e39c0b-5185-405b-8958-e7f885f74107" providerId="ADAL" clId="{1FB6B167-D67A-40B3-AC6A-DA636C8BEECD}" dt="2025-03-07T10:15:46.707" v="222" actId="26606"/>
          <ac:spMkLst>
            <pc:docMk/>
            <pc:sldMk cId="1613696006" sldId="259"/>
            <ac:spMk id="12" creationId="{C4285719-470E-454C-AF62-8323075F1F5B}"/>
          </ac:spMkLst>
        </pc:spChg>
        <pc:spChg chg="add">
          <ac:chgData name="Kirstin Godsk" userId="75e39c0b-5185-405b-8958-e7f885f74107" providerId="ADAL" clId="{1FB6B167-D67A-40B3-AC6A-DA636C8BEECD}" dt="2025-03-07T10:15:46.707" v="222" actId="26606"/>
          <ac:spMkLst>
            <pc:docMk/>
            <pc:sldMk cId="1613696006" sldId="259"/>
            <ac:spMk id="14" creationId="{CD9FE4EF-C4D8-49A0-B2FF-81D8DB7D8A24}"/>
          </ac:spMkLst>
        </pc:spChg>
        <pc:spChg chg="add">
          <ac:chgData name="Kirstin Godsk" userId="75e39c0b-5185-405b-8958-e7f885f74107" providerId="ADAL" clId="{1FB6B167-D67A-40B3-AC6A-DA636C8BEECD}" dt="2025-03-07T10:15:46.707" v="222" actId="26606"/>
          <ac:spMkLst>
            <pc:docMk/>
            <pc:sldMk cId="1613696006" sldId="259"/>
            <ac:spMk id="16" creationId="{4300840D-0A0B-4512-BACA-B439D5B9C57C}"/>
          </ac:spMkLst>
        </pc:spChg>
        <pc:spChg chg="add">
          <ac:chgData name="Kirstin Godsk" userId="75e39c0b-5185-405b-8958-e7f885f74107" providerId="ADAL" clId="{1FB6B167-D67A-40B3-AC6A-DA636C8BEECD}" dt="2025-03-07T10:15:46.707" v="222" actId="26606"/>
          <ac:spMkLst>
            <pc:docMk/>
            <pc:sldMk cId="1613696006" sldId="259"/>
            <ac:spMk id="18" creationId="{D2B78728-A580-49A7-84F9-6EF6F583ADE0}"/>
          </ac:spMkLst>
        </pc:spChg>
        <pc:spChg chg="add">
          <ac:chgData name="Kirstin Godsk" userId="75e39c0b-5185-405b-8958-e7f885f74107" providerId="ADAL" clId="{1FB6B167-D67A-40B3-AC6A-DA636C8BEECD}" dt="2025-03-07T10:15:46.707" v="222" actId="26606"/>
          <ac:spMkLst>
            <pc:docMk/>
            <pc:sldMk cId="1613696006" sldId="259"/>
            <ac:spMk id="20" creationId="{38FAA1A1-D861-433F-88FA-1E9D6FD31D11}"/>
          </ac:spMkLst>
        </pc:spChg>
        <pc:spChg chg="add">
          <ac:chgData name="Kirstin Godsk" userId="75e39c0b-5185-405b-8958-e7f885f74107" providerId="ADAL" clId="{1FB6B167-D67A-40B3-AC6A-DA636C8BEECD}" dt="2025-03-07T10:15:46.707" v="222" actId="26606"/>
          <ac:spMkLst>
            <pc:docMk/>
            <pc:sldMk cId="1613696006" sldId="259"/>
            <ac:spMk id="22" creationId="{8D71EDA1-87BF-4D5D-AB79-F346FD19278A}"/>
          </ac:spMkLst>
        </pc:spChg>
        <pc:picChg chg="add mod ord">
          <ac:chgData name="Kirstin Godsk" userId="75e39c0b-5185-405b-8958-e7f885f74107" providerId="ADAL" clId="{1FB6B167-D67A-40B3-AC6A-DA636C8BEECD}" dt="2025-03-09T16:39:17.424" v="265" actId="1076"/>
          <ac:picMkLst>
            <pc:docMk/>
            <pc:sldMk cId="1613696006" sldId="259"/>
            <ac:picMk id="5" creationId="{BB9BEF9D-0DFF-6032-2CCB-118AF27D8964}"/>
          </ac:picMkLst>
        </pc:picChg>
      </pc:sldChg>
      <pc:sldChg chg="del">
        <pc:chgData name="Kirstin Godsk" userId="75e39c0b-5185-405b-8958-e7f885f74107" providerId="ADAL" clId="{1FB6B167-D67A-40B3-AC6A-DA636C8BEECD}" dt="2025-03-07T09:36:58.615" v="83" actId="2696"/>
        <pc:sldMkLst>
          <pc:docMk/>
          <pc:sldMk cId="2013787773" sldId="259"/>
        </pc:sldMkLst>
      </pc:sldChg>
      <pc:sldChg chg="del">
        <pc:chgData name="Kirstin Godsk" userId="75e39c0b-5185-405b-8958-e7f885f74107" providerId="ADAL" clId="{1FB6B167-D67A-40B3-AC6A-DA636C8BEECD}" dt="2025-03-07T09:37:01.457" v="84" actId="2696"/>
        <pc:sldMkLst>
          <pc:docMk/>
          <pc:sldMk cId="909298025" sldId="260"/>
        </pc:sldMkLst>
      </pc:sldChg>
      <pc:sldChg chg="addSp delSp modSp new del mod setBg">
        <pc:chgData name="Kirstin Godsk" userId="75e39c0b-5185-405b-8958-e7f885f74107" providerId="ADAL" clId="{1FB6B167-D67A-40B3-AC6A-DA636C8BEECD}" dt="2025-03-09T16:40:15.563" v="266" actId="2696"/>
        <pc:sldMkLst>
          <pc:docMk/>
          <pc:sldMk cId="3200111289" sldId="260"/>
        </pc:sldMkLst>
        <pc:spChg chg="mod">
          <ac:chgData name="Kirstin Godsk" userId="75e39c0b-5185-405b-8958-e7f885f74107" providerId="ADAL" clId="{1FB6B167-D67A-40B3-AC6A-DA636C8BEECD}" dt="2025-03-07T10:15:42.626" v="221" actId="26606"/>
          <ac:spMkLst>
            <pc:docMk/>
            <pc:sldMk cId="3200111289" sldId="260"/>
            <ac:spMk id="2" creationId="{B40546AF-0255-3FEE-4CD3-2EA2B37AF62D}"/>
          </ac:spMkLst>
        </pc:spChg>
        <pc:spChg chg="add">
          <ac:chgData name="Kirstin Godsk" userId="75e39c0b-5185-405b-8958-e7f885f74107" providerId="ADAL" clId="{1FB6B167-D67A-40B3-AC6A-DA636C8BEECD}" dt="2025-03-07T10:15:42.626" v="221" actId="26606"/>
          <ac:spMkLst>
            <pc:docMk/>
            <pc:sldMk cId="3200111289" sldId="260"/>
            <ac:spMk id="9" creationId="{68DBD586-AF0B-9557-E984-79DCB6239265}"/>
          </ac:spMkLst>
        </pc:spChg>
        <pc:spChg chg="add">
          <ac:chgData name="Kirstin Godsk" userId="75e39c0b-5185-405b-8958-e7f885f74107" providerId="ADAL" clId="{1FB6B167-D67A-40B3-AC6A-DA636C8BEECD}" dt="2025-03-07T10:15:42.626" v="221" actId="26606"/>
          <ac:spMkLst>
            <pc:docMk/>
            <pc:sldMk cId="3200111289" sldId="260"/>
            <ac:spMk id="12" creationId="{C4285719-470E-454C-AF62-8323075F1F5B}"/>
          </ac:spMkLst>
        </pc:spChg>
        <pc:spChg chg="add">
          <ac:chgData name="Kirstin Godsk" userId="75e39c0b-5185-405b-8958-e7f885f74107" providerId="ADAL" clId="{1FB6B167-D67A-40B3-AC6A-DA636C8BEECD}" dt="2025-03-07T10:15:42.626" v="221" actId="26606"/>
          <ac:spMkLst>
            <pc:docMk/>
            <pc:sldMk cId="3200111289" sldId="260"/>
            <ac:spMk id="14" creationId="{CD9FE4EF-C4D8-49A0-B2FF-81D8DB7D8A24}"/>
          </ac:spMkLst>
        </pc:spChg>
        <pc:spChg chg="add">
          <ac:chgData name="Kirstin Godsk" userId="75e39c0b-5185-405b-8958-e7f885f74107" providerId="ADAL" clId="{1FB6B167-D67A-40B3-AC6A-DA636C8BEECD}" dt="2025-03-07T10:15:42.626" v="221" actId="26606"/>
          <ac:spMkLst>
            <pc:docMk/>
            <pc:sldMk cId="3200111289" sldId="260"/>
            <ac:spMk id="16" creationId="{4300840D-0A0B-4512-BACA-B439D5B9C57C}"/>
          </ac:spMkLst>
        </pc:spChg>
        <pc:spChg chg="add">
          <ac:chgData name="Kirstin Godsk" userId="75e39c0b-5185-405b-8958-e7f885f74107" providerId="ADAL" clId="{1FB6B167-D67A-40B3-AC6A-DA636C8BEECD}" dt="2025-03-07T10:15:42.626" v="221" actId="26606"/>
          <ac:spMkLst>
            <pc:docMk/>
            <pc:sldMk cId="3200111289" sldId="260"/>
            <ac:spMk id="18" creationId="{D2B78728-A580-49A7-84F9-6EF6F583ADE0}"/>
          </ac:spMkLst>
        </pc:spChg>
        <pc:spChg chg="add">
          <ac:chgData name="Kirstin Godsk" userId="75e39c0b-5185-405b-8958-e7f885f74107" providerId="ADAL" clId="{1FB6B167-D67A-40B3-AC6A-DA636C8BEECD}" dt="2025-03-07T10:15:42.626" v="221" actId="26606"/>
          <ac:spMkLst>
            <pc:docMk/>
            <pc:sldMk cId="3200111289" sldId="260"/>
            <ac:spMk id="20" creationId="{38FAA1A1-D861-433F-88FA-1E9D6FD31D11}"/>
          </ac:spMkLst>
        </pc:spChg>
        <pc:spChg chg="add">
          <ac:chgData name="Kirstin Godsk" userId="75e39c0b-5185-405b-8958-e7f885f74107" providerId="ADAL" clId="{1FB6B167-D67A-40B3-AC6A-DA636C8BEECD}" dt="2025-03-07T10:15:42.626" v="221" actId="26606"/>
          <ac:spMkLst>
            <pc:docMk/>
            <pc:sldMk cId="3200111289" sldId="260"/>
            <ac:spMk id="22" creationId="{8D71EDA1-87BF-4D5D-AB79-F346FD19278A}"/>
          </ac:spMkLst>
        </pc:spChg>
        <pc:picChg chg="add mod ord">
          <ac:chgData name="Kirstin Godsk" userId="75e39c0b-5185-405b-8958-e7f885f74107" providerId="ADAL" clId="{1FB6B167-D67A-40B3-AC6A-DA636C8BEECD}" dt="2025-03-07T10:15:42.626" v="221" actId="26606"/>
          <ac:picMkLst>
            <pc:docMk/>
            <pc:sldMk cId="3200111289" sldId="260"/>
            <ac:picMk id="5" creationId="{28948C3A-CA83-CBA9-C707-305FD8326649}"/>
          </ac:picMkLst>
        </pc:picChg>
      </pc:sldChg>
      <pc:sldChg chg="addSp delSp modSp new del mod setBg">
        <pc:chgData name="Kirstin Godsk" userId="75e39c0b-5185-405b-8958-e7f885f74107" providerId="ADAL" clId="{1FB6B167-D67A-40B3-AC6A-DA636C8BEECD}" dt="2025-03-09T16:40:22.663" v="267" actId="2696"/>
        <pc:sldMkLst>
          <pc:docMk/>
          <pc:sldMk cId="3900129650" sldId="261"/>
        </pc:sldMkLst>
        <pc:spChg chg="mod">
          <ac:chgData name="Kirstin Godsk" userId="75e39c0b-5185-405b-8958-e7f885f74107" providerId="ADAL" clId="{1FB6B167-D67A-40B3-AC6A-DA636C8BEECD}" dt="2025-03-07T10:15:37.160" v="220" actId="26606"/>
          <ac:spMkLst>
            <pc:docMk/>
            <pc:sldMk cId="3900129650" sldId="261"/>
            <ac:spMk id="2" creationId="{31A15554-7A60-2AC4-0B11-3542F17871A9}"/>
          </ac:spMkLst>
        </pc:spChg>
        <pc:spChg chg="add">
          <ac:chgData name="Kirstin Godsk" userId="75e39c0b-5185-405b-8958-e7f885f74107" providerId="ADAL" clId="{1FB6B167-D67A-40B3-AC6A-DA636C8BEECD}" dt="2025-03-07T10:15:37.160" v="220" actId="26606"/>
          <ac:spMkLst>
            <pc:docMk/>
            <pc:sldMk cId="3900129650" sldId="261"/>
            <ac:spMk id="9" creationId="{DE694CAD-49A3-C5D2-EED8-9648D3372FDB}"/>
          </ac:spMkLst>
        </pc:spChg>
        <pc:spChg chg="add">
          <ac:chgData name="Kirstin Godsk" userId="75e39c0b-5185-405b-8958-e7f885f74107" providerId="ADAL" clId="{1FB6B167-D67A-40B3-AC6A-DA636C8BEECD}" dt="2025-03-07T10:15:37.160" v="220" actId="26606"/>
          <ac:spMkLst>
            <pc:docMk/>
            <pc:sldMk cId="3900129650" sldId="261"/>
            <ac:spMk id="12" creationId="{C4285719-470E-454C-AF62-8323075F1F5B}"/>
          </ac:spMkLst>
        </pc:spChg>
        <pc:spChg chg="add">
          <ac:chgData name="Kirstin Godsk" userId="75e39c0b-5185-405b-8958-e7f885f74107" providerId="ADAL" clId="{1FB6B167-D67A-40B3-AC6A-DA636C8BEECD}" dt="2025-03-07T10:15:37.160" v="220" actId="26606"/>
          <ac:spMkLst>
            <pc:docMk/>
            <pc:sldMk cId="3900129650" sldId="261"/>
            <ac:spMk id="14" creationId="{CD9FE4EF-C4D8-49A0-B2FF-81D8DB7D8A24}"/>
          </ac:spMkLst>
        </pc:spChg>
        <pc:spChg chg="add">
          <ac:chgData name="Kirstin Godsk" userId="75e39c0b-5185-405b-8958-e7f885f74107" providerId="ADAL" clId="{1FB6B167-D67A-40B3-AC6A-DA636C8BEECD}" dt="2025-03-07T10:15:37.160" v="220" actId="26606"/>
          <ac:spMkLst>
            <pc:docMk/>
            <pc:sldMk cId="3900129650" sldId="261"/>
            <ac:spMk id="16" creationId="{4300840D-0A0B-4512-BACA-B439D5B9C57C}"/>
          </ac:spMkLst>
        </pc:spChg>
        <pc:spChg chg="add">
          <ac:chgData name="Kirstin Godsk" userId="75e39c0b-5185-405b-8958-e7f885f74107" providerId="ADAL" clId="{1FB6B167-D67A-40B3-AC6A-DA636C8BEECD}" dt="2025-03-07T10:15:37.160" v="220" actId="26606"/>
          <ac:spMkLst>
            <pc:docMk/>
            <pc:sldMk cId="3900129650" sldId="261"/>
            <ac:spMk id="18" creationId="{D2B78728-A580-49A7-84F9-6EF6F583ADE0}"/>
          </ac:spMkLst>
        </pc:spChg>
        <pc:spChg chg="add">
          <ac:chgData name="Kirstin Godsk" userId="75e39c0b-5185-405b-8958-e7f885f74107" providerId="ADAL" clId="{1FB6B167-D67A-40B3-AC6A-DA636C8BEECD}" dt="2025-03-07T10:15:37.160" v="220" actId="26606"/>
          <ac:spMkLst>
            <pc:docMk/>
            <pc:sldMk cId="3900129650" sldId="261"/>
            <ac:spMk id="20" creationId="{38FAA1A1-D861-433F-88FA-1E9D6FD31D11}"/>
          </ac:spMkLst>
        </pc:spChg>
        <pc:spChg chg="add">
          <ac:chgData name="Kirstin Godsk" userId="75e39c0b-5185-405b-8958-e7f885f74107" providerId="ADAL" clId="{1FB6B167-D67A-40B3-AC6A-DA636C8BEECD}" dt="2025-03-07T10:15:37.160" v="220" actId="26606"/>
          <ac:spMkLst>
            <pc:docMk/>
            <pc:sldMk cId="3900129650" sldId="261"/>
            <ac:spMk id="22" creationId="{8D71EDA1-87BF-4D5D-AB79-F346FD19278A}"/>
          </ac:spMkLst>
        </pc:spChg>
        <pc:picChg chg="add mod ord">
          <ac:chgData name="Kirstin Godsk" userId="75e39c0b-5185-405b-8958-e7f885f74107" providerId="ADAL" clId="{1FB6B167-D67A-40B3-AC6A-DA636C8BEECD}" dt="2025-03-07T10:15:37.160" v="220" actId="26606"/>
          <ac:picMkLst>
            <pc:docMk/>
            <pc:sldMk cId="3900129650" sldId="261"/>
            <ac:picMk id="5" creationId="{90B9DD7B-1E3B-3045-4485-3F631D8C58E1}"/>
          </ac:picMkLst>
        </pc:picChg>
      </pc:sldChg>
      <pc:sldChg chg="del">
        <pc:chgData name="Kirstin Godsk" userId="75e39c0b-5185-405b-8958-e7f885f74107" providerId="ADAL" clId="{1FB6B167-D67A-40B3-AC6A-DA636C8BEECD}" dt="2025-03-07T09:37:06.838" v="86" actId="2696"/>
        <pc:sldMkLst>
          <pc:docMk/>
          <pc:sldMk cId="2383372843" sldId="262"/>
        </pc:sldMkLst>
      </pc:sldChg>
      <pc:sldChg chg="del">
        <pc:chgData name="Kirstin Godsk" userId="75e39c0b-5185-405b-8958-e7f885f74107" providerId="ADAL" clId="{1FB6B167-D67A-40B3-AC6A-DA636C8BEECD}" dt="2025-03-07T09:37:09.570" v="87" actId="2696"/>
        <pc:sldMkLst>
          <pc:docMk/>
          <pc:sldMk cId="3213218837" sldId="263"/>
        </pc:sldMkLst>
      </pc:sldChg>
      <pc:sldChg chg="del">
        <pc:chgData name="Kirstin Godsk" userId="75e39c0b-5185-405b-8958-e7f885f74107" providerId="ADAL" clId="{1FB6B167-D67A-40B3-AC6A-DA636C8BEECD}" dt="2025-03-07T09:37:15.982" v="89" actId="2696"/>
        <pc:sldMkLst>
          <pc:docMk/>
          <pc:sldMk cId="1114832537" sldId="264"/>
        </pc:sldMkLst>
      </pc:sldChg>
      <pc:sldChg chg="del">
        <pc:chgData name="Kirstin Godsk" userId="75e39c0b-5185-405b-8958-e7f885f74107" providerId="ADAL" clId="{1FB6B167-D67A-40B3-AC6A-DA636C8BEECD}" dt="2025-03-07T09:37:04.108" v="85" actId="2696"/>
        <pc:sldMkLst>
          <pc:docMk/>
          <pc:sldMk cId="3456053302" sldId="265"/>
        </pc:sldMkLst>
      </pc:sldChg>
      <pc:sldChg chg="del">
        <pc:chgData name="Kirstin Godsk" userId="75e39c0b-5185-405b-8958-e7f885f74107" providerId="ADAL" clId="{1FB6B167-D67A-40B3-AC6A-DA636C8BEECD}" dt="2025-03-07T09:37:12.889" v="88" actId="2696"/>
        <pc:sldMkLst>
          <pc:docMk/>
          <pc:sldMk cId="2414489283" sldId="266"/>
        </pc:sldMkLst>
      </pc:sldChg>
      <pc:sldChg chg="del">
        <pc:chgData name="Kirstin Godsk" userId="75e39c0b-5185-405b-8958-e7f885f74107" providerId="ADAL" clId="{1FB6B167-D67A-40B3-AC6A-DA636C8BEECD}" dt="2025-03-07T09:37:19.098" v="90" actId="2696"/>
        <pc:sldMkLst>
          <pc:docMk/>
          <pc:sldMk cId="1944581376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9341E-8F3B-1B21-1DE4-A25801524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E195E70-7510-C9AD-69B3-2031B2125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7A91D6-D3BB-E279-8B18-59FA1523B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6EA4C27-4451-42A4-116E-3BE8B47C6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535038-8514-C34C-4ED1-13DED5A6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37518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558C7-9FF7-5C2B-500B-8F7AC8964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5C0B48-3EB6-54FB-E9F3-73EAC449A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AE10CA-095B-660E-2E60-FC3010C4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4FFDA5-F299-8F9C-2B7A-71E6AEF8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653A3F-D360-DE14-C14D-6C85C261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41523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3B156-E409-75B7-46CB-467EDEA79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C4810AF-C3F4-E960-6BAD-FB394AFD8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01F4D0D-1698-99D6-98DC-77329B65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64D8B41-27F6-B79B-F89E-E2F30B69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5F015C-AD8A-C12C-E505-86B8BED1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44889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DEF9D-7BD7-226B-7428-27F656242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81FA32-ECB3-BD6B-293A-7662BEEC1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BE66D2-38A6-8BED-E076-0E4A29871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EFDBD2-B854-4359-7733-0EF110061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45507C2-A5DE-018E-57EC-A66A53762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978CFA8-E693-502B-487F-B8ED95A4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88841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9756F-7CF6-CB1F-1B98-AEB01CD80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99EAC66-5560-3CC6-3B35-DA1D6669B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3C8770E-975B-9994-8A61-A3D9E0011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153BCEB-49FE-071A-F9EC-9F11FCC586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243EE3-3B99-44DA-6DB2-29808983BC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5F792D0-4C6D-F9DB-1DE0-539736AF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653D886-71F3-927E-8274-CC915A318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B7FB1B7-2B13-CD32-E3B8-591AEDB07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11107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663445-059F-DEB5-93B1-A6EC4E6B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114ABD1-24F1-11C5-FD35-C027DF3B5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E59A8E1-3771-6A9E-0840-CF540D5E9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448703A-04E4-DC73-BDD1-C0D24BC3D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50886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C36A43D-1288-8D46-C1E2-EA798C0BA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740A346-EB2C-83D8-DD43-BA8E1CFFA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4FA4828-F47C-039E-C7C5-AAE614CE7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1460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FE30C0-FAB9-D777-AB01-9BE33654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F58737-B5E6-5769-EE16-5904546F1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18DBF75-5F5C-1129-3C74-140D230A2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756E833-A90A-BA4D-21CD-8FF15D78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09E652F-62E2-FA46-5110-9363F60F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E9712BB-5F48-60DB-EE5B-CD9630357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77120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9CE250-3BD6-646E-BA7F-B938763F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F6D8269-27C7-E304-33EA-12CFD0FE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0D04339-F878-CEE2-B833-474CFEDF8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B979A35-DFD1-0476-9722-CF560F624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3555A7-1E02-CA59-64B7-F6A5F0D08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68209FD-5656-E129-DC8C-1C2C974A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39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6557F-9DAB-441A-EC50-BB0FA221D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5BD5316-F1A1-F9AA-6384-6729CD70C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E386F6-F265-AE39-C294-7210EF3F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72D322-BCA5-C9A5-F63C-A654E435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3871EF-0444-A30A-9C2F-F0A12557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53594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6ADC199-9F5D-F1D4-C1CB-95868E4805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64A6F31-1D82-98C7-CADD-93A7DBD06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D254A2-064D-4445-FEAD-51426190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9470E0-BA5E-59C8-E270-68FF8B355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E80076-CB2A-F9B9-24DA-CEBAB7CD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5867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6D6C01D-ACEF-7A0F-829C-C2D3C6D2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69BF90D-0F90-195A-131F-0BBE9A818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F49AC8-FCAA-3207-6BD8-6C3AA9F52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B15A19-0986-430F-A348-55923BBD7D64}" type="datetimeFigureOut">
              <a:rPr lang="en-DK" smtClean="0"/>
              <a:t>09/03/2025</a:t>
            </a:fld>
            <a:endParaRPr lang="en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8B4CBA-90EB-08FE-DC7A-A0CA87E3F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C2A26D-C807-B27F-03FF-D89162859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FE6C38-35B7-43A4-AD3F-5938FDF985E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8189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D243E7B-7097-730B-6C14-A48A06A69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da-DK" sz="4800" dirty="0">
                <a:solidFill>
                  <a:srgbClr val="FFFFFF"/>
                </a:solidFill>
              </a:rPr>
              <a:t>Anaerobt arbejde</a:t>
            </a:r>
            <a:endParaRPr lang="en-DK" sz="4800" dirty="0">
              <a:solidFill>
                <a:srgbClr val="FFFFFF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A659E40-AE0F-C4D9-6918-C84EB91B2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da-DK" dirty="0">
                <a:solidFill>
                  <a:srgbClr val="FFFFFF"/>
                </a:solidFill>
              </a:rPr>
              <a:t>B- for bedre idræt s. 92-104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1619EF-C0E2-4188-EAF0-F2967D7C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da-DK" dirty="0"/>
              <a:t>Anaerobe processer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1EBDA3-3481-B39B-D699-1097C1A20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da-DK" sz="1700"/>
              <a:t>Kræver IKKE ilt</a:t>
            </a:r>
          </a:p>
          <a:p>
            <a:r>
              <a:rPr lang="da-DK" sz="1700"/>
              <a:t>Danner energi i form af ATP men i lang mindre grad end aerob respiration og leverer energien til de første 2 min ved maksimale præstationer</a:t>
            </a:r>
          </a:p>
          <a:p>
            <a:pPr marL="457200" lvl="1" indent="0">
              <a:buNone/>
            </a:pPr>
            <a:endParaRPr lang="da-DK" sz="1700"/>
          </a:p>
          <a:p>
            <a:pPr marL="457200" lvl="1" indent="0">
              <a:buNone/>
            </a:pPr>
            <a:endParaRPr lang="da-DK" sz="1700"/>
          </a:p>
          <a:p>
            <a:pPr marL="457200" lvl="1" indent="0">
              <a:buNone/>
            </a:pPr>
            <a:r>
              <a:rPr lang="da-DK" sz="1700" b="1" i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KP-spaltning</a:t>
            </a:r>
            <a:endParaRPr lang="en-DK" sz="17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KP </a:t>
            </a: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 + P</a:t>
            </a:r>
            <a:endParaRPr lang="en-DK" sz="17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ADP + KP </a:t>
            </a: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 + ATP</a:t>
            </a:r>
          </a:p>
          <a:p>
            <a:pPr marL="914400" lvl="2" indent="0">
              <a:buNone/>
            </a:pPr>
            <a:endParaRPr lang="da-DK" sz="17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da-DK" sz="1700" b="1" i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Glykolyse</a:t>
            </a:r>
            <a:endParaRPr lang="en-DK" sz="17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700" kern="100" baseline="-25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1700" kern="100" baseline="-25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1700" kern="100" baseline="-25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+ 2 ADP + 2P </a:t>
            </a: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CH</a:t>
            </a:r>
            <a:r>
              <a:rPr lang="en-US" sz="1700" kern="100" baseline="-25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CHOHCOOH + 2 ATP </a:t>
            </a:r>
            <a:endParaRPr lang="en-DK" sz="17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>
              <a:buNone/>
            </a:pP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Glukose + 2 ADP + 2P 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Mælkesyre + 2 ATP</a:t>
            </a:r>
            <a:endParaRPr lang="en-DK" sz="17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>
              <a:buNone/>
            </a:pP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DK" sz="17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</a:t>
            </a:r>
            <a:r>
              <a:rPr lang="en-US" sz="1700" kern="100" baseline="-25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CHOHCOOH 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</a:t>
            </a:r>
            <a:r>
              <a:rPr lang="en-US" sz="1700" kern="100" baseline="-25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CHOHCOO</a:t>
            </a:r>
            <a:r>
              <a:rPr lang="en-US" sz="1700" kern="100" baseline="30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en-US" sz="1700" kern="100" baseline="30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lang="en-DK" sz="17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>
              <a:spcAft>
                <a:spcPts val="800"/>
              </a:spcAft>
            </a:pP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Mælkesyre </a:t>
            </a: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a-DK" sz="17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Laktat + hydrogenion</a:t>
            </a:r>
            <a:endParaRPr lang="en-DK" sz="17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1700"/>
          </a:p>
          <a:p>
            <a:endParaRPr lang="en-DK" sz="1700"/>
          </a:p>
        </p:txBody>
      </p:sp>
    </p:spTree>
    <p:extLst>
      <p:ext uri="{BB962C8B-B14F-4D97-AF65-F5344CB8AC3E}">
        <p14:creationId xmlns:p14="http://schemas.microsoft.com/office/powerpoint/2010/main" val="1964689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CB76E95-C835-58D7-1AB6-426862C0E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0004"/>
          <a:stretch/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0BD35-4E31-DE3A-4FC1-019177BCD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Anaerobe processer</a:t>
            </a:r>
          </a:p>
        </p:txBody>
      </p:sp>
    </p:spTree>
    <p:extLst>
      <p:ext uri="{BB962C8B-B14F-4D97-AF65-F5344CB8AC3E}">
        <p14:creationId xmlns:p14="http://schemas.microsoft.com/office/powerpoint/2010/main" val="60266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FCAB6-5C4C-4EA9-4337-D01A3ED4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da-DK" sz="4000" dirty="0">
                <a:solidFill>
                  <a:srgbClr val="FFFFFF"/>
                </a:solidFill>
              </a:rPr>
              <a:t>Løbedistancer og energigivende processer</a:t>
            </a:r>
            <a:endParaRPr lang="en-DK" sz="4000" dirty="0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125D78-8D7B-AD12-007A-E30BAE39D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endParaRPr lang="en-US" sz="200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B9BEF9D-0DFF-6032-2CCB-118AF27D8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084" y="1300900"/>
            <a:ext cx="5781678" cy="391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96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</TotalTime>
  <Words>94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Office-tema</vt:lpstr>
      <vt:lpstr>Anaerobt arbejde</vt:lpstr>
      <vt:lpstr>Anaerobe processer</vt:lpstr>
      <vt:lpstr>Anaerobe processer</vt:lpstr>
      <vt:lpstr>Løbedistancer og energigivende processer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Kirstin Godsk</dc:creator>
  <cp:lastModifiedBy>Kirstin Godsk</cp:lastModifiedBy>
  <cp:revision>2</cp:revision>
  <dcterms:created xsi:type="dcterms:W3CDTF">2025-03-06T07:16:05Z</dcterms:created>
  <dcterms:modified xsi:type="dcterms:W3CDTF">2025-03-09T16:40:26Z</dcterms:modified>
</cp:coreProperties>
</file>