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E8F5A-CB97-4647-B86E-201894946FD4}" type="datetimeFigureOut">
              <a:rPr lang="da-DK" smtClean="0"/>
              <a:t>16-03-2021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9EB83-F184-46A4-8EE0-28CD5EDFBD8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E8F5A-CB97-4647-B86E-201894946FD4}" type="datetimeFigureOut">
              <a:rPr lang="da-DK" smtClean="0"/>
              <a:t>16-03-2021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9EB83-F184-46A4-8EE0-28CD5EDFBD8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E8F5A-CB97-4647-B86E-201894946FD4}" type="datetimeFigureOut">
              <a:rPr lang="da-DK" smtClean="0"/>
              <a:t>16-03-2021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9EB83-F184-46A4-8EE0-28CD5EDFBD8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E8F5A-CB97-4647-B86E-201894946FD4}" type="datetimeFigureOut">
              <a:rPr lang="da-DK" smtClean="0"/>
              <a:t>16-03-2021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9EB83-F184-46A4-8EE0-28CD5EDFBD8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E8F5A-CB97-4647-B86E-201894946FD4}" type="datetimeFigureOut">
              <a:rPr lang="da-DK" smtClean="0"/>
              <a:t>16-03-2021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9EB83-F184-46A4-8EE0-28CD5EDFBD8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E8F5A-CB97-4647-B86E-201894946FD4}" type="datetimeFigureOut">
              <a:rPr lang="da-DK" smtClean="0"/>
              <a:t>16-03-2021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9EB83-F184-46A4-8EE0-28CD5EDFBD8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E8F5A-CB97-4647-B86E-201894946FD4}" type="datetimeFigureOut">
              <a:rPr lang="da-DK" smtClean="0"/>
              <a:t>16-03-2021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9EB83-F184-46A4-8EE0-28CD5EDFBD8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E8F5A-CB97-4647-B86E-201894946FD4}" type="datetimeFigureOut">
              <a:rPr lang="da-DK" smtClean="0"/>
              <a:t>16-03-2021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9EB83-F184-46A4-8EE0-28CD5EDFBD8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E8F5A-CB97-4647-B86E-201894946FD4}" type="datetimeFigureOut">
              <a:rPr lang="da-DK" smtClean="0"/>
              <a:t>16-03-2021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9EB83-F184-46A4-8EE0-28CD5EDFBD8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E8F5A-CB97-4647-B86E-201894946FD4}" type="datetimeFigureOut">
              <a:rPr lang="da-DK" smtClean="0"/>
              <a:t>16-03-2021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9EB83-F184-46A4-8EE0-28CD5EDFBD8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E8F5A-CB97-4647-B86E-201894946FD4}" type="datetimeFigureOut">
              <a:rPr lang="da-DK" smtClean="0"/>
              <a:t>16-03-2021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9EB83-F184-46A4-8EE0-28CD5EDFBD80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E8F5A-CB97-4647-B86E-201894946FD4}" type="datetimeFigureOut">
              <a:rPr lang="da-DK" smtClean="0"/>
              <a:t>16-03-2021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09EB83-F184-46A4-8EE0-28CD5EDFBD80}" type="slidenum">
              <a:rPr lang="da-DK" smtClean="0"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boks 3"/>
          <p:cNvSpPr txBox="1"/>
          <p:nvPr/>
        </p:nvSpPr>
        <p:spPr>
          <a:xfrm>
            <a:off x="2123728" y="3205230"/>
            <a:ext cx="1872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1776 og 1789:</a:t>
            </a:r>
          </a:p>
          <a:p>
            <a:r>
              <a:rPr lang="da-DK" dirty="0"/>
              <a:t>Amerikanske og franske revolution</a:t>
            </a:r>
          </a:p>
        </p:txBody>
      </p:sp>
      <p:cxnSp>
        <p:nvCxnSpPr>
          <p:cNvPr id="6" name="Lige forbindelse 5"/>
          <p:cNvCxnSpPr/>
          <p:nvPr/>
        </p:nvCxnSpPr>
        <p:spPr>
          <a:xfrm>
            <a:off x="251520" y="2924944"/>
            <a:ext cx="8496944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kstboks 6"/>
          <p:cNvSpPr txBox="1"/>
          <p:nvPr/>
        </p:nvSpPr>
        <p:spPr>
          <a:xfrm>
            <a:off x="4689377" y="3215390"/>
            <a:ext cx="25922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1776, 1789 og 1791</a:t>
            </a:r>
          </a:p>
          <a:p>
            <a:r>
              <a:rPr lang="da-DK" dirty="0"/>
              <a:t>Uafhængighedserklæring, Menneskerettighedserklæring og forfatning</a:t>
            </a:r>
          </a:p>
        </p:txBody>
      </p:sp>
      <p:sp>
        <p:nvSpPr>
          <p:cNvPr id="8" name="Tekstboks 7"/>
          <p:cNvSpPr txBox="1"/>
          <p:nvPr/>
        </p:nvSpPr>
        <p:spPr>
          <a:xfrm>
            <a:off x="7312145" y="3212975"/>
            <a:ext cx="18001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1792 og 1814</a:t>
            </a:r>
          </a:p>
          <a:p>
            <a:r>
              <a:rPr lang="da-DK" dirty="0"/>
              <a:t>Den amerikanske og den franske nationalsang</a:t>
            </a:r>
          </a:p>
        </p:txBody>
      </p:sp>
      <p:cxnSp>
        <p:nvCxnSpPr>
          <p:cNvPr id="10" name="Lige forbindelse 9"/>
          <p:cNvCxnSpPr>
            <a:cxnSpLocks/>
          </p:cNvCxnSpPr>
          <p:nvPr/>
        </p:nvCxnSpPr>
        <p:spPr>
          <a:xfrm>
            <a:off x="2843808" y="2924944"/>
            <a:ext cx="1" cy="17462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Lige forbindelse 10"/>
          <p:cNvCxnSpPr/>
          <p:nvPr/>
        </p:nvCxnSpPr>
        <p:spPr>
          <a:xfrm>
            <a:off x="5796136" y="2924944"/>
            <a:ext cx="0" cy="21602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Lige forbindelse 11"/>
          <p:cNvCxnSpPr/>
          <p:nvPr/>
        </p:nvCxnSpPr>
        <p:spPr>
          <a:xfrm>
            <a:off x="8028384" y="2924944"/>
            <a:ext cx="0" cy="21602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kstboks 13"/>
          <p:cNvSpPr txBox="1"/>
          <p:nvPr/>
        </p:nvSpPr>
        <p:spPr>
          <a:xfrm>
            <a:off x="395536" y="692696"/>
            <a:ext cx="82089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dirty="0"/>
              <a:t>Moderne stater - deres rødder og konsekvenser</a:t>
            </a:r>
          </a:p>
          <a:p>
            <a:r>
              <a:rPr lang="da-DK" sz="3200" dirty="0"/>
              <a:t>Tidslinje</a:t>
            </a:r>
          </a:p>
        </p:txBody>
      </p:sp>
      <p:cxnSp>
        <p:nvCxnSpPr>
          <p:cNvPr id="13" name="Lige forbindelse 12">
            <a:extLst>
              <a:ext uri="{FF2B5EF4-FFF2-40B4-BE49-F238E27FC236}">
                <a16:creationId xmlns:a16="http://schemas.microsoft.com/office/drawing/2014/main" id="{8B03C87E-4772-47AD-BBCD-C28406B3FDBF}"/>
              </a:ext>
            </a:extLst>
          </p:cNvPr>
          <p:cNvCxnSpPr/>
          <p:nvPr/>
        </p:nvCxnSpPr>
        <p:spPr>
          <a:xfrm>
            <a:off x="4211960" y="2924944"/>
            <a:ext cx="0" cy="17462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6" name="Tekstfelt 15">
            <a:extLst>
              <a:ext uri="{FF2B5EF4-FFF2-40B4-BE49-F238E27FC236}">
                <a16:creationId xmlns:a16="http://schemas.microsoft.com/office/drawing/2014/main" id="{00620A5D-0B82-4D73-9B58-F1884A57BD54}"/>
              </a:ext>
            </a:extLst>
          </p:cNvPr>
          <p:cNvSpPr txBox="1"/>
          <p:nvPr/>
        </p:nvSpPr>
        <p:spPr>
          <a:xfrm>
            <a:off x="3794924" y="3217805"/>
            <a:ext cx="90944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100" dirty="0"/>
              <a:t>1791-1810</a:t>
            </a:r>
          </a:p>
          <a:p>
            <a:r>
              <a:rPr lang="da-DK" sz="1100" dirty="0"/>
              <a:t>Republik og Napoleon</a:t>
            </a:r>
          </a:p>
        </p:txBody>
      </p:sp>
      <p:cxnSp>
        <p:nvCxnSpPr>
          <p:cNvPr id="17" name="Lige forbindelse 16">
            <a:extLst>
              <a:ext uri="{FF2B5EF4-FFF2-40B4-BE49-F238E27FC236}">
                <a16:creationId xmlns:a16="http://schemas.microsoft.com/office/drawing/2014/main" id="{5D1F1428-63DA-44C8-8D54-8AAC415729A4}"/>
              </a:ext>
            </a:extLst>
          </p:cNvPr>
          <p:cNvCxnSpPr>
            <a:cxnSpLocks/>
          </p:cNvCxnSpPr>
          <p:nvPr/>
        </p:nvCxnSpPr>
        <p:spPr>
          <a:xfrm>
            <a:off x="1115615" y="2945646"/>
            <a:ext cx="1" cy="17462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kstboks 3">
            <a:extLst>
              <a:ext uri="{FF2B5EF4-FFF2-40B4-BE49-F238E27FC236}">
                <a16:creationId xmlns:a16="http://schemas.microsoft.com/office/drawing/2014/main" id="{841CE039-985B-4D57-BFB5-D1BCA37B9ED9}"/>
              </a:ext>
            </a:extLst>
          </p:cNvPr>
          <p:cNvSpPr txBox="1"/>
          <p:nvPr/>
        </p:nvSpPr>
        <p:spPr>
          <a:xfrm>
            <a:off x="591831" y="3205230"/>
            <a:ext cx="12661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1600-1780</a:t>
            </a:r>
          </a:p>
          <a:p>
            <a:r>
              <a:rPr lang="da-DK" dirty="0"/>
              <a:t>Oplysnings-filosofferne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41</Words>
  <Application>Microsoft Office PowerPoint</Application>
  <PresentationFormat>Skærmshow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4" baseType="lpstr">
      <vt:lpstr>Arial</vt:lpstr>
      <vt:lpstr>Calibri</vt:lpstr>
      <vt:lpstr>Kontortema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Dias nummer 1</dc:title>
  <dc:creator>Stinne</dc:creator>
  <cp:lastModifiedBy>Stinne Fisker</cp:lastModifiedBy>
  <cp:revision>9</cp:revision>
  <dcterms:created xsi:type="dcterms:W3CDTF">2014-10-29T09:53:43Z</dcterms:created>
  <dcterms:modified xsi:type="dcterms:W3CDTF">2021-03-16T09:30:22Z</dcterms:modified>
</cp:coreProperties>
</file>