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2" r:id="rId5"/>
    <p:sldId id="263" r:id="rId6"/>
    <p:sldId id="261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6A3C5-03DA-47AF-AAF6-98100D8BB0AC}" v="18" dt="2022-03-29T10:12:43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51ACD-2B40-4C54-BFA0-5B9BD8BB54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F4216D8-7452-47A5-8A34-59B8640A6490}">
      <dgm:prSet/>
      <dgm:spPr/>
      <dgm:t>
        <a:bodyPr/>
        <a:lstStyle/>
        <a:p>
          <a:r>
            <a:rPr lang="da-DK"/>
            <a:t>Ihr bekommt ein Merkblatt mit verschiedenen Herausforderungen, die man als Hotelgast meistern können muss, um einen erfolgreichen Aufenthalt zu haben.</a:t>
          </a:r>
          <a:endParaRPr lang="en-US"/>
        </a:p>
      </dgm:t>
    </dgm:pt>
    <dgm:pt modelId="{493B0A4F-95B0-4B65-BA2C-6E302B2ACC8C}" type="parTrans" cxnId="{4D6986DD-23DD-4D57-92D7-B70CD8A121DE}">
      <dgm:prSet/>
      <dgm:spPr/>
      <dgm:t>
        <a:bodyPr/>
        <a:lstStyle/>
        <a:p>
          <a:endParaRPr lang="en-US"/>
        </a:p>
      </dgm:t>
    </dgm:pt>
    <dgm:pt modelId="{EDDEFC9A-F207-4A51-8678-5BC91515E9B2}" type="sibTrans" cxnId="{4D6986DD-23DD-4D57-92D7-B70CD8A121DE}">
      <dgm:prSet/>
      <dgm:spPr/>
      <dgm:t>
        <a:bodyPr/>
        <a:lstStyle/>
        <a:p>
          <a:endParaRPr lang="en-US"/>
        </a:p>
      </dgm:t>
    </dgm:pt>
    <dgm:pt modelId="{52413C66-48BC-4135-81FC-2299ECB178DD}">
      <dgm:prSet/>
      <dgm:spPr/>
      <dgm:t>
        <a:bodyPr/>
        <a:lstStyle/>
        <a:p>
          <a:r>
            <a:rPr lang="da-DK"/>
            <a:t>Ihr sollt im Klassenzimmer herumgehen und dafür sorgen, dass ihr mit jedem Mitschüler mindestens einmal sprecht.</a:t>
          </a:r>
          <a:endParaRPr lang="en-US"/>
        </a:p>
      </dgm:t>
    </dgm:pt>
    <dgm:pt modelId="{CDDF846D-94CF-4B0A-BA9B-922BFF9087BF}" type="parTrans" cxnId="{2FEA0F33-7ED6-40B7-9D0B-CCFC2A52EE14}">
      <dgm:prSet/>
      <dgm:spPr/>
      <dgm:t>
        <a:bodyPr/>
        <a:lstStyle/>
        <a:p>
          <a:endParaRPr lang="en-US"/>
        </a:p>
      </dgm:t>
    </dgm:pt>
    <dgm:pt modelId="{130C8A89-8714-4D97-94B5-B7626F4B4CBD}" type="sibTrans" cxnId="{2FEA0F33-7ED6-40B7-9D0B-CCFC2A52EE14}">
      <dgm:prSet/>
      <dgm:spPr/>
      <dgm:t>
        <a:bodyPr/>
        <a:lstStyle/>
        <a:p>
          <a:endParaRPr lang="en-US"/>
        </a:p>
      </dgm:t>
    </dgm:pt>
    <dgm:pt modelId="{8EAC5F83-2369-4930-971A-7FBB0F7B99BC}">
      <dgm:prSet/>
      <dgm:spPr/>
      <dgm:t>
        <a:bodyPr/>
        <a:lstStyle/>
        <a:p>
          <a:r>
            <a:rPr lang="da-DK"/>
            <a:t>Lest euch die Herausforderungen durch und formuliert sie als höfliche Fragen.</a:t>
          </a:r>
          <a:endParaRPr lang="en-US"/>
        </a:p>
      </dgm:t>
    </dgm:pt>
    <dgm:pt modelId="{A968EF34-727E-4AB9-B5F3-4639EB265C43}" type="parTrans" cxnId="{23FE2FA6-5391-4B47-B164-22701B945C18}">
      <dgm:prSet/>
      <dgm:spPr/>
      <dgm:t>
        <a:bodyPr/>
        <a:lstStyle/>
        <a:p>
          <a:endParaRPr lang="en-US"/>
        </a:p>
      </dgm:t>
    </dgm:pt>
    <dgm:pt modelId="{7D7FEF91-E8F3-499B-8BB1-B91F000EB6F8}" type="sibTrans" cxnId="{23FE2FA6-5391-4B47-B164-22701B945C18}">
      <dgm:prSet/>
      <dgm:spPr/>
      <dgm:t>
        <a:bodyPr/>
        <a:lstStyle/>
        <a:p>
          <a:endParaRPr lang="en-US"/>
        </a:p>
      </dgm:t>
    </dgm:pt>
    <dgm:pt modelId="{6FA443C0-6026-4C67-B5E8-50F5A08808D4}">
      <dgm:prSet/>
      <dgm:spPr/>
      <dgm:t>
        <a:bodyPr/>
        <a:lstStyle/>
        <a:p>
          <a:r>
            <a:rPr lang="da-DK"/>
            <a:t>Notiert euch den Namen eures Partners nach jeder Herausforderung.</a:t>
          </a:r>
          <a:endParaRPr lang="en-US"/>
        </a:p>
      </dgm:t>
    </dgm:pt>
    <dgm:pt modelId="{4FC50132-F53E-4487-AC7E-EE62C66BCE53}" type="parTrans" cxnId="{07A7E2DF-0109-44B2-A697-64DD9E321E94}">
      <dgm:prSet/>
      <dgm:spPr/>
      <dgm:t>
        <a:bodyPr/>
        <a:lstStyle/>
        <a:p>
          <a:endParaRPr lang="en-US"/>
        </a:p>
      </dgm:t>
    </dgm:pt>
    <dgm:pt modelId="{12B8A18E-EB03-4A98-AD99-4438057AA7A5}" type="sibTrans" cxnId="{07A7E2DF-0109-44B2-A697-64DD9E321E94}">
      <dgm:prSet/>
      <dgm:spPr/>
      <dgm:t>
        <a:bodyPr/>
        <a:lstStyle/>
        <a:p>
          <a:endParaRPr lang="en-US"/>
        </a:p>
      </dgm:t>
    </dgm:pt>
    <dgm:pt modelId="{054D615C-4676-48FD-93C4-C0727759116F}">
      <dgm:prSet/>
      <dgm:spPr/>
      <dgm:t>
        <a:bodyPr/>
        <a:lstStyle/>
        <a:p>
          <a:r>
            <a:rPr lang="da-DK"/>
            <a:t>Achtet dabei auf die Regeln der deutschen Höflichkeit.</a:t>
          </a:r>
          <a:endParaRPr lang="en-US"/>
        </a:p>
      </dgm:t>
    </dgm:pt>
    <dgm:pt modelId="{615D7094-3752-472F-A4C3-792C03CF6631}" type="parTrans" cxnId="{4F03BFCA-1029-4241-B19C-9BC79DAF0904}">
      <dgm:prSet/>
      <dgm:spPr/>
      <dgm:t>
        <a:bodyPr/>
        <a:lstStyle/>
        <a:p>
          <a:endParaRPr lang="en-US"/>
        </a:p>
      </dgm:t>
    </dgm:pt>
    <dgm:pt modelId="{C22202BF-61BF-409E-9ACB-929AE59503FF}" type="sibTrans" cxnId="{4F03BFCA-1029-4241-B19C-9BC79DAF0904}">
      <dgm:prSet/>
      <dgm:spPr/>
      <dgm:t>
        <a:bodyPr/>
        <a:lstStyle/>
        <a:p>
          <a:endParaRPr lang="en-US"/>
        </a:p>
      </dgm:t>
    </dgm:pt>
    <dgm:pt modelId="{58AC7F08-D986-49CC-ACA2-C10B4FED5CD2}" type="pres">
      <dgm:prSet presAssocID="{8F351ACD-2B40-4C54-BFA0-5B9BD8BB54AB}" presName="linear" presStyleCnt="0">
        <dgm:presLayoutVars>
          <dgm:animLvl val="lvl"/>
          <dgm:resizeHandles val="exact"/>
        </dgm:presLayoutVars>
      </dgm:prSet>
      <dgm:spPr/>
    </dgm:pt>
    <dgm:pt modelId="{15246D95-3848-4787-A55B-206D7E64B72E}" type="pres">
      <dgm:prSet presAssocID="{0F4216D8-7452-47A5-8A34-59B8640A64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48CA48D-D602-4B33-900B-821E68EE403B}" type="pres">
      <dgm:prSet presAssocID="{EDDEFC9A-F207-4A51-8678-5BC91515E9B2}" presName="spacer" presStyleCnt="0"/>
      <dgm:spPr/>
    </dgm:pt>
    <dgm:pt modelId="{7261BDE8-0A42-4726-8612-EE75A8339C04}" type="pres">
      <dgm:prSet presAssocID="{52413C66-48BC-4135-81FC-2299ECB178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DB4A270-78DB-469F-B3E1-024E1C8867D5}" type="pres">
      <dgm:prSet presAssocID="{130C8A89-8714-4D97-94B5-B7626F4B4CBD}" presName="spacer" presStyleCnt="0"/>
      <dgm:spPr/>
    </dgm:pt>
    <dgm:pt modelId="{5DCCE469-42B1-4AEB-974F-3778D74426CE}" type="pres">
      <dgm:prSet presAssocID="{8EAC5F83-2369-4930-971A-7FBB0F7B99B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BB6F644-21BD-4A54-B2D6-DBE7CA80A638}" type="pres">
      <dgm:prSet presAssocID="{7D7FEF91-E8F3-499B-8BB1-B91F000EB6F8}" presName="spacer" presStyleCnt="0"/>
      <dgm:spPr/>
    </dgm:pt>
    <dgm:pt modelId="{77C4C64E-9ABB-4DF6-B45B-4D395ED8D27E}" type="pres">
      <dgm:prSet presAssocID="{6FA443C0-6026-4C67-B5E8-50F5A08808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616CD0-627B-4469-A78B-05C9FA37F58D}" type="pres">
      <dgm:prSet presAssocID="{12B8A18E-EB03-4A98-AD99-4438057AA7A5}" presName="spacer" presStyleCnt="0"/>
      <dgm:spPr/>
    </dgm:pt>
    <dgm:pt modelId="{CEFD95A3-7F07-4DE7-A84E-4E27116A2EF2}" type="pres">
      <dgm:prSet presAssocID="{054D615C-4676-48FD-93C4-C0727759116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B02105-5985-46A8-B46E-65FF92B9D74F}" type="presOf" srcId="{8EAC5F83-2369-4930-971A-7FBB0F7B99BC}" destId="{5DCCE469-42B1-4AEB-974F-3778D74426CE}" srcOrd="0" destOrd="0" presId="urn:microsoft.com/office/officeart/2005/8/layout/vList2"/>
    <dgm:cxn modelId="{CB4E5315-22BA-4A14-BE18-43F7855307EA}" type="presOf" srcId="{8F351ACD-2B40-4C54-BFA0-5B9BD8BB54AB}" destId="{58AC7F08-D986-49CC-ACA2-C10B4FED5CD2}" srcOrd="0" destOrd="0" presId="urn:microsoft.com/office/officeart/2005/8/layout/vList2"/>
    <dgm:cxn modelId="{2FEA0F33-7ED6-40B7-9D0B-CCFC2A52EE14}" srcId="{8F351ACD-2B40-4C54-BFA0-5B9BD8BB54AB}" destId="{52413C66-48BC-4135-81FC-2299ECB178DD}" srcOrd="1" destOrd="0" parTransId="{CDDF846D-94CF-4B0A-BA9B-922BFF9087BF}" sibTransId="{130C8A89-8714-4D97-94B5-B7626F4B4CBD}"/>
    <dgm:cxn modelId="{F97F9275-82E6-4023-AD8F-36B2735182A7}" type="presOf" srcId="{52413C66-48BC-4135-81FC-2299ECB178DD}" destId="{7261BDE8-0A42-4726-8612-EE75A8339C04}" srcOrd="0" destOrd="0" presId="urn:microsoft.com/office/officeart/2005/8/layout/vList2"/>
    <dgm:cxn modelId="{DB21ED9C-E645-4683-BE31-67C6C7E728A5}" type="presOf" srcId="{0F4216D8-7452-47A5-8A34-59B8640A6490}" destId="{15246D95-3848-4787-A55B-206D7E64B72E}" srcOrd="0" destOrd="0" presId="urn:microsoft.com/office/officeart/2005/8/layout/vList2"/>
    <dgm:cxn modelId="{23FE2FA6-5391-4B47-B164-22701B945C18}" srcId="{8F351ACD-2B40-4C54-BFA0-5B9BD8BB54AB}" destId="{8EAC5F83-2369-4930-971A-7FBB0F7B99BC}" srcOrd="2" destOrd="0" parTransId="{A968EF34-727E-4AB9-B5F3-4639EB265C43}" sibTransId="{7D7FEF91-E8F3-499B-8BB1-B91F000EB6F8}"/>
    <dgm:cxn modelId="{7CCAADCA-4E82-4C35-98D5-9C3867C23E09}" type="presOf" srcId="{6FA443C0-6026-4C67-B5E8-50F5A08808D4}" destId="{77C4C64E-9ABB-4DF6-B45B-4D395ED8D27E}" srcOrd="0" destOrd="0" presId="urn:microsoft.com/office/officeart/2005/8/layout/vList2"/>
    <dgm:cxn modelId="{4F03BFCA-1029-4241-B19C-9BC79DAF0904}" srcId="{8F351ACD-2B40-4C54-BFA0-5B9BD8BB54AB}" destId="{054D615C-4676-48FD-93C4-C0727759116F}" srcOrd="4" destOrd="0" parTransId="{615D7094-3752-472F-A4C3-792C03CF6631}" sibTransId="{C22202BF-61BF-409E-9ACB-929AE59503FF}"/>
    <dgm:cxn modelId="{4D6986DD-23DD-4D57-92D7-B70CD8A121DE}" srcId="{8F351ACD-2B40-4C54-BFA0-5B9BD8BB54AB}" destId="{0F4216D8-7452-47A5-8A34-59B8640A6490}" srcOrd="0" destOrd="0" parTransId="{493B0A4F-95B0-4B65-BA2C-6E302B2ACC8C}" sibTransId="{EDDEFC9A-F207-4A51-8678-5BC91515E9B2}"/>
    <dgm:cxn modelId="{07A7E2DF-0109-44B2-A697-64DD9E321E94}" srcId="{8F351ACD-2B40-4C54-BFA0-5B9BD8BB54AB}" destId="{6FA443C0-6026-4C67-B5E8-50F5A08808D4}" srcOrd="3" destOrd="0" parTransId="{4FC50132-F53E-4487-AC7E-EE62C66BCE53}" sibTransId="{12B8A18E-EB03-4A98-AD99-4438057AA7A5}"/>
    <dgm:cxn modelId="{70C9A9EE-C84E-4E25-9F97-4704E241CEAF}" type="presOf" srcId="{054D615C-4676-48FD-93C4-C0727759116F}" destId="{CEFD95A3-7F07-4DE7-A84E-4E27116A2EF2}" srcOrd="0" destOrd="0" presId="urn:microsoft.com/office/officeart/2005/8/layout/vList2"/>
    <dgm:cxn modelId="{CBC41CF9-C20E-4796-B685-68C73FEE983F}" type="presParOf" srcId="{58AC7F08-D986-49CC-ACA2-C10B4FED5CD2}" destId="{15246D95-3848-4787-A55B-206D7E64B72E}" srcOrd="0" destOrd="0" presId="urn:microsoft.com/office/officeart/2005/8/layout/vList2"/>
    <dgm:cxn modelId="{6142D206-776D-4042-BE19-803EC006CBF2}" type="presParOf" srcId="{58AC7F08-D986-49CC-ACA2-C10B4FED5CD2}" destId="{A48CA48D-D602-4B33-900B-821E68EE403B}" srcOrd="1" destOrd="0" presId="urn:microsoft.com/office/officeart/2005/8/layout/vList2"/>
    <dgm:cxn modelId="{2FCA9160-A951-4D59-ACC0-2E7BF72327F0}" type="presParOf" srcId="{58AC7F08-D986-49CC-ACA2-C10B4FED5CD2}" destId="{7261BDE8-0A42-4726-8612-EE75A8339C04}" srcOrd="2" destOrd="0" presId="urn:microsoft.com/office/officeart/2005/8/layout/vList2"/>
    <dgm:cxn modelId="{9216F837-7E70-4F67-A2D4-8FD8324F640F}" type="presParOf" srcId="{58AC7F08-D986-49CC-ACA2-C10B4FED5CD2}" destId="{EDB4A270-78DB-469F-B3E1-024E1C8867D5}" srcOrd="3" destOrd="0" presId="urn:microsoft.com/office/officeart/2005/8/layout/vList2"/>
    <dgm:cxn modelId="{BB96987A-351C-4CDE-B2CB-19420C0781BD}" type="presParOf" srcId="{58AC7F08-D986-49CC-ACA2-C10B4FED5CD2}" destId="{5DCCE469-42B1-4AEB-974F-3778D74426CE}" srcOrd="4" destOrd="0" presId="urn:microsoft.com/office/officeart/2005/8/layout/vList2"/>
    <dgm:cxn modelId="{C6758B1E-0678-483D-B79C-659334A1D721}" type="presParOf" srcId="{58AC7F08-D986-49CC-ACA2-C10B4FED5CD2}" destId="{4BB6F644-21BD-4A54-B2D6-DBE7CA80A638}" srcOrd="5" destOrd="0" presId="urn:microsoft.com/office/officeart/2005/8/layout/vList2"/>
    <dgm:cxn modelId="{9E2C1494-422D-4414-9885-777DD831ADBB}" type="presParOf" srcId="{58AC7F08-D986-49CC-ACA2-C10B4FED5CD2}" destId="{77C4C64E-9ABB-4DF6-B45B-4D395ED8D27E}" srcOrd="6" destOrd="0" presId="urn:microsoft.com/office/officeart/2005/8/layout/vList2"/>
    <dgm:cxn modelId="{CEBA32F6-BDB4-4B61-A91F-B32E8D4B93B1}" type="presParOf" srcId="{58AC7F08-D986-49CC-ACA2-C10B4FED5CD2}" destId="{C6616CD0-627B-4469-A78B-05C9FA37F58D}" srcOrd="7" destOrd="0" presId="urn:microsoft.com/office/officeart/2005/8/layout/vList2"/>
    <dgm:cxn modelId="{7EF54DF2-2EDA-4C54-AEFD-33C611018226}" type="presParOf" srcId="{58AC7F08-D986-49CC-ACA2-C10B4FED5CD2}" destId="{CEFD95A3-7F07-4DE7-A84E-4E27116A2EF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DA3DD6-0A55-4706-A803-F266C799610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FA3256-A8BF-4A25-90DB-C426DEC0E050}">
      <dgm:prSet/>
      <dgm:spPr/>
      <dgm:t>
        <a:bodyPr/>
        <a:lstStyle/>
        <a:p>
          <a:r>
            <a:rPr lang="da-DK" dirty="0" err="1"/>
            <a:t>Entschuldigung</a:t>
          </a:r>
          <a:r>
            <a:rPr lang="da-DK" dirty="0"/>
            <a:t>, </a:t>
          </a:r>
          <a:r>
            <a:rPr lang="da-DK" dirty="0" err="1"/>
            <a:t>könnten</a:t>
          </a:r>
          <a:r>
            <a:rPr lang="da-DK" dirty="0"/>
            <a:t> Sie mir bitte </a:t>
          </a:r>
          <a:r>
            <a:rPr lang="da-DK" dirty="0" err="1"/>
            <a:t>helfen</a:t>
          </a:r>
          <a:r>
            <a:rPr lang="da-DK" dirty="0"/>
            <a:t>…</a:t>
          </a:r>
          <a:endParaRPr lang="en-US" dirty="0"/>
        </a:p>
      </dgm:t>
    </dgm:pt>
    <dgm:pt modelId="{EB12E517-1616-4C74-8126-FD6EC52FE365}" type="parTrans" cxnId="{4D50C6F5-BDF2-4BED-B140-2A2637516872}">
      <dgm:prSet/>
      <dgm:spPr/>
      <dgm:t>
        <a:bodyPr/>
        <a:lstStyle/>
        <a:p>
          <a:endParaRPr lang="en-US"/>
        </a:p>
      </dgm:t>
    </dgm:pt>
    <dgm:pt modelId="{78BE6118-91A2-4AF6-B0C8-77AEC0A845F3}" type="sibTrans" cxnId="{4D50C6F5-BDF2-4BED-B140-2A2637516872}">
      <dgm:prSet/>
      <dgm:spPr/>
      <dgm:t>
        <a:bodyPr/>
        <a:lstStyle/>
        <a:p>
          <a:endParaRPr lang="en-US"/>
        </a:p>
      </dgm:t>
    </dgm:pt>
    <dgm:pt modelId="{AA86276B-1E98-47A0-BFEF-38EE85102752}">
      <dgm:prSet/>
      <dgm:spPr/>
      <dgm:t>
        <a:bodyPr/>
        <a:lstStyle/>
        <a:p>
          <a:r>
            <a:rPr lang="da-DK"/>
            <a:t>Könnten Sie mir bitte sagen, …</a:t>
          </a:r>
          <a:endParaRPr lang="en-US"/>
        </a:p>
      </dgm:t>
    </dgm:pt>
    <dgm:pt modelId="{78CEE69D-A528-4EE2-A8DF-448716BDB55D}" type="parTrans" cxnId="{5E43716C-6AB1-4CBF-8A25-83EFCFF073E8}">
      <dgm:prSet/>
      <dgm:spPr/>
      <dgm:t>
        <a:bodyPr/>
        <a:lstStyle/>
        <a:p>
          <a:endParaRPr lang="en-US"/>
        </a:p>
      </dgm:t>
    </dgm:pt>
    <dgm:pt modelId="{B17AD1B6-BED6-483C-8EDD-A07EB91AAE22}" type="sibTrans" cxnId="{5E43716C-6AB1-4CBF-8A25-83EFCFF073E8}">
      <dgm:prSet/>
      <dgm:spPr/>
      <dgm:t>
        <a:bodyPr/>
        <a:lstStyle/>
        <a:p>
          <a:endParaRPr lang="en-US"/>
        </a:p>
      </dgm:t>
    </dgm:pt>
    <dgm:pt modelId="{2E8C16CE-8B76-4A77-B4EE-3133F6E65F93}">
      <dgm:prSet/>
      <dgm:spPr/>
      <dgm:t>
        <a:bodyPr/>
        <a:lstStyle/>
        <a:p>
          <a:r>
            <a:rPr lang="da-DK" dirty="0" err="1"/>
            <a:t>Entschuldigung</a:t>
          </a:r>
          <a:r>
            <a:rPr lang="da-DK" dirty="0"/>
            <a:t>, </a:t>
          </a:r>
          <a:r>
            <a:rPr lang="da-DK" dirty="0" err="1"/>
            <a:t>darf</a:t>
          </a:r>
          <a:r>
            <a:rPr lang="da-DK" dirty="0"/>
            <a:t> </a:t>
          </a:r>
          <a:r>
            <a:rPr lang="da-DK" dirty="0" err="1"/>
            <a:t>ich</a:t>
          </a:r>
          <a:r>
            <a:rPr lang="da-DK" dirty="0"/>
            <a:t> </a:t>
          </a:r>
          <a:r>
            <a:rPr lang="da-DK" dirty="0" err="1"/>
            <a:t>Ihnen</a:t>
          </a:r>
          <a:r>
            <a:rPr lang="da-DK" dirty="0"/>
            <a:t> </a:t>
          </a:r>
          <a:r>
            <a:rPr lang="da-DK" dirty="0" err="1"/>
            <a:t>eine</a:t>
          </a:r>
          <a:r>
            <a:rPr lang="da-DK" dirty="0"/>
            <a:t> </a:t>
          </a:r>
          <a:r>
            <a:rPr lang="da-DK" dirty="0" err="1"/>
            <a:t>Frage</a:t>
          </a:r>
          <a:r>
            <a:rPr lang="da-DK" dirty="0"/>
            <a:t> </a:t>
          </a:r>
          <a:r>
            <a:rPr lang="da-DK" dirty="0" err="1"/>
            <a:t>stellen</a:t>
          </a:r>
          <a:r>
            <a:rPr lang="da-DK" dirty="0"/>
            <a:t>…</a:t>
          </a:r>
          <a:endParaRPr lang="en-US" dirty="0"/>
        </a:p>
      </dgm:t>
    </dgm:pt>
    <dgm:pt modelId="{0167BD6A-CD52-4EA9-8B79-0736BC875A0E}" type="parTrans" cxnId="{E435772A-12F9-42F0-B77E-691B47D0FD35}">
      <dgm:prSet/>
      <dgm:spPr/>
      <dgm:t>
        <a:bodyPr/>
        <a:lstStyle/>
        <a:p>
          <a:endParaRPr lang="en-US"/>
        </a:p>
      </dgm:t>
    </dgm:pt>
    <dgm:pt modelId="{14D19CDF-8A88-4804-A7C1-AFC47B3E8CDC}" type="sibTrans" cxnId="{E435772A-12F9-42F0-B77E-691B47D0FD35}">
      <dgm:prSet/>
      <dgm:spPr/>
      <dgm:t>
        <a:bodyPr/>
        <a:lstStyle/>
        <a:p>
          <a:endParaRPr lang="en-US"/>
        </a:p>
      </dgm:t>
    </dgm:pt>
    <dgm:pt modelId="{6B6EF21B-69BF-4582-8CB2-73E4A8BC5829}">
      <dgm:prSet/>
      <dgm:spPr/>
      <dgm:t>
        <a:bodyPr/>
        <a:lstStyle/>
        <a:p>
          <a:r>
            <a:rPr lang="da-DK" dirty="0" err="1"/>
            <a:t>Darf</a:t>
          </a:r>
          <a:r>
            <a:rPr lang="da-DK" dirty="0"/>
            <a:t> </a:t>
          </a:r>
          <a:r>
            <a:rPr lang="da-DK" dirty="0" err="1"/>
            <a:t>ich</a:t>
          </a:r>
          <a:r>
            <a:rPr lang="da-DK" dirty="0"/>
            <a:t> </a:t>
          </a:r>
          <a:r>
            <a:rPr lang="da-DK" dirty="0" err="1"/>
            <a:t>fragen</a:t>
          </a:r>
          <a:r>
            <a:rPr lang="da-DK" dirty="0"/>
            <a:t>…</a:t>
          </a:r>
          <a:endParaRPr lang="en-US" dirty="0"/>
        </a:p>
      </dgm:t>
    </dgm:pt>
    <dgm:pt modelId="{9B7B64B6-5386-45BC-8561-E352E2ECF69B}" type="parTrans" cxnId="{EC1C5EF2-7C5D-47BC-B337-4A027AE06004}">
      <dgm:prSet/>
      <dgm:spPr/>
      <dgm:t>
        <a:bodyPr/>
        <a:lstStyle/>
        <a:p>
          <a:endParaRPr lang="en-US"/>
        </a:p>
      </dgm:t>
    </dgm:pt>
    <dgm:pt modelId="{45529149-8B9B-43C0-B173-2D622BD38E67}" type="sibTrans" cxnId="{EC1C5EF2-7C5D-47BC-B337-4A027AE06004}">
      <dgm:prSet/>
      <dgm:spPr/>
      <dgm:t>
        <a:bodyPr/>
        <a:lstStyle/>
        <a:p>
          <a:endParaRPr lang="en-US"/>
        </a:p>
      </dgm:t>
    </dgm:pt>
    <dgm:pt modelId="{44BB0C2E-EAEA-45D8-827A-F3D67179466E}">
      <dgm:prSet/>
      <dgm:spPr/>
      <dgm:t>
        <a:bodyPr/>
        <a:lstStyle/>
        <a:p>
          <a:r>
            <a:rPr lang="da-DK"/>
            <a:t>Verzeihung, ich suche …</a:t>
          </a:r>
          <a:endParaRPr lang="en-US"/>
        </a:p>
      </dgm:t>
    </dgm:pt>
    <dgm:pt modelId="{A1A8AF5A-1F4D-40B1-B16C-8DF0C181F8D1}" type="parTrans" cxnId="{224149D3-0F7A-4C2D-9D5E-907BB4D9189D}">
      <dgm:prSet/>
      <dgm:spPr/>
      <dgm:t>
        <a:bodyPr/>
        <a:lstStyle/>
        <a:p>
          <a:endParaRPr lang="en-US"/>
        </a:p>
      </dgm:t>
    </dgm:pt>
    <dgm:pt modelId="{C8DBB5DC-E13A-4578-BB89-42C15D3131EF}" type="sibTrans" cxnId="{224149D3-0F7A-4C2D-9D5E-907BB4D9189D}">
      <dgm:prSet/>
      <dgm:spPr/>
      <dgm:t>
        <a:bodyPr/>
        <a:lstStyle/>
        <a:p>
          <a:endParaRPr lang="en-US"/>
        </a:p>
      </dgm:t>
    </dgm:pt>
    <dgm:pt modelId="{8572EE84-233B-4007-A4E6-3CBC1151BD29}">
      <dgm:prSet/>
      <dgm:spPr/>
      <dgm:t>
        <a:bodyPr/>
        <a:lstStyle/>
        <a:p>
          <a:r>
            <a:rPr lang="da-DK"/>
            <a:t>Ich bräuchte …</a:t>
          </a:r>
          <a:endParaRPr lang="en-US"/>
        </a:p>
      </dgm:t>
    </dgm:pt>
    <dgm:pt modelId="{5618FED2-FBD7-4C53-BAF6-5DFBF7F2DA71}" type="parTrans" cxnId="{6AAFD23B-A97C-4A96-9B2D-93D6EB2BCF6F}">
      <dgm:prSet/>
      <dgm:spPr/>
      <dgm:t>
        <a:bodyPr/>
        <a:lstStyle/>
        <a:p>
          <a:endParaRPr lang="en-US"/>
        </a:p>
      </dgm:t>
    </dgm:pt>
    <dgm:pt modelId="{6CF594F2-560D-4B80-B3F1-59FFCB39D259}" type="sibTrans" cxnId="{6AAFD23B-A97C-4A96-9B2D-93D6EB2BCF6F}">
      <dgm:prSet/>
      <dgm:spPr/>
      <dgm:t>
        <a:bodyPr/>
        <a:lstStyle/>
        <a:p>
          <a:endParaRPr lang="en-US"/>
        </a:p>
      </dgm:t>
    </dgm:pt>
    <dgm:pt modelId="{3A457551-0163-4742-82A6-92652AEFFA66}">
      <dgm:prSet/>
      <dgm:spPr/>
      <dgm:t>
        <a:bodyPr/>
        <a:lstStyle/>
        <a:p>
          <a:r>
            <a:rPr lang="da-DK" dirty="0" err="1"/>
            <a:t>Gibt</a:t>
          </a:r>
          <a:r>
            <a:rPr lang="da-DK" dirty="0"/>
            <a:t> es hier …</a:t>
          </a:r>
          <a:endParaRPr lang="en-US" dirty="0"/>
        </a:p>
      </dgm:t>
    </dgm:pt>
    <dgm:pt modelId="{FC8CB180-1137-48BC-A24E-373D76F10638}" type="parTrans" cxnId="{B1B95220-E99B-4633-AC06-2A5761CEF099}">
      <dgm:prSet/>
      <dgm:spPr/>
      <dgm:t>
        <a:bodyPr/>
        <a:lstStyle/>
        <a:p>
          <a:endParaRPr lang="en-US"/>
        </a:p>
      </dgm:t>
    </dgm:pt>
    <dgm:pt modelId="{218AD369-2CE6-447D-92C2-08553BAC2BE1}" type="sibTrans" cxnId="{B1B95220-E99B-4633-AC06-2A5761CEF099}">
      <dgm:prSet/>
      <dgm:spPr/>
      <dgm:t>
        <a:bodyPr/>
        <a:lstStyle/>
        <a:p>
          <a:endParaRPr lang="en-US"/>
        </a:p>
      </dgm:t>
    </dgm:pt>
    <dgm:pt modelId="{D0727157-6DA9-460E-B8BB-5BA8974AE31D}">
      <dgm:prSet/>
      <dgm:spPr/>
      <dgm:t>
        <a:bodyPr/>
        <a:lstStyle/>
        <a:p>
          <a:r>
            <a:rPr lang="da-DK" dirty="0" err="1"/>
            <a:t>Verzeihung</a:t>
          </a:r>
          <a:r>
            <a:rPr lang="da-DK" dirty="0"/>
            <a:t>, </a:t>
          </a:r>
          <a:r>
            <a:rPr lang="da-DK" dirty="0" err="1"/>
            <a:t>wissen</a:t>
          </a:r>
          <a:r>
            <a:rPr lang="da-DK" dirty="0"/>
            <a:t> Sie, </a:t>
          </a:r>
          <a:r>
            <a:rPr lang="da-DK" dirty="0" err="1"/>
            <a:t>wo</a:t>
          </a:r>
          <a:r>
            <a:rPr lang="da-DK" dirty="0"/>
            <a:t> </a:t>
          </a:r>
          <a:r>
            <a:rPr lang="da-DK" dirty="0" err="1"/>
            <a:t>ich</a:t>
          </a:r>
          <a:r>
            <a:rPr lang="da-DK" dirty="0"/>
            <a:t> … </a:t>
          </a:r>
          <a:r>
            <a:rPr lang="da-DK" dirty="0" err="1"/>
            <a:t>finden</a:t>
          </a:r>
          <a:r>
            <a:rPr lang="da-DK" dirty="0"/>
            <a:t> </a:t>
          </a:r>
          <a:r>
            <a:rPr lang="da-DK" dirty="0" err="1"/>
            <a:t>kann</a:t>
          </a:r>
          <a:r>
            <a:rPr lang="da-DK" dirty="0"/>
            <a:t>?</a:t>
          </a:r>
          <a:endParaRPr lang="en-US" dirty="0"/>
        </a:p>
      </dgm:t>
    </dgm:pt>
    <dgm:pt modelId="{2E5AA36D-7A0C-4577-A51F-96AD98982F2B}" type="parTrans" cxnId="{EDA3D2C6-1088-4077-B699-FACEE50472E5}">
      <dgm:prSet/>
      <dgm:spPr/>
      <dgm:t>
        <a:bodyPr/>
        <a:lstStyle/>
        <a:p>
          <a:endParaRPr lang="en-US"/>
        </a:p>
      </dgm:t>
    </dgm:pt>
    <dgm:pt modelId="{711E8064-6C52-428E-A1A1-529E57323353}" type="sibTrans" cxnId="{EDA3D2C6-1088-4077-B699-FACEE50472E5}">
      <dgm:prSet/>
      <dgm:spPr/>
      <dgm:t>
        <a:bodyPr/>
        <a:lstStyle/>
        <a:p>
          <a:endParaRPr lang="en-US"/>
        </a:p>
      </dgm:t>
    </dgm:pt>
    <dgm:pt modelId="{3D38827E-75CA-42D7-8950-DDBF3350E3A6}">
      <dgm:prSet/>
      <dgm:spPr/>
      <dgm:t>
        <a:bodyPr/>
        <a:lstStyle/>
        <a:p>
          <a:r>
            <a:rPr lang="da-DK"/>
            <a:t>Ich würde gern wissen…</a:t>
          </a:r>
          <a:endParaRPr lang="en-US"/>
        </a:p>
      </dgm:t>
    </dgm:pt>
    <dgm:pt modelId="{0901CD2D-6975-44CB-9002-9DF377686D9A}" type="parTrans" cxnId="{F2FEE8C2-02BD-44B7-9300-34DF48B962A1}">
      <dgm:prSet/>
      <dgm:spPr/>
      <dgm:t>
        <a:bodyPr/>
        <a:lstStyle/>
        <a:p>
          <a:endParaRPr lang="en-US"/>
        </a:p>
      </dgm:t>
    </dgm:pt>
    <dgm:pt modelId="{C27E666F-2E63-4BE2-8610-95AA22FC9984}" type="sibTrans" cxnId="{F2FEE8C2-02BD-44B7-9300-34DF48B962A1}">
      <dgm:prSet/>
      <dgm:spPr/>
      <dgm:t>
        <a:bodyPr/>
        <a:lstStyle/>
        <a:p>
          <a:endParaRPr lang="en-US"/>
        </a:p>
      </dgm:t>
    </dgm:pt>
    <dgm:pt modelId="{0E8B9964-8165-44A4-BAA7-64933A7E49AD}" type="pres">
      <dgm:prSet presAssocID="{EBDA3DD6-0A55-4706-A803-F266C799610E}" presName="vert0" presStyleCnt="0">
        <dgm:presLayoutVars>
          <dgm:dir/>
          <dgm:animOne val="branch"/>
          <dgm:animLvl val="lvl"/>
        </dgm:presLayoutVars>
      </dgm:prSet>
      <dgm:spPr/>
    </dgm:pt>
    <dgm:pt modelId="{6F706395-D0E5-4FC7-AA8D-062B1E6E2C69}" type="pres">
      <dgm:prSet presAssocID="{3DFA3256-A8BF-4A25-90DB-C426DEC0E050}" presName="thickLine" presStyleLbl="alignNode1" presStyleIdx="0" presStyleCnt="9"/>
      <dgm:spPr/>
    </dgm:pt>
    <dgm:pt modelId="{720F3184-50AB-45A0-A10E-985D64B2C080}" type="pres">
      <dgm:prSet presAssocID="{3DFA3256-A8BF-4A25-90DB-C426DEC0E050}" presName="horz1" presStyleCnt="0"/>
      <dgm:spPr/>
    </dgm:pt>
    <dgm:pt modelId="{8E05CB6C-C8F0-42F0-91EB-A46EFEA0DC34}" type="pres">
      <dgm:prSet presAssocID="{3DFA3256-A8BF-4A25-90DB-C426DEC0E050}" presName="tx1" presStyleLbl="revTx" presStyleIdx="0" presStyleCnt="9"/>
      <dgm:spPr/>
    </dgm:pt>
    <dgm:pt modelId="{237501D3-B0E3-4E32-A870-5B81DB1CB6EE}" type="pres">
      <dgm:prSet presAssocID="{3DFA3256-A8BF-4A25-90DB-C426DEC0E050}" presName="vert1" presStyleCnt="0"/>
      <dgm:spPr/>
    </dgm:pt>
    <dgm:pt modelId="{1E4085B4-C271-4736-9C7B-2343C360507A}" type="pres">
      <dgm:prSet presAssocID="{AA86276B-1E98-47A0-BFEF-38EE85102752}" presName="thickLine" presStyleLbl="alignNode1" presStyleIdx="1" presStyleCnt="9"/>
      <dgm:spPr/>
    </dgm:pt>
    <dgm:pt modelId="{F5F0F6BA-AE05-4021-B0D9-8EE9E55E2471}" type="pres">
      <dgm:prSet presAssocID="{AA86276B-1E98-47A0-BFEF-38EE85102752}" presName="horz1" presStyleCnt="0"/>
      <dgm:spPr/>
    </dgm:pt>
    <dgm:pt modelId="{562A4722-B9FC-4126-9867-0A7D394D771D}" type="pres">
      <dgm:prSet presAssocID="{AA86276B-1E98-47A0-BFEF-38EE85102752}" presName="tx1" presStyleLbl="revTx" presStyleIdx="1" presStyleCnt="9"/>
      <dgm:spPr/>
    </dgm:pt>
    <dgm:pt modelId="{C95E4AF3-D954-4AB2-9487-EA16CD4F8D83}" type="pres">
      <dgm:prSet presAssocID="{AA86276B-1E98-47A0-BFEF-38EE85102752}" presName="vert1" presStyleCnt="0"/>
      <dgm:spPr/>
    </dgm:pt>
    <dgm:pt modelId="{67869239-9916-48B4-9C18-8027679344D3}" type="pres">
      <dgm:prSet presAssocID="{2E8C16CE-8B76-4A77-B4EE-3133F6E65F93}" presName="thickLine" presStyleLbl="alignNode1" presStyleIdx="2" presStyleCnt="9"/>
      <dgm:spPr/>
    </dgm:pt>
    <dgm:pt modelId="{FB894B7D-24A9-4E38-8E10-4C037E2EF7E7}" type="pres">
      <dgm:prSet presAssocID="{2E8C16CE-8B76-4A77-B4EE-3133F6E65F93}" presName="horz1" presStyleCnt="0"/>
      <dgm:spPr/>
    </dgm:pt>
    <dgm:pt modelId="{C53A3AAF-78C9-4178-B1D4-7D796B2BFAA6}" type="pres">
      <dgm:prSet presAssocID="{2E8C16CE-8B76-4A77-B4EE-3133F6E65F93}" presName="tx1" presStyleLbl="revTx" presStyleIdx="2" presStyleCnt="9"/>
      <dgm:spPr/>
    </dgm:pt>
    <dgm:pt modelId="{BF9AD2F6-1BCC-433B-A6AC-C8E447A21222}" type="pres">
      <dgm:prSet presAssocID="{2E8C16CE-8B76-4A77-B4EE-3133F6E65F93}" presName="vert1" presStyleCnt="0"/>
      <dgm:spPr/>
    </dgm:pt>
    <dgm:pt modelId="{7E42FB5C-F4C7-4BE4-96D6-D351146C0593}" type="pres">
      <dgm:prSet presAssocID="{6B6EF21B-69BF-4582-8CB2-73E4A8BC5829}" presName="thickLine" presStyleLbl="alignNode1" presStyleIdx="3" presStyleCnt="9"/>
      <dgm:spPr/>
    </dgm:pt>
    <dgm:pt modelId="{4884424B-D3DD-488A-BCB0-C176B89461E3}" type="pres">
      <dgm:prSet presAssocID="{6B6EF21B-69BF-4582-8CB2-73E4A8BC5829}" presName="horz1" presStyleCnt="0"/>
      <dgm:spPr/>
    </dgm:pt>
    <dgm:pt modelId="{24B0D4D3-2E64-4865-A7CB-A66EB3C58A9B}" type="pres">
      <dgm:prSet presAssocID="{6B6EF21B-69BF-4582-8CB2-73E4A8BC5829}" presName="tx1" presStyleLbl="revTx" presStyleIdx="3" presStyleCnt="9"/>
      <dgm:spPr/>
    </dgm:pt>
    <dgm:pt modelId="{DFF2CFEA-386E-4E14-81DA-1D64F55DE954}" type="pres">
      <dgm:prSet presAssocID="{6B6EF21B-69BF-4582-8CB2-73E4A8BC5829}" presName="vert1" presStyleCnt="0"/>
      <dgm:spPr/>
    </dgm:pt>
    <dgm:pt modelId="{58CC179E-6CBE-4558-9163-0441AF67C69D}" type="pres">
      <dgm:prSet presAssocID="{44BB0C2E-EAEA-45D8-827A-F3D67179466E}" presName="thickLine" presStyleLbl="alignNode1" presStyleIdx="4" presStyleCnt="9"/>
      <dgm:spPr/>
    </dgm:pt>
    <dgm:pt modelId="{BAC6EBE8-06CD-465D-9AB2-E9EE461B8361}" type="pres">
      <dgm:prSet presAssocID="{44BB0C2E-EAEA-45D8-827A-F3D67179466E}" presName="horz1" presStyleCnt="0"/>
      <dgm:spPr/>
    </dgm:pt>
    <dgm:pt modelId="{D4297747-EA83-4B9C-B9A6-E991EED74584}" type="pres">
      <dgm:prSet presAssocID="{44BB0C2E-EAEA-45D8-827A-F3D67179466E}" presName="tx1" presStyleLbl="revTx" presStyleIdx="4" presStyleCnt="9"/>
      <dgm:spPr/>
    </dgm:pt>
    <dgm:pt modelId="{D7B5D6D9-BB2C-4FB7-8660-58A7C41C63DF}" type="pres">
      <dgm:prSet presAssocID="{44BB0C2E-EAEA-45D8-827A-F3D67179466E}" presName="vert1" presStyleCnt="0"/>
      <dgm:spPr/>
    </dgm:pt>
    <dgm:pt modelId="{28A2B9C8-1D23-4E25-91D4-D8CB05A3C5FA}" type="pres">
      <dgm:prSet presAssocID="{8572EE84-233B-4007-A4E6-3CBC1151BD29}" presName="thickLine" presStyleLbl="alignNode1" presStyleIdx="5" presStyleCnt="9"/>
      <dgm:spPr/>
    </dgm:pt>
    <dgm:pt modelId="{27A804FD-1BB0-4D77-97B9-0F2C0258FB5C}" type="pres">
      <dgm:prSet presAssocID="{8572EE84-233B-4007-A4E6-3CBC1151BD29}" presName="horz1" presStyleCnt="0"/>
      <dgm:spPr/>
    </dgm:pt>
    <dgm:pt modelId="{708E0988-ABF1-4656-B330-ADEB3582F57D}" type="pres">
      <dgm:prSet presAssocID="{8572EE84-233B-4007-A4E6-3CBC1151BD29}" presName="tx1" presStyleLbl="revTx" presStyleIdx="5" presStyleCnt="9"/>
      <dgm:spPr/>
    </dgm:pt>
    <dgm:pt modelId="{BDAAF9DB-E6F1-4176-BB95-FA44B23FDE9C}" type="pres">
      <dgm:prSet presAssocID="{8572EE84-233B-4007-A4E6-3CBC1151BD29}" presName="vert1" presStyleCnt="0"/>
      <dgm:spPr/>
    </dgm:pt>
    <dgm:pt modelId="{9E4B20FA-EA06-40DC-B550-A6ECC721AE8B}" type="pres">
      <dgm:prSet presAssocID="{3A457551-0163-4742-82A6-92652AEFFA66}" presName="thickLine" presStyleLbl="alignNode1" presStyleIdx="6" presStyleCnt="9"/>
      <dgm:spPr/>
    </dgm:pt>
    <dgm:pt modelId="{259D5855-7A70-4F20-8145-5A73DD671DFC}" type="pres">
      <dgm:prSet presAssocID="{3A457551-0163-4742-82A6-92652AEFFA66}" presName="horz1" presStyleCnt="0"/>
      <dgm:spPr/>
    </dgm:pt>
    <dgm:pt modelId="{DA9DE3AC-FC9C-4544-989A-18A038452ED0}" type="pres">
      <dgm:prSet presAssocID="{3A457551-0163-4742-82A6-92652AEFFA66}" presName="tx1" presStyleLbl="revTx" presStyleIdx="6" presStyleCnt="9"/>
      <dgm:spPr/>
    </dgm:pt>
    <dgm:pt modelId="{0BC3BD16-F6ED-4CEE-BD19-641E3FF21BFF}" type="pres">
      <dgm:prSet presAssocID="{3A457551-0163-4742-82A6-92652AEFFA66}" presName="vert1" presStyleCnt="0"/>
      <dgm:spPr/>
    </dgm:pt>
    <dgm:pt modelId="{A80C8E09-3D01-444B-B5B0-B9DCA431D418}" type="pres">
      <dgm:prSet presAssocID="{D0727157-6DA9-460E-B8BB-5BA8974AE31D}" presName="thickLine" presStyleLbl="alignNode1" presStyleIdx="7" presStyleCnt="9"/>
      <dgm:spPr/>
    </dgm:pt>
    <dgm:pt modelId="{F4B92833-F8BC-4344-A2B3-279FB4B5649E}" type="pres">
      <dgm:prSet presAssocID="{D0727157-6DA9-460E-B8BB-5BA8974AE31D}" presName="horz1" presStyleCnt="0"/>
      <dgm:spPr/>
    </dgm:pt>
    <dgm:pt modelId="{4C5F7A42-C21F-43CC-B26D-7E3071EC4CFB}" type="pres">
      <dgm:prSet presAssocID="{D0727157-6DA9-460E-B8BB-5BA8974AE31D}" presName="tx1" presStyleLbl="revTx" presStyleIdx="7" presStyleCnt="9"/>
      <dgm:spPr/>
    </dgm:pt>
    <dgm:pt modelId="{2BE78BA3-61D7-4B82-8CA2-3C3C7C03B53C}" type="pres">
      <dgm:prSet presAssocID="{D0727157-6DA9-460E-B8BB-5BA8974AE31D}" presName="vert1" presStyleCnt="0"/>
      <dgm:spPr/>
    </dgm:pt>
    <dgm:pt modelId="{CA4B63D4-7DEB-4461-AC7F-32378F8109C8}" type="pres">
      <dgm:prSet presAssocID="{3D38827E-75CA-42D7-8950-DDBF3350E3A6}" presName="thickLine" presStyleLbl="alignNode1" presStyleIdx="8" presStyleCnt="9"/>
      <dgm:spPr/>
    </dgm:pt>
    <dgm:pt modelId="{DB072367-BB5F-4A8F-A66D-FB7F027FCC8B}" type="pres">
      <dgm:prSet presAssocID="{3D38827E-75CA-42D7-8950-DDBF3350E3A6}" presName="horz1" presStyleCnt="0"/>
      <dgm:spPr/>
    </dgm:pt>
    <dgm:pt modelId="{524A42A0-EF20-47A5-B694-8F97EB87ECA5}" type="pres">
      <dgm:prSet presAssocID="{3D38827E-75CA-42D7-8950-DDBF3350E3A6}" presName="tx1" presStyleLbl="revTx" presStyleIdx="8" presStyleCnt="9"/>
      <dgm:spPr/>
    </dgm:pt>
    <dgm:pt modelId="{945A5ECE-1A8C-483E-9B35-B50CA8F05FD1}" type="pres">
      <dgm:prSet presAssocID="{3D38827E-75CA-42D7-8950-DDBF3350E3A6}" presName="vert1" presStyleCnt="0"/>
      <dgm:spPr/>
    </dgm:pt>
  </dgm:ptLst>
  <dgm:cxnLst>
    <dgm:cxn modelId="{C7EFA317-B2ED-4C1A-9630-7A2B0785E9ED}" type="presOf" srcId="{3DFA3256-A8BF-4A25-90DB-C426DEC0E050}" destId="{8E05CB6C-C8F0-42F0-91EB-A46EFEA0DC34}" srcOrd="0" destOrd="0" presId="urn:microsoft.com/office/officeart/2008/layout/LinedList"/>
    <dgm:cxn modelId="{7E51C217-C95F-42EC-94F2-4C82AA7FD43D}" type="presOf" srcId="{8572EE84-233B-4007-A4E6-3CBC1151BD29}" destId="{708E0988-ABF1-4656-B330-ADEB3582F57D}" srcOrd="0" destOrd="0" presId="urn:microsoft.com/office/officeart/2008/layout/LinedList"/>
    <dgm:cxn modelId="{B1B95220-E99B-4633-AC06-2A5761CEF099}" srcId="{EBDA3DD6-0A55-4706-A803-F266C799610E}" destId="{3A457551-0163-4742-82A6-92652AEFFA66}" srcOrd="6" destOrd="0" parTransId="{FC8CB180-1137-48BC-A24E-373D76F10638}" sibTransId="{218AD369-2CE6-447D-92C2-08553BAC2BE1}"/>
    <dgm:cxn modelId="{E435772A-12F9-42F0-B77E-691B47D0FD35}" srcId="{EBDA3DD6-0A55-4706-A803-F266C799610E}" destId="{2E8C16CE-8B76-4A77-B4EE-3133F6E65F93}" srcOrd="2" destOrd="0" parTransId="{0167BD6A-CD52-4EA9-8B79-0736BC875A0E}" sibTransId="{14D19CDF-8A88-4804-A7C1-AFC47B3E8CDC}"/>
    <dgm:cxn modelId="{6AAFD23B-A97C-4A96-9B2D-93D6EB2BCF6F}" srcId="{EBDA3DD6-0A55-4706-A803-F266C799610E}" destId="{8572EE84-233B-4007-A4E6-3CBC1151BD29}" srcOrd="5" destOrd="0" parTransId="{5618FED2-FBD7-4C53-BAF6-5DFBF7F2DA71}" sibTransId="{6CF594F2-560D-4B80-B3F1-59FFCB39D259}"/>
    <dgm:cxn modelId="{8B0C6B45-DDC9-4577-8E9F-71A89B15C2A2}" type="presOf" srcId="{D0727157-6DA9-460E-B8BB-5BA8974AE31D}" destId="{4C5F7A42-C21F-43CC-B26D-7E3071EC4CFB}" srcOrd="0" destOrd="0" presId="urn:microsoft.com/office/officeart/2008/layout/LinedList"/>
    <dgm:cxn modelId="{9C63BC49-AC94-4C54-B588-8ABF1EC21D1C}" type="presOf" srcId="{3D38827E-75CA-42D7-8950-DDBF3350E3A6}" destId="{524A42A0-EF20-47A5-B694-8F97EB87ECA5}" srcOrd="0" destOrd="0" presId="urn:microsoft.com/office/officeart/2008/layout/LinedList"/>
    <dgm:cxn modelId="{F169966B-D492-4230-A234-3D88B78111C6}" type="presOf" srcId="{3A457551-0163-4742-82A6-92652AEFFA66}" destId="{DA9DE3AC-FC9C-4544-989A-18A038452ED0}" srcOrd="0" destOrd="0" presId="urn:microsoft.com/office/officeart/2008/layout/LinedList"/>
    <dgm:cxn modelId="{5E43716C-6AB1-4CBF-8A25-83EFCFF073E8}" srcId="{EBDA3DD6-0A55-4706-A803-F266C799610E}" destId="{AA86276B-1E98-47A0-BFEF-38EE85102752}" srcOrd="1" destOrd="0" parTransId="{78CEE69D-A528-4EE2-A8DF-448716BDB55D}" sibTransId="{B17AD1B6-BED6-483C-8EDD-A07EB91AAE22}"/>
    <dgm:cxn modelId="{F4261FBD-BB50-4B68-83F4-5363F037F2BC}" type="presOf" srcId="{2E8C16CE-8B76-4A77-B4EE-3133F6E65F93}" destId="{C53A3AAF-78C9-4178-B1D4-7D796B2BFAA6}" srcOrd="0" destOrd="0" presId="urn:microsoft.com/office/officeart/2008/layout/LinedList"/>
    <dgm:cxn modelId="{CEC362C2-6395-41FB-8076-39EF56AAB6B0}" type="presOf" srcId="{AA86276B-1E98-47A0-BFEF-38EE85102752}" destId="{562A4722-B9FC-4126-9867-0A7D394D771D}" srcOrd="0" destOrd="0" presId="urn:microsoft.com/office/officeart/2008/layout/LinedList"/>
    <dgm:cxn modelId="{F2FEE8C2-02BD-44B7-9300-34DF48B962A1}" srcId="{EBDA3DD6-0A55-4706-A803-F266C799610E}" destId="{3D38827E-75CA-42D7-8950-DDBF3350E3A6}" srcOrd="8" destOrd="0" parTransId="{0901CD2D-6975-44CB-9002-9DF377686D9A}" sibTransId="{C27E666F-2E63-4BE2-8610-95AA22FC9984}"/>
    <dgm:cxn modelId="{252187C5-C3FF-407A-980A-3534763A6DB4}" type="presOf" srcId="{EBDA3DD6-0A55-4706-A803-F266C799610E}" destId="{0E8B9964-8165-44A4-BAA7-64933A7E49AD}" srcOrd="0" destOrd="0" presId="urn:microsoft.com/office/officeart/2008/layout/LinedList"/>
    <dgm:cxn modelId="{EDA3D2C6-1088-4077-B699-FACEE50472E5}" srcId="{EBDA3DD6-0A55-4706-A803-F266C799610E}" destId="{D0727157-6DA9-460E-B8BB-5BA8974AE31D}" srcOrd="7" destOrd="0" parTransId="{2E5AA36D-7A0C-4577-A51F-96AD98982F2B}" sibTransId="{711E8064-6C52-428E-A1A1-529E57323353}"/>
    <dgm:cxn modelId="{224149D3-0F7A-4C2D-9D5E-907BB4D9189D}" srcId="{EBDA3DD6-0A55-4706-A803-F266C799610E}" destId="{44BB0C2E-EAEA-45D8-827A-F3D67179466E}" srcOrd="4" destOrd="0" parTransId="{A1A8AF5A-1F4D-40B1-B16C-8DF0C181F8D1}" sibTransId="{C8DBB5DC-E13A-4578-BB89-42C15D3131EF}"/>
    <dgm:cxn modelId="{3C87DDED-19CF-499D-BFE7-41E4F5D1BC12}" type="presOf" srcId="{6B6EF21B-69BF-4582-8CB2-73E4A8BC5829}" destId="{24B0D4D3-2E64-4865-A7CB-A66EB3C58A9B}" srcOrd="0" destOrd="0" presId="urn:microsoft.com/office/officeart/2008/layout/LinedList"/>
    <dgm:cxn modelId="{EC1C5EF2-7C5D-47BC-B337-4A027AE06004}" srcId="{EBDA3DD6-0A55-4706-A803-F266C799610E}" destId="{6B6EF21B-69BF-4582-8CB2-73E4A8BC5829}" srcOrd="3" destOrd="0" parTransId="{9B7B64B6-5386-45BC-8561-E352E2ECF69B}" sibTransId="{45529149-8B9B-43C0-B173-2D622BD38E67}"/>
    <dgm:cxn modelId="{4D50C6F5-BDF2-4BED-B140-2A2637516872}" srcId="{EBDA3DD6-0A55-4706-A803-F266C799610E}" destId="{3DFA3256-A8BF-4A25-90DB-C426DEC0E050}" srcOrd="0" destOrd="0" parTransId="{EB12E517-1616-4C74-8126-FD6EC52FE365}" sibTransId="{78BE6118-91A2-4AF6-B0C8-77AEC0A845F3}"/>
    <dgm:cxn modelId="{435C95FA-3859-4CCD-B6CF-98C39F972B75}" type="presOf" srcId="{44BB0C2E-EAEA-45D8-827A-F3D67179466E}" destId="{D4297747-EA83-4B9C-B9A6-E991EED74584}" srcOrd="0" destOrd="0" presId="urn:microsoft.com/office/officeart/2008/layout/LinedList"/>
    <dgm:cxn modelId="{534F7578-81B6-4146-BDFF-AFE7B95EB197}" type="presParOf" srcId="{0E8B9964-8165-44A4-BAA7-64933A7E49AD}" destId="{6F706395-D0E5-4FC7-AA8D-062B1E6E2C69}" srcOrd="0" destOrd="0" presId="urn:microsoft.com/office/officeart/2008/layout/LinedList"/>
    <dgm:cxn modelId="{90966266-A573-40C4-8150-DBF5FAAF35E6}" type="presParOf" srcId="{0E8B9964-8165-44A4-BAA7-64933A7E49AD}" destId="{720F3184-50AB-45A0-A10E-985D64B2C080}" srcOrd="1" destOrd="0" presId="urn:microsoft.com/office/officeart/2008/layout/LinedList"/>
    <dgm:cxn modelId="{18E56EB8-7110-4116-A43E-09FAD3B9A32A}" type="presParOf" srcId="{720F3184-50AB-45A0-A10E-985D64B2C080}" destId="{8E05CB6C-C8F0-42F0-91EB-A46EFEA0DC34}" srcOrd="0" destOrd="0" presId="urn:microsoft.com/office/officeart/2008/layout/LinedList"/>
    <dgm:cxn modelId="{B45AF859-BEA8-46EA-9BDF-E4651472EBDC}" type="presParOf" srcId="{720F3184-50AB-45A0-A10E-985D64B2C080}" destId="{237501D3-B0E3-4E32-A870-5B81DB1CB6EE}" srcOrd="1" destOrd="0" presId="urn:microsoft.com/office/officeart/2008/layout/LinedList"/>
    <dgm:cxn modelId="{12B244E6-E143-46EA-ACC2-D68ECD98675A}" type="presParOf" srcId="{0E8B9964-8165-44A4-BAA7-64933A7E49AD}" destId="{1E4085B4-C271-4736-9C7B-2343C360507A}" srcOrd="2" destOrd="0" presId="urn:microsoft.com/office/officeart/2008/layout/LinedList"/>
    <dgm:cxn modelId="{3146B1DC-3595-4BC1-A8A7-73B3CFB62F39}" type="presParOf" srcId="{0E8B9964-8165-44A4-BAA7-64933A7E49AD}" destId="{F5F0F6BA-AE05-4021-B0D9-8EE9E55E2471}" srcOrd="3" destOrd="0" presId="urn:microsoft.com/office/officeart/2008/layout/LinedList"/>
    <dgm:cxn modelId="{4EC472D1-8860-4CB8-9C65-2914CAEEB10D}" type="presParOf" srcId="{F5F0F6BA-AE05-4021-B0D9-8EE9E55E2471}" destId="{562A4722-B9FC-4126-9867-0A7D394D771D}" srcOrd="0" destOrd="0" presId="urn:microsoft.com/office/officeart/2008/layout/LinedList"/>
    <dgm:cxn modelId="{8E552CD5-CB32-4BAF-9F30-4FCE6C2E8DB3}" type="presParOf" srcId="{F5F0F6BA-AE05-4021-B0D9-8EE9E55E2471}" destId="{C95E4AF3-D954-4AB2-9487-EA16CD4F8D83}" srcOrd="1" destOrd="0" presId="urn:microsoft.com/office/officeart/2008/layout/LinedList"/>
    <dgm:cxn modelId="{C24C2724-D514-4AB1-8FB1-5E9872DECACD}" type="presParOf" srcId="{0E8B9964-8165-44A4-BAA7-64933A7E49AD}" destId="{67869239-9916-48B4-9C18-8027679344D3}" srcOrd="4" destOrd="0" presId="urn:microsoft.com/office/officeart/2008/layout/LinedList"/>
    <dgm:cxn modelId="{C7E8C729-D7D3-44A2-B905-5280C3674207}" type="presParOf" srcId="{0E8B9964-8165-44A4-BAA7-64933A7E49AD}" destId="{FB894B7D-24A9-4E38-8E10-4C037E2EF7E7}" srcOrd="5" destOrd="0" presId="urn:microsoft.com/office/officeart/2008/layout/LinedList"/>
    <dgm:cxn modelId="{188E109D-599B-4712-B67F-9237D9EBD30F}" type="presParOf" srcId="{FB894B7D-24A9-4E38-8E10-4C037E2EF7E7}" destId="{C53A3AAF-78C9-4178-B1D4-7D796B2BFAA6}" srcOrd="0" destOrd="0" presId="urn:microsoft.com/office/officeart/2008/layout/LinedList"/>
    <dgm:cxn modelId="{AE2A89F2-AC19-4590-A950-1B2BFA46CFA7}" type="presParOf" srcId="{FB894B7D-24A9-4E38-8E10-4C037E2EF7E7}" destId="{BF9AD2F6-1BCC-433B-A6AC-C8E447A21222}" srcOrd="1" destOrd="0" presId="urn:microsoft.com/office/officeart/2008/layout/LinedList"/>
    <dgm:cxn modelId="{F21D3F68-C126-40E1-A88E-AAD2D78E56C2}" type="presParOf" srcId="{0E8B9964-8165-44A4-BAA7-64933A7E49AD}" destId="{7E42FB5C-F4C7-4BE4-96D6-D351146C0593}" srcOrd="6" destOrd="0" presId="urn:microsoft.com/office/officeart/2008/layout/LinedList"/>
    <dgm:cxn modelId="{3F27854F-F779-4C79-852A-DB5316011FEA}" type="presParOf" srcId="{0E8B9964-8165-44A4-BAA7-64933A7E49AD}" destId="{4884424B-D3DD-488A-BCB0-C176B89461E3}" srcOrd="7" destOrd="0" presId="urn:microsoft.com/office/officeart/2008/layout/LinedList"/>
    <dgm:cxn modelId="{3FB886DF-9C89-46B1-A0BD-7C748E023C50}" type="presParOf" srcId="{4884424B-D3DD-488A-BCB0-C176B89461E3}" destId="{24B0D4D3-2E64-4865-A7CB-A66EB3C58A9B}" srcOrd="0" destOrd="0" presId="urn:microsoft.com/office/officeart/2008/layout/LinedList"/>
    <dgm:cxn modelId="{8679E5DB-EF63-4512-A993-3D9F75B5DDFF}" type="presParOf" srcId="{4884424B-D3DD-488A-BCB0-C176B89461E3}" destId="{DFF2CFEA-386E-4E14-81DA-1D64F55DE954}" srcOrd="1" destOrd="0" presId="urn:microsoft.com/office/officeart/2008/layout/LinedList"/>
    <dgm:cxn modelId="{2A2A7161-AF3E-463C-910A-58AA1F309D83}" type="presParOf" srcId="{0E8B9964-8165-44A4-BAA7-64933A7E49AD}" destId="{58CC179E-6CBE-4558-9163-0441AF67C69D}" srcOrd="8" destOrd="0" presId="urn:microsoft.com/office/officeart/2008/layout/LinedList"/>
    <dgm:cxn modelId="{289C4FAE-1382-4245-9AB7-F082D6428731}" type="presParOf" srcId="{0E8B9964-8165-44A4-BAA7-64933A7E49AD}" destId="{BAC6EBE8-06CD-465D-9AB2-E9EE461B8361}" srcOrd="9" destOrd="0" presId="urn:microsoft.com/office/officeart/2008/layout/LinedList"/>
    <dgm:cxn modelId="{B2058294-2EC6-42F2-B0C7-181A9E7E3DBA}" type="presParOf" srcId="{BAC6EBE8-06CD-465D-9AB2-E9EE461B8361}" destId="{D4297747-EA83-4B9C-B9A6-E991EED74584}" srcOrd="0" destOrd="0" presId="urn:microsoft.com/office/officeart/2008/layout/LinedList"/>
    <dgm:cxn modelId="{EE757CFE-CA36-4556-B61C-0AD2C26126FC}" type="presParOf" srcId="{BAC6EBE8-06CD-465D-9AB2-E9EE461B8361}" destId="{D7B5D6D9-BB2C-4FB7-8660-58A7C41C63DF}" srcOrd="1" destOrd="0" presId="urn:microsoft.com/office/officeart/2008/layout/LinedList"/>
    <dgm:cxn modelId="{4060FE42-2D2D-4349-8041-EEFC989179C7}" type="presParOf" srcId="{0E8B9964-8165-44A4-BAA7-64933A7E49AD}" destId="{28A2B9C8-1D23-4E25-91D4-D8CB05A3C5FA}" srcOrd="10" destOrd="0" presId="urn:microsoft.com/office/officeart/2008/layout/LinedList"/>
    <dgm:cxn modelId="{D4509412-4D8B-4A0B-8012-90C142492C98}" type="presParOf" srcId="{0E8B9964-8165-44A4-BAA7-64933A7E49AD}" destId="{27A804FD-1BB0-4D77-97B9-0F2C0258FB5C}" srcOrd="11" destOrd="0" presId="urn:microsoft.com/office/officeart/2008/layout/LinedList"/>
    <dgm:cxn modelId="{920CD542-8C7A-4EEF-9FF2-18EB77CE0B84}" type="presParOf" srcId="{27A804FD-1BB0-4D77-97B9-0F2C0258FB5C}" destId="{708E0988-ABF1-4656-B330-ADEB3582F57D}" srcOrd="0" destOrd="0" presId="urn:microsoft.com/office/officeart/2008/layout/LinedList"/>
    <dgm:cxn modelId="{51035995-97E7-47F7-A751-3883BB5A9312}" type="presParOf" srcId="{27A804FD-1BB0-4D77-97B9-0F2C0258FB5C}" destId="{BDAAF9DB-E6F1-4176-BB95-FA44B23FDE9C}" srcOrd="1" destOrd="0" presId="urn:microsoft.com/office/officeart/2008/layout/LinedList"/>
    <dgm:cxn modelId="{6CD12C36-9163-4B61-92E9-39DC8E625F18}" type="presParOf" srcId="{0E8B9964-8165-44A4-BAA7-64933A7E49AD}" destId="{9E4B20FA-EA06-40DC-B550-A6ECC721AE8B}" srcOrd="12" destOrd="0" presId="urn:microsoft.com/office/officeart/2008/layout/LinedList"/>
    <dgm:cxn modelId="{34663DC1-FDE0-47FA-BE34-2E2F02370E18}" type="presParOf" srcId="{0E8B9964-8165-44A4-BAA7-64933A7E49AD}" destId="{259D5855-7A70-4F20-8145-5A73DD671DFC}" srcOrd="13" destOrd="0" presId="urn:microsoft.com/office/officeart/2008/layout/LinedList"/>
    <dgm:cxn modelId="{A02B40C6-C4CC-426C-9E17-AA793896BB8F}" type="presParOf" srcId="{259D5855-7A70-4F20-8145-5A73DD671DFC}" destId="{DA9DE3AC-FC9C-4544-989A-18A038452ED0}" srcOrd="0" destOrd="0" presId="urn:microsoft.com/office/officeart/2008/layout/LinedList"/>
    <dgm:cxn modelId="{48EEB6ED-6F2F-4F03-A23B-D691CD5BB750}" type="presParOf" srcId="{259D5855-7A70-4F20-8145-5A73DD671DFC}" destId="{0BC3BD16-F6ED-4CEE-BD19-641E3FF21BFF}" srcOrd="1" destOrd="0" presId="urn:microsoft.com/office/officeart/2008/layout/LinedList"/>
    <dgm:cxn modelId="{DE3139DF-71B5-41C6-8B4F-801BE89A56F3}" type="presParOf" srcId="{0E8B9964-8165-44A4-BAA7-64933A7E49AD}" destId="{A80C8E09-3D01-444B-B5B0-B9DCA431D418}" srcOrd="14" destOrd="0" presId="urn:microsoft.com/office/officeart/2008/layout/LinedList"/>
    <dgm:cxn modelId="{7BF130EF-1513-4887-B31F-9F9F328EA0B7}" type="presParOf" srcId="{0E8B9964-8165-44A4-BAA7-64933A7E49AD}" destId="{F4B92833-F8BC-4344-A2B3-279FB4B5649E}" srcOrd="15" destOrd="0" presId="urn:microsoft.com/office/officeart/2008/layout/LinedList"/>
    <dgm:cxn modelId="{25C77383-897F-449E-ABD2-C5B3D8ADC99E}" type="presParOf" srcId="{F4B92833-F8BC-4344-A2B3-279FB4B5649E}" destId="{4C5F7A42-C21F-43CC-B26D-7E3071EC4CFB}" srcOrd="0" destOrd="0" presId="urn:microsoft.com/office/officeart/2008/layout/LinedList"/>
    <dgm:cxn modelId="{BAF07522-AB38-45F7-BB3F-FD154E24C8A1}" type="presParOf" srcId="{F4B92833-F8BC-4344-A2B3-279FB4B5649E}" destId="{2BE78BA3-61D7-4B82-8CA2-3C3C7C03B53C}" srcOrd="1" destOrd="0" presId="urn:microsoft.com/office/officeart/2008/layout/LinedList"/>
    <dgm:cxn modelId="{F0D285A6-9834-44CF-9B1A-74D2E7BEF031}" type="presParOf" srcId="{0E8B9964-8165-44A4-BAA7-64933A7E49AD}" destId="{CA4B63D4-7DEB-4461-AC7F-32378F8109C8}" srcOrd="16" destOrd="0" presId="urn:microsoft.com/office/officeart/2008/layout/LinedList"/>
    <dgm:cxn modelId="{580ACA45-6764-4282-B5EC-A6017B247DFB}" type="presParOf" srcId="{0E8B9964-8165-44A4-BAA7-64933A7E49AD}" destId="{DB072367-BB5F-4A8F-A66D-FB7F027FCC8B}" srcOrd="17" destOrd="0" presId="urn:microsoft.com/office/officeart/2008/layout/LinedList"/>
    <dgm:cxn modelId="{F81D34E7-F2D2-447D-A81C-D456A8AF2D0F}" type="presParOf" srcId="{DB072367-BB5F-4A8F-A66D-FB7F027FCC8B}" destId="{524A42A0-EF20-47A5-B694-8F97EB87ECA5}" srcOrd="0" destOrd="0" presId="urn:microsoft.com/office/officeart/2008/layout/LinedList"/>
    <dgm:cxn modelId="{E6AB416B-43BC-4F3D-ADBB-7A7CD296EADC}" type="presParOf" srcId="{DB072367-BB5F-4A8F-A66D-FB7F027FCC8B}" destId="{945A5ECE-1A8C-483E-9B35-B50CA8F05F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46D95-3848-4787-A55B-206D7E64B72E}">
      <dsp:nvSpPr>
        <dsp:cNvPr id="0" name=""/>
        <dsp:cNvSpPr/>
      </dsp:nvSpPr>
      <dsp:spPr>
        <a:xfrm>
          <a:off x="0" y="71377"/>
          <a:ext cx="5744684" cy="879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Ihr bekommt ein Merkblatt mit verschiedenen Herausforderungen, die man als Hotelgast meistern können muss, um einen erfolgreichen Aufenthalt zu haben.</a:t>
          </a:r>
          <a:endParaRPr lang="en-US" sz="1600" kern="1200"/>
        </a:p>
      </dsp:txBody>
      <dsp:txXfrm>
        <a:off x="42950" y="114327"/>
        <a:ext cx="5658784" cy="793940"/>
      </dsp:txXfrm>
    </dsp:sp>
    <dsp:sp modelId="{7261BDE8-0A42-4726-8612-EE75A8339C04}">
      <dsp:nvSpPr>
        <dsp:cNvPr id="0" name=""/>
        <dsp:cNvSpPr/>
      </dsp:nvSpPr>
      <dsp:spPr>
        <a:xfrm>
          <a:off x="0" y="997297"/>
          <a:ext cx="5744684" cy="8798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Ihr sollt im Klassenzimmer herumgehen und dafür sorgen, dass ihr mit jedem Mitschüler mindestens einmal sprecht.</a:t>
          </a:r>
          <a:endParaRPr lang="en-US" sz="1600" kern="1200"/>
        </a:p>
      </dsp:txBody>
      <dsp:txXfrm>
        <a:off x="42950" y="1040247"/>
        <a:ext cx="5658784" cy="793940"/>
      </dsp:txXfrm>
    </dsp:sp>
    <dsp:sp modelId="{5DCCE469-42B1-4AEB-974F-3778D74426CE}">
      <dsp:nvSpPr>
        <dsp:cNvPr id="0" name=""/>
        <dsp:cNvSpPr/>
      </dsp:nvSpPr>
      <dsp:spPr>
        <a:xfrm>
          <a:off x="0" y="1923218"/>
          <a:ext cx="5744684" cy="8798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Lest euch die Herausforderungen durch und formuliert sie als höfliche Fragen.</a:t>
          </a:r>
          <a:endParaRPr lang="en-US" sz="1600" kern="1200"/>
        </a:p>
      </dsp:txBody>
      <dsp:txXfrm>
        <a:off x="42950" y="1966168"/>
        <a:ext cx="5658784" cy="793940"/>
      </dsp:txXfrm>
    </dsp:sp>
    <dsp:sp modelId="{77C4C64E-9ABB-4DF6-B45B-4D395ED8D27E}">
      <dsp:nvSpPr>
        <dsp:cNvPr id="0" name=""/>
        <dsp:cNvSpPr/>
      </dsp:nvSpPr>
      <dsp:spPr>
        <a:xfrm>
          <a:off x="0" y="2849138"/>
          <a:ext cx="5744684" cy="8798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Notiert euch den Namen eures Partners nach jeder Herausforderung.</a:t>
          </a:r>
          <a:endParaRPr lang="en-US" sz="1600" kern="1200"/>
        </a:p>
      </dsp:txBody>
      <dsp:txXfrm>
        <a:off x="42950" y="2892088"/>
        <a:ext cx="5658784" cy="793940"/>
      </dsp:txXfrm>
    </dsp:sp>
    <dsp:sp modelId="{CEFD95A3-7F07-4DE7-A84E-4E27116A2EF2}">
      <dsp:nvSpPr>
        <dsp:cNvPr id="0" name=""/>
        <dsp:cNvSpPr/>
      </dsp:nvSpPr>
      <dsp:spPr>
        <a:xfrm>
          <a:off x="0" y="3775058"/>
          <a:ext cx="5744684" cy="879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Achtet dabei auf die Regeln der deutschen Höflichkeit.</a:t>
          </a:r>
          <a:endParaRPr lang="en-US" sz="1600" kern="1200"/>
        </a:p>
      </dsp:txBody>
      <dsp:txXfrm>
        <a:off x="42950" y="3818008"/>
        <a:ext cx="5658784" cy="793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06395-D0E5-4FC7-AA8D-062B1E6E2C69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5CB6C-C8F0-42F0-91EB-A46EFEA0DC34}">
      <dsp:nvSpPr>
        <dsp:cNvPr id="0" name=""/>
        <dsp:cNvSpPr/>
      </dsp:nvSpPr>
      <dsp:spPr>
        <a:xfrm>
          <a:off x="0" y="67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Entschuldigung</a:t>
          </a:r>
          <a:r>
            <a:rPr lang="da-DK" sz="2500" kern="1200" dirty="0"/>
            <a:t>, </a:t>
          </a:r>
          <a:r>
            <a:rPr lang="da-DK" sz="2500" kern="1200" dirty="0" err="1"/>
            <a:t>könnten</a:t>
          </a:r>
          <a:r>
            <a:rPr lang="da-DK" sz="2500" kern="1200" dirty="0"/>
            <a:t> Sie mir bitte </a:t>
          </a:r>
          <a:r>
            <a:rPr lang="da-DK" sz="2500" kern="1200" dirty="0" err="1"/>
            <a:t>helfen</a:t>
          </a:r>
          <a:r>
            <a:rPr lang="da-DK" sz="2500" kern="1200" dirty="0"/>
            <a:t>…</a:t>
          </a:r>
          <a:endParaRPr lang="en-US" sz="2500" kern="1200" dirty="0"/>
        </a:p>
      </dsp:txBody>
      <dsp:txXfrm>
        <a:off x="0" y="675"/>
        <a:ext cx="6900512" cy="614976"/>
      </dsp:txXfrm>
    </dsp:sp>
    <dsp:sp modelId="{1E4085B4-C271-4736-9C7B-2343C360507A}">
      <dsp:nvSpPr>
        <dsp:cNvPr id="0" name=""/>
        <dsp:cNvSpPr/>
      </dsp:nvSpPr>
      <dsp:spPr>
        <a:xfrm>
          <a:off x="0" y="61565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A4722-B9FC-4126-9867-0A7D394D771D}">
      <dsp:nvSpPr>
        <dsp:cNvPr id="0" name=""/>
        <dsp:cNvSpPr/>
      </dsp:nvSpPr>
      <dsp:spPr>
        <a:xfrm>
          <a:off x="0" y="61565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Könnten Sie mir bitte sagen, …</a:t>
          </a:r>
          <a:endParaRPr lang="en-US" sz="2500" kern="1200"/>
        </a:p>
      </dsp:txBody>
      <dsp:txXfrm>
        <a:off x="0" y="615652"/>
        <a:ext cx="6900512" cy="614976"/>
      </dsp:txXfrm>
    </dsp:sp>
    <dsp:sp modelId="{67869239-9916-48B4-9C18-8027679344D3}">
      <dsp:nvSpPr>
        <dsp:cNvPr id="0" name=""/>
        <dsp:cNvSpPr/>
      </dsp:nvSpPr>
      <dsp:spPr>
        <a:xfrm>
          <a:off x="0" y="12306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A3AAF-78C9-4178-B1D4-7D796B2BFAA6}">
      <dsp:nvSpPr>
        <dsp:cNvPr id="0" name=""/>
        <dsp:cNvSpPr/>
      </dsp:nvSpPr>
      <dsp:spPr>
        <a:xfrm>
          <a:off x="0" y="123062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Entschuldigung</a:t>
          </a:r>
          <a:r>
            <a:rPr lang="da-DK" sz="2500" kern="1200" dirty="0"/>
            <a:t>, </a:t>
          </a:r>
          <a:r>
            <a:rPr lang="da-DK" sz="2500" kern="1200" dirty="0" err="1"/>
            <a:t>darf</a:t>
          </a:r>
          <a:r>
            <a:rPr lang="da-DK" sz="2500" kern="1200" dirty="0"/>
            <a:t> </a:t>
          </a:r>
          <a:r>
            <a:rPr lang="da-DK" sz="2500" kern="1200" dirty="0" err="1"/>
            <a:t>ich</a:t>
          </a:r>
          <a:r>
            <a:rPr lang="da-DK" sz="2500" kern="1200" dirty="0"/>
            <a:t> </a:t>
          </a:r>
          <a:r>
            <a:rPr lang="da-DK" sz="2500" kern="1200" dirty="0" err="1"/>
            <a:t>Ihnen</a:t>
          </a:r>
          <a:r>
            <a:rPr lang="da-DK" sz="2500" kern="1200" dirty="0"/>
            <a:t> </a:t>
          </a:r>
          <a:r>
            <a:rPr lang="da-DK" sz="2500" kern="1200" dirty="0" err="1"/>
            <a:t>eine</a:t>
          </a:r>
          <a:r>
            <a:rPr lang="da-DK" sz="2500" kern="1200" dirty="0"/>
            <a:t> </a:t>
          </a:r>
          <a:r>
            <a:rPr lang="da-DK" sz="2500" kern="1200" dirty="0" err="1"/>
            <a:t>Frage</a:t>
          </a:r>
          <a:r>
            <a:rPr lang="da-DK" sz="2500" kern="1200" dirty="0"/>
            <a:t> </a:t>
          </a:r>
          <a:r>
            <a:rPr lang="da-DK" sz="2500" kern="1200" dirty="0" err="1"/>
            <a:t>stellen</a:t>
          </a:r>
          <a:r>
            <a:rPr lang="da-DK" sz="2500" kern="1200" dirty="0"/>
            <a:t>…</a:t>
          </a:r>
          <a:endParaRPr lang="en-US" sz="2500" kern="1200" dirty="0"/>
        </a:p>
      </dsp:txBody>
      <dsp:txXfrm>
        <a:off x="0" y="1230628"/>
        <a:ext cx="6900512" cy="614976"/>
      </dsp:txXfrm>
    </dsp:sp>
    <dsp:sp modelId="{7E42FB5C-F4C7-4BE4-96D6-D351146C0593}">
      <dsp:nvSpPr>
        <dsp:cNvPr id="0" name=""/>
        <dsp:cNvSpPr/>
      </dsp:nvSpPr>
      <dsp:spPr>
        <a:xfrm>
          <a:off x="0" y="18456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0D4D3-2E64-4865-A7CB-A66EB3C58A9B}">
      <dsp:nvSpPr>
        <dsp:cNvPr id="0" name=""/>
        <dsp:cNvSpPr/>
      </dsp:nvSpPr>
      <dsp:spPr>
        <a:xfrm>
          <a:off x="0" y="184560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Darf</a:t>
          </a:r>
          <a:r>
            <a:rPr lang="da-DK" sz="2500" kern="1200" dirty="0"/>
            <a:t> </a:t>
          </a:r>
          <a:r>
            <a:rPr lang="da-DK" sz="2500" kern="1200" dirty="0" err="1"/>
            <a:t>ich</a:t>
          </a:r>
          <a:r>
            <a:rPr lang="da-DK" sz="2500" kern="1200" dirty="0"/>
            <a:t> </a:t>
          </a:r>
          <a:r>
            <a:rPr lang="da-DK" sz="2500" kern="1200" dirty="0" err="1"/>
            <a:t>fragen</a:t>
          </a:r>
          <a:r>
            <a:rPr lang="da-DK" sz="2500" kern="1200" dirty="0"/>
            <a:t>…</a:t>
          </a:r>
          <a:endParaRPr lang="en-US" sz="2500" kern="1200" dirty="0"/>
        </a:p>
      </dsp:txBody>
      <dsp:txXfrm>
        <a:off x="0" y="1845605"/>
        <a:ext cx="6900512" cy="614976"/>
      </dsp:txXfrm>
    </dsp:sp>
    <dsp:sp modelId="{58CC179E-6CBE-4558-9163-0441AF67C69D}">
      <dsp:nvSpPr>
        <dsp:cNvPr id="0" name=""/>
        <dsp:cNvSpPr/>
      </dsp:nvSpPr>
      <dsp:spPr>
        <a:xfrm>
          <a:off x="0" y="246058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97747-EA83-4B9C-B9A6-E991EED74584}">
      <dsp:nvSpPr>
        <dsp:cNvPr id="0" name=""/>
        <dsp:cNvSpPr/>
      </dsp:nvSpPr>
      <dsp:spPr>
        <a:xfrm>
          <a:off x="0" y="246058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Verzeihung, ich suche …</a:t>
          </a:r>
          <a:endParaRPr lang="en-US" sz="2500" kern="1200"/>
        </a:p>
      </dsp:txBody>
      <dsp:txXfrm>
        <a:off x="0" y="2460582"/>
        <a:ext cx="6900512" cy="614976"/>
      </dsp:txXfrm>
    </dsp:sp>
    <dsp:sp modelId="{28A2B9C8-1D23-4E25-91D4-D8CB05A3C5FA}">
      <dsp:nvSpPr>
        <dsp:cNvPr id="0" name=""/>
        <dsp:cNvSpPr/>
      </dsp:nvSpPr>
      <dsp:spPr>
        <a:xfrm>
          <a:off x="0" y="307555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E0988-ABF1-4656-B330-ADEB3582F57D}">
      <dsp:nvSpPr>
        <dsp:cNvPr id="0" name=""/>
        <dsp:cNvSpPr/>
      </dsp:nvSpPr>
      <dsp:spPr>
        <a:xfrm>
          <a:off x="0" y="307555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Ich bräuchte …</a:t>
          </a:r>
          <a:endParaRPr lang="en-US" sz="2500" kern="1200"/>
        </a:p>
      </dsp:txBody>
      <dsp:txXfrm>
        <a:off x="0" y="3075558"/>
        <a:ext cx="6900512" cy="614976"/>
      </dsp:txXfrm>
    </dsp:sp>
    <dsp:sp modelId="{9E4B20FA-EA06-40DC-B550-A6ECC721AE8B}">
      <dsp:nvSpPr>
        <dsp:cNvPr id="0" name=""/>
        <dsp:cNvSpPr/>
      </dsp:nvSpPr>
      <dsp:spPr>
        <a:xfrm>
          <a:off x="0" y="36905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DE3AC-FC9C-4544-989A-18A038452ED0}">
      <dsp:nvSpPr>
        <dsp:cNvPr id="0" name=""/>
        <dsp:cNvSpPr/>
      </dsp:nvSpPr>
      <dsp:spPr>
        <a:xfrm>
          <a:off x="0" y="369053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Gibt</a:t>
          </a:r>
          <a:r>
            <a:rPr lang="da-DK" sz="2500" kern="1200" dirty="0"/>
            <a:t> es hier …</a:t>
          </a:r>
          <a:endParaRPr lang="en-US" sz="2500" kern="1200" dirty="0"/>
        </a:p>
      </dsp:txBody>
      <dsp:txXfrm>
        <a:off x="0" y="3690535"/>
        <a:ext cx="6900512" cy="614976"/>
      </dsp:txXfrm>
    </dsp:sp>
    <dsp:sp modelId="{A80C8E09-3D01-444B-B5B0-B9DCA431D418}">
      <dsp:nvSpPr>
        <dsp:cNvPr id="0" name=""/>
        <dsp:cNvSpPr/>
      </dsp:nvSpPr>
      <dsp:spPr>
        <a:xfrm>
          <a:off x="0" y="43055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F7A42-C21F-43CC-B26D-7E3071EC4CFB}">
      <dsp:nvSpPr>
        <dsp:cNvPr id="0" name=""/>
        <dsp:cNvSpPr/>
      </dsp:nvSpPr>
      <dsp:spPr>
        <a:xfrm>
          <a:off x="0" y="430551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Verzeihung</a:t>
          </a:r>
          <a:r>
            <a:rPr lang="da-DK" sz="2500" kern="1200" dirty="0"/>
            <a:t>, </a:t>
          </a:r>
          <a:r>
            <a:rPr lang="da-DK" sz="2500" kern="1200" dirty="0" err="1"/>
            <a:t>wissen</a:t>
          </a:r>
          <a:r>
            <a:rPr lang="da-DK" sz="2500" kern="1200" dirty="0"/>
            <a:t> Sie, </a:t>
          </a:r>
          <a:r>
            <a:rPr lang="da-DK" sz="2500" kern="1200" dirty="0" err="1"/>
            <a:t>wo</a:t>
          </a:r>
          <a:r>
            <a:rPr lang="da-DK" sz="2500" kern="1200" dirty="0"/>
            <a:t> </a:t>
          </a:r>
          <a:r>
            <a:rPr lang="da-DK" sz="2500" kern="1200" dirty="0" err="1"/>
            <a:t>ich</a:t>
          </a:r>
          <a:r>
            <a:rPr lang="da-DK" sz="2500" kern="1200" dirty="0"/>
            <a:t> … </a:t>
          </a:r>
          <a:r>
            <a:rPr lang="da-DK" sz="2500" kern="1200" dirty="0" err="1"/>
            <a:t>finden</a:t>
          </a:r>
          <a:r>
            <a:rPr lang="da-DK" sz="2500" kern="1200" dirty="0"/>
            <a:t> </a:t>
          </a:r>
          <a:r>
            <a:rPr lang="da-DK" sz="2500" kern="1200" dirty="0" err="1"/>
            <a:t>kann</a:t>
          </a:r>
          <a:r>
            <a:rPr lang="da-DK" sz="2500" kern="1200" dirty="0"/>
            <a:t>?</a:t>
          </a:r>
          <a:endParaRPr lang="en-US" sz="2500" kern="1200" dirty="0"/>
        </a:p>
      </dsp:txBody>
      <dsp:txXfrm>
        <a:off x="0" y="4305512"/>
        <a:ext cx="6900512" cy="614976"/>
      </dsp:txXfrm>
    </dsp:sp>
    <dsp:sp modelId="{CA4B63D4-7DEB-4461-AC7F-32378F8109C8}">
      <dsp:nvSpPr>
        <dsp:cNvPr id="0" name=""/>
        <dsp:cNvSpPr/>
      </dsp:nvSpPr>
      <dsp:spPr>
        <a:xfrm>
          <a:off x="0" y="492048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A42A0-EF20-47A5-B694-8F97EB87ECA5}">
      <dsp:nvSpPr>
        <dsp:cNvPr id="0" name=""/>
        <dsp:cNvSpPr/>
      </dsp:nvSpPr>
      <dsp:spPr>
        <a:xfrm>
          <a:off x="0" y="492048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Ich würde gern wissen…</a:t>
          </a:r>
          <a:endParaRPr lang="en-US" sz="2500" kern="1200"/>
        </a:p>
      </dsp:txBody>
      <dsp:txXfrm>
        <a:off x="0" y="4920488"/>
        <a:ext cx="6900512" cy="614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28B45-CD65-48AA-B08F-CBE8EB0DC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90023A-286B-48B9-9489-D87CB3EEF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D5A940-151B-49D9-B290-07E4280D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89730C-F824-45C7-A845-734CD485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510537-002D-42AA-9BE5-7E619AAC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59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6CD4E-8745-466D-A202-A8596D6C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172AC60-3D2B-48A3-B01F-181B190BE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607607-9270-4B63-BF68-3FEB7DD9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0F84209-11CA-4155-9CB3-6EFC6F3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2627C6-92E9-46FA-A497-279786C1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69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20337D1-B7DC-43BC-B145-D9D304DB0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29DAEFC-A8A9-435D-8E0E-42AAC8C8D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3F7956-C67F-45AE-A16D-7B60A7A85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77B745C-C58B-418E-A39C-7863C69B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0A9095-4D12-491D-9FD7-C47403D5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654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BED56-DEB8-41D5-9E37-DF6C91E0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47690B-C113-4A42-B67C-313B11416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DDBCC0-6F69-47FF-B212-43E8B70A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EA3010B-4DA8-43E8-8CBA-81BEA37B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8BE5E9-589D-4F8A-A568-A5C78CAE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1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796C3-A734-4F65-867D-37D6F31A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9BDFB2-9985-40CB-8414-2C80331E8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34C73B-D8D0-4E17-BF60-3B955DA3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662188-8FB4-4300-991C-5E09FE53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C4ABC4-7673-42F1-861F-16E1A341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388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67CF3-A129-4D93-858B-EFDDDE86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83CA8D-567D-4293-9D57-1C51F9396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B8E232-52B5-4630-8238-D6B31B447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F673DD3-7EE9-4927-BDD7-F8B3DE5C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2E2E3E-CD9A-417B-BC5B-C7EBD223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2C9D82-C359-485F-85BD-ADB3CDC4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405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7A94-61C5-4068-8374-BFD7ADCC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3CC97B-9909-4752-9A1A-2B7AE7DE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0DC6B0-E9FB-4BAA-B651-AEECE50B6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B6BE8F7-81AF-4538-B652-EDE21AA65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7E4356C-61DB-484A-8BFB-B819E1BEF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1DCC52-B639-4A68-9088-301F2DC7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D426EC6-66E3-4BC0-91F7-202B9023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75D2737-B7AC-44D8-8729-474C017A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449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F80ED-78C2-4442-BAAB-7C24998E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CF5FD4A-5117-4CD1-8183-B16346B1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43CB40-C604-45D5-9038-3EDFC412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D7465B-DBAB-405E-9AD8-1BD63B3C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197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1CEEF82-757E-4366-9C76-9FE8CD75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C3EA6C7-9855-4970-AFAF-AC3565B3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FC35CD8-8FE1-4CA2-8977-CC2B15D6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20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3837F-6209-448E-B72D-1CC05671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3148F5-E306-4D35-826C-B428A4EE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E2EE64-4B34-485E-A3AD-64274BF33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C24FA81-BB91-4C67-ACC8-6C5EB40A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8811BA-2E28-48BB-89F1-EE06F3D9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64A2935-FCFE-4A52-B1A8-5FC3CB11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53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E6467-9C5B-4728-A106-96420AA0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A7EA067-7325-41AB-BD68-6DBDC060D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3E58E3-5063-48FA-A8F2-9E16848B7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CA3A55B-3D4A-4E23-903F-763E90B6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2B0C02D-7B96-4D8D-9584-0764E0EE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F687CB7-CF01-46A2-A892-15AB219B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75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4F9BE7D-2E5F-4B03-BC65-7887D5F2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764429-D321-48F6-B7F5-136F99FB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502634-32ED-4A00-8531-0D645A64B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897BE-7B04-4993-BBE5-8A8BFAEC48E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2CA690-EBD4-43BF-98EC-2A64A8BB1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AD3FE1-DD08-41EC-9702-1A1D5D449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4F3BE-2024-4C4E-811A-A378035006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53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ijgOLUE3N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3FD7D03-C7DB-0254-FB23-07A86ACAE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538C03-6C96-4242-B4B9-0E629CAE7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da-DK" sz="8800" b="1" dirty="0">
                <a:solidFill>
                  <a:srgbClr val="FFFFFF"/>
                </a:solidFill>
              </a:rPr>
              <a:t>Im Hotel</a:t>
            </a:r>
          </a:p>
        </p:txBody>
      </p:sp>
    </p:spTree>
    <p:extLst>
      <p:ext uri="{BB962C8B-B14F-4D97-AF65-F5344CB8AC3E}">
        <p14:creationId xmlns:p14="http://schemas.microsoft.com/office/powerpoint/2010/main" val="8588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9C73A-E312-4D16-9CC7-381E7F4D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Ein</a:t>
            </a:r>
            <a:r>
              <a:rPr lang="da-DK" dirty="0"/>
              <a:t> Zimmer </a:t>
            </a:r>
            <a:r>
              <a:rPr lang="da-DK" dirty="0" err="1"/>
              <a:t>buchen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CD711C-9435-40A7-AEC9-46B641F0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800" b="1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de-DE" sz="1800" b="1" u="sng" dirty="0">
              <a:solidFill>
                <a:srgbClr val="1155CC"/>
              </a:solidFill>
              <a:latin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de-DE" sz="1800" b="1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de-DE" sz="1800" b="1" u="sng" dirty="0">
              <a:solidFill>
                <a:srgbClr val="1155CC"/>
              </a:solidFill>
              <a:latin typeface="Arial" panose="020B060402020202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de-DE" sz="3200" b="1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Nicos Weg – A2 – Folge 18: Im Hotel - YouTube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70641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288C59-B8E6-4A4E-87E7-47D959AB9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sz="4400" dirty="0">
                <a:solidFill>
                  <a:schemeClr val="bg1"/>
                </a:solidFill>
              </a:rPr>
              <a:t>Das </a:t>
            </a:r>
            <a:r>
              <a:rPr lang="da-DK" sz="4400" dirty="0" err="1">
                <a:solidFill>
                  <a:schemeClr val="bg1"/>
                </a:solidFill>
              </a:rPr>
              <a:t>Hotelpersonal</a:t>
            </a:r>
            <a:r>
              <a:rPr lang="da-DK" sz="4400" dirty="0">
                <a:solidFill>
                  <a:schemeClr val="bg1"/>
                </a:solidFill>
              </a:rPr>
              <a:t> </a:t>
            </a:r>
            <a:r>
              <a:rPr lang="da-DK" sz="4400" dirty="0" err="1">
                <a:solidFill>
                  <a:schemeClr val="bg1"/>
                </a:solidFill>
              </a:rPr>
              <a:t>steht</a:t>
            </a:r>
            <a:r>
              <a:rPr lang="da-DK" sz="4400" dirty="0">
                <a:solidFill>
                  <a:schemeClr val="bg1"/>
                </a:solidFill>
              </a:rPr>
              <a:t> </a:t>
            </a:r>
            <a:r>
              <a:rPr lang="da-DK" sz="4400" dirty="0" err="1">
                <a:solidFill>
                  <a:schemeClr val="bg1"/>
                </a:solidFill>
              </a:rPr>
              <a:t>Ihnen</a:t>
            </a:r>
            <a:r>
              <a:rPr lang="da-DK" sz="4400" dirty="0">
                <a:solidFill>
                  <a:schemeClr val="bg1"/>
                </a:solidFill>
              </a:rPr>
              <a:t> immer </a:t>
            </a:r>
            <a:r>
              <a:rPr lang="da-DK" sz="4400" dirty="0" err="1">
                <a:solidFill>
                  <a:schemeClr val="bg1"/>
                </a:solidFill>
              </a:rPr>
              <a:t>zur</a:t>
            </a:r>
            <a:r>
              <a:rPr lang="da-DK" sz="4400" dirty="0">
                <a:solidFill>
                  <a:schemeClr val="bg1"/>
                </a:solidFill>
              </a:rPr>
              <a:t> </a:t>
            </a:r>
            <a:r>
              <a:rPr lang="da-DK" sz="4400" dirty="0" err="1">
                <a:solidFill>
                  <a:schemeClr val="bg1"/>
                </a:solidFill>
              </a:rPr>
              <a:t>Verfügung</a:t>
            </a:r>
            <a:r>
              <a:rPr lang="da-DK" sz="4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buNone/>
            </a:pP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1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55916-F246-6658-C525-635C8ED90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8A8446-755D-4E3D-BA68-328E4E3C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da-DK" sz="4000" dirty="0" err="1">
                <a:solidFill>
                  <a:srgbClr val="FFFFFF"/>
                </a:solidFill>
              </a:rPr>
              <a:t>Übung</a:t>
            </a:r>
            <a:r>
              <a:rPr lang="da-DK" sz="4000" dirty="0">
                <a:solidFill>
                  <a:srgbClr val="FFFFFF"/>
                </a:solidFill>
              </a:rPr>
              <a:t> –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</a:t>
            </a:r>
            <a:r>
              <a:rPr lang="da-DK" sz="4000" dirty="0" err="1">
                <a:solidFill>
                  <a:srgbClr val="FFFFFF"/>
                </a:solidFill>
              </a:rPr>
              <a:t>bazar</a:t>
            </a:r>
            <a:endParaRPr lang="da-DK" sz="4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4582FB45-9407-FC80-0008-3D1F2EE3D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5066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3760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DCBEE2-EB08-4081-A0A7-5DA9FB42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da-DK" sz="5400"/>
              <a:t>Redemittel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A39803F-CE9E-4190-064A-18C224EA28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61997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971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C9F5AD-44C2-4713-B814-F4D8F8CD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a-DK" sz="5400"/>
              <a:t>Opsamling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2F327C-8615-4038-9E08-4FC6590E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a-DK" sz="2200" dirty="0"/>
              <a:t>Gennemgang af de mest typiske udfordringer, man kan have som hotelgæst.</a:t>
            </a:r>
          </a:p>
        </p:txBody>
      </p:sp>
      <p:pic>
        <p:nvPicPr>
          <p:cNvPr id="5" name="Picture 4" descr="Farverige trykte sider">
            <a:extLst>
              <a:ext uri="{FF2B5EF4-FFF2-40B4-BE49-F238E27FC236}">
                <a16:creationId xmlns:a16="http://schemas.microsoft.com/office/drawing/2014/main" id="{5BA86620-63CA-1332-74D4-641CA3118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82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173</Words>
  <Application>Microsoft Office PowerPoint</Application>
  <PresentationFormat>Widescreen</PresentationFormat>
  <Paragraphs>28</Paragraphs>
  <Slides>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Im Hotel</vt:lpstr>
      <vt:lpstr>Ein Zimmer buchen</vt:lpstr>
      <vt:lpstr>PowerPoint-præsentation</vt:lpstr>
      <vt:lpstr>Übung – svar bazar</vt:lpstr>
      <vt:lpstr>Redemittel</vt:lpstr>
      <vt:lpstr>Opsamling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 Hotel</dc:title>
  <dc:creator>Karen Bjørnbak Andersen</dc:creator>
  <cp:lastModifiedBy>Stine Lykke Hagerup</cp:lastModifiedBy>
  <cp:revision>2</cp:revision>
  <dcterms:created xsi:type="dcterms:W3CDTF">2022-03-28T16:16:52Z</dcterms:created>
  <dcterms:modified xsi:type="dcterms:W3CDTF">2025-03-12T08:57:03Z</dcterms:modified>
</cp:coreProperties>
</file>