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63" r:id="rId3"/>
    <p:sldId id="264" r:id="rId4"/>
    <p:sldId id="260" r:id="rId5"/>
    <p:sldId id="262" r:id="rId6"/>
    <p:sldId id="257" r:id="rId7"/>
    <p:sldId id="258" r:id="rId8"/>
    <p:sldId id="259" r:id="rId9"/>
  </p:sldIdLst>
  <p:sldSz cx="12192000" cy="6858000"/>
  <p:notesSz cx="6797675" cy="9928225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643C14-9233-4E6E-87DC-BEBB79B1DEA3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2178AF5D-F06F-46FC-BC9D-52D51F933D37}">
      <dgm:prSet/>
      <dgm:spPr/>
      <dgm:t>
        <a:bodyPr/>
        <a:lstStyle/>
        <a:p>
          <a:r>
            <a:rPr lang="da-DK"/>
            <a:t>Wie viele Personen sind sie?</a:t>
          </a:r>
          <a:endParaRPr lang="en-US"/>
        </a:p>
      </dgm:t>
    </dgm:pt>
    <dgm:pt modelId="{3601A822-983B-4FCB-A005-B21F5EA1A0FA}" type="parTrans" cxnId="{69627C2D-07CE-470E-869D-95444EF3FA59}">
      <dgm:prSet/>
      <dgm:spPr/>
      <dgm:t>
        <a:bodyPr/>
        <a:lstStyle/>
        <a:p>
          <a:endParaRPr lang="en-US"/>
        </a:p>
      </dgm:t>
    </dgm:pt>
    <dgm:pt modelId="{F6494294-41A3-4E10-B9DB-01980275738A}" type="sibTrans" cxnId="{69627C2D-07CE-470E-869D-95444EF3FA59}">
      <dgm:prSet/>
      <dgm:spPr/>
      <dgm:t>
        <a:bodyPr/>
        <a:lstStyle/>
        <a:p>
          <a:endParaRPr lang="en-US"/>
        </a:p>
      </dgm:t>
    </dgm:pt>
    <dgm:pt modelId="{B6038A26-0AB7-4430-A83E-BACA718B775B}">
      <dgm:prSet/>
      <dgm:spPr/>
      <dgm:t>
        <a:bodyPr/>
        <a:lstStyle/>
        <a:p>
          <a:r>
            <a:rPr lang="da-DK"/>
            <a:t>Sind Sie schon so weit?</a:t>
          </a:r>
          <a:endParaRPr lang="en-US"/>
        </a:p>
      </dgm:t>
    </dgm:pt>
    <dgm:pt modelId="{7AAE2693-F265-4971-B34F-A3F195201615}" type="parTrans" cxnId="{D1432426-A7DD-4885-AF27-F3D522F28FF8}">
      <dgm:prSet/>
      <dgm:spPr/>
      <dgm:t>
        <a:bodyPr/>
        <a:lstStyle/>
        <a:p>
          <a:endParaRPr lang="en-US"/>
        </a:p>
      </dgm:t>
    </dgm:pt>
    <dgm:pt modelId="{B4DAAA4A-CF0E-4D04-BB77-E54D8868D174}" type="sibTrans" cxnId="{D1432426-A7DD-4885-AF27-F3D522F28FF8}">
      <dgm:prSet/>
      <dgm:spPr/>
      <dgm:t>
        <a:bodyPr/>
        <a:lstStyle/>
        <a:p>
          <a:endParaRPr lang="en-US"/>
        </a:p>
      </dgm:t>
    </dgm:pt>
    <dgm:pt modelId="{238E5A7D-30C5-46BE-B097-5A127670FC21}">
      <dgm:prSet/>
      <dgm:spPr/>
      <dgm:t>
        <a:bodyPr/>
        <a:lstStyle/>
        <a:p>
          <a:r>
            <a:rPr lang="da-DK"/>
            <a:t>Darf es schon etwas zum Trinken sein?</a:t>
          </a:r>
          <a:endParaRPr lang="en-US"/>
        </a:p>
      </dgm:t>
    </dgm:pt>
    <dgm:pt modelId="{7365BD29-8806-4379-A292-95999930AE32}" type="parTrans" cxnId="{B782ABCD-C97A-4D31-84E0-86106199D165}">
      <dgm:prSet/>
      <dgm:spPr/>
      <dgm:t>
        <a:bodyPr/>
        <a:lstStyle/>
        <a:p>
          <a:endParaRPr lang="en-US"/>
        </a:p>
      </dgm:t>
    </dgm:pt>
    <dgm:pt modelId="{D2A3D44B-8640-4EF1-8E3E-FA0C5DB7E573}" type="sibTrans" cxnId="{B782ABCD-C97A-4D31-84E0-86106199D165}">
      <dgm:prSet/>
      <dgm:spPr/>
      <dgm:t>
        <a:bodyPr/>
        <a:lstStyle/>
        <a:p>
          <a:endParaRPr lang="en-US"/>
        </a:p>
      </dgm:t>
    </dgm:pt>
    <dgm:pt modelId="{6447213D-E9A9-486B-97AD-66E309742EAE}">
      <dgm:prSet/>
      <dgm:spPr/>
      <dgm:t>
        <a:bodyPr/>
        <a:lstStyle/>
        <a:p>
          <a:r>
            <a:rPr lang="da-DK"/>
            <a:t>Was darf es sein?</a:t>
          </a:r>
          <a:endParaRPr lang="en-US"/>
        </a:p>
      </dgm:t>
    </dgm:pt>
    <dgm:pt modelId="{F827389E-EFEB-46AD-9CC1-5FD46C6DED48}" type="parTrans" cxnId="{6E725DE6-0D56-472E-935F-D812C67266F7}">
      <dgm:prSet/>
      <dgm:spPr/>
      <dgm:t>
        <a:bodyPr/>
        <a:lstStyle/>
        <a:p>
          <a:endParaRPr lang="en-US"/>
        </a:p>
      </dgm:t>
    </dgm:pt>
    <dgm:pt modelId="{41AF2371-253D-4E8C-BC19-DC010BD1927A}" type="sibTrans" cxnId="{6E725DE6-0D56-472E-935F-D812C67266F7}">
      <dgm:prSet/>
      <dgm:spPr/>
      <dgm:t>
        <a:bodyPr/>
        <a:lstStyle/>
        <a:p>
          <a:endParaRPr lang="en-US"/>
        </a:p>
      </dgm:t>
    </dgm:pt>
    <dgm:pt modelId="{5C51760B-E4E9-4E08-81AA-D098A47037DE}">
      <dgm:prSet/>
      <dgm:spPr/>
      <dgm:t>
        <a:bodyPr/>
        <a:lstStyle/>
        <a:p>
          <a:r>
            <a:rPr lang="da-DK"/>
            <a:t>Was möchten Sie essen?</a:t>
          </a:r>
          <a:endParaRPr lang="en-US"/>
        </a:p>
      </dgm:t>
    </dgm:pt>
    <dgm:pt modelId="{4544437A-B595-4365-AF90-85620FD70FDF}" type="parTrans" cxnId="{B641BF34-E86D-4DEB-8379-79814F52DBE3}">
      <dgm:prSet/>
      <dgm:spPr/>
      <dgm:t>
        <a:bodyPr/>
        <a:lstStyle/>
        <a:p>
          <a:endParaRPr lang="en-US"/>
        </a:p>
      </dgm:t>
    </dgm:pt>
    <dgm:pt modelId="{8A00243E-1855-4BDD-9576-44D3A676E4DE}" type="sibTrans" cxnId="{B641BF34-E86D-4DEB-8379-79814F52DBE3}">
      <dgm:prSet/>
      <dgm:spPr/>
      <dgm:t>
        <a:bodyPr/>
        <a:lstStyle/>
        <a:p>
          <a:endParaRPr lang="en-US"/>
        </a:p>
      </dgm:t>
    </dgm:pt>
    <dgm:pt modelId="{CFE486DE-3BB1-47B4-91E7-BE357B55903F}">
      <dgm:prSet/>
      <dgm:spPr/>
      <dgm:t>
        <a:bodyPr/>
        <a:lstStyle/>
        <a:p>
          <a:r>
            <a:rPr lang="da-DK"/>
            <a:t>Was möchten Sie bestellen?</a:t>
          </a:r>
          <a:endParaRPr lang="en-US"/>
        </a:p>
      </dgm:t>
    </dgm:pt>
    <dgm:pt modelId="{FBA0BC1C-47E9-4E30-99F2-D325C76A2AB8}" type="parTrans" cxnId="{C0CFE0D8-6377-466F-AEF1-FFBCE0DE1413}">
      <dgm:prSet/>
      <dgm:spPr/>
      <dgm:t>
        <a:bodyPr/>
        <a:lstStyle/>
        <a:p>
          <a:endParaRPr lang="en-US"/>
        </a:p>
      </dgm:t>
    </dgm:pt>
    <dgm:pt modelId="{7F486AEE-1888-4BF9-9339-4445983D9862}" type="sibTrans" cxnId="{C0CFE0D8-6377-466F-AEF1-FFBCE0DE1413}">
      <dgm:prSet/>
      <dgm:spPr/>
      <dgm:t>
        <a:bodyPr/>
        <a:lstStyle/>
        <a:p>
          <a:endParaRPr lang="en-US"/>
        </a:p>
      </dgm:t>
    </dgm:pt>
    <dgm:pt modelId="{4D2EC1C4-27E9-40B4-910A-145F1DFC1664}">
      <dgm:prSet/>
      <dgm:spPr/>
      <dgm:t>
        <a:bodyPr/>
        <a:lstStyle/>
        <a:p>
          <a:r>
            <a:rPr lang="da-DK"/>
            <a:t>Was hätten Sie gern?</a:t>
          </a:r>
          <a:endParaRPr lang="en-US"/>
        </a:p>
      </dgm:t>
    </dgm:pt>
    <dgm:pt modelId="{9DB22751-A255-4465-B6E9-8573D6D58E52}" type="parTrans" cxnId="{C9059B88-ABBA-47FA-AFBA-A64920ECC78F}">
      <dgm:prSet/>
      <dgm:spPr/>
      <dgm:t>
        <a:bodyPr/>
        <a:lstStyle/>
        <a:p>
          <a:endParaRPr lang="en-US"/>
        </a:p>
      </dgm:t>
    </dgm:pt>
    <dgm:pt modelId="{0EE2A78C-4DAC-47E1-8751-A56C8D2E3930}" type="sibTrans" cxnId="{C9059B88-ABBA-47FA-AFBA-A64920ECC78F}">
      <dgm:prSet/>
      <dgm:spPr/>
      <dgm:t>
        <a:bodyPr/>
        <a:lstStyle/>
        <a:p>
          <a:endParaRPr lang="en-US"/>
        </a:p>
      </dgm:t>
    </dgm:pt>
    <dgm:pt modelId="{4DC57042-8482-46A1-B5CA-12BE117B9B8B}">
      <dgm:prSet/>
      <dgm:spPr/>
      <dgm:t>
        <a:bodyPr/>
        <a:lstStyle/>
        <a:p>
          <a:r>
            <a:rPr lang="da-DK" dirty="0"/>
            <a:t>Bitte? / Bitte </a:t>
          </a:r>
          <a:r>
            <a:rPr lang="da-DK" dirty="0" err="1"/>
            <a:t>schön</a:t>
          </a:r>
          <a:r>
            <a:rPr lang="da-DK" dirty="0"/>
            <a:t>?</a:t>
          </a:r>
          <a:endParaRPr lang="en-US" dirty="0"/>
        </a:p>
      </dgm:t>
    </dgm:pt>
    <dgm:pt modelId="{EF298AA8-0439-4E0C-84F2-1292636E06D5}" type="parTrans" cxnId="{A528DF95-908F-4E9C-9E5C-E182F5DE4D0C}">
      <dgm:prSet/>
      <dgm:spPr/>
      <dgm:t>
        <a:bodyPr/>
        <a:lstStyle/>
        <a:p>
          <a:endParaRPr lang="en-US"/>
        </a:p>
      </dgm:t>
    </dgm:pt>
    <dgm:pt modelId="{B5C57882-48A1-4B4A-B042-B5DF8BD4D5B3}" type="sibTrans" cxnId="{A528DF95-908F-4E9C-9E5C-E182F5DE4D0C}">
      <dgm:prSet/>
      <dgm:spPr/>
      <dgm:t>
        <a:bodyPr/>
        <a:lstStyle/>
        <a:p>
          <a:endParaRPr lang="en-US"/>
        </a:p>
      </dgm:t>
    </dgm:pt>
    <dgm:pt modelId="{8D1FF325-6635-44E6-B96E-D428F3BFC29F}" type="pres">
      <dgm:prSet presAssocID="{35643C14-9233-4E6E-87DC-BEBB79B1DEA3}" presName="diagram" presStyleCnt="0">
        <dgm:presLayoutVars>
          <dgm:dir/>
          <dgm:resizeHandles val="exact"/>
        </dgm:presLayoutVars>
      </dgm:prSet>
      <dgm:spPr/>
    </dgm:pt>
    <dgm:pt modelId="{7DA9C245-B095-402A-8FA5-3CB20E3EBD5D}" type="pres">
      <dgm:prSet presAssocID="{2178AF5D-F06F-46FC-BC9D-52D51F933D37}" presName="node" presStyleLbl="node1" presStyleIdx="0" presStyleCnt="8">
        <dgm:presLayoutVars>
          <dgm:bulletEnabled val="1"/>
        </dgm:presLayoutVars>
      </dgm:prSet>
      <dgm:spPr/>
    </dgm:pt>
    <dgm:pt modelId="{4FC9E82F-17DD-4EBA-8313-BBED3AE30581}" type="pres">
      <dgm:prSet presAssocID="{F6494294-41A3-4E10-B9DB-01980275738A}" presName="sibTrans" presStyleCnt="0"/>
      <dgm:spPr/>
    </dgm:pt>
    <dgm:pt modelId="{8A5F9820-1E57-4778-B451-26A550DD36DD}" type="pres">
      <dgm:prSet presAssocID="{B6038A26-0AB7-4430-A83E-BACA718B775B}" presName="node" presStyleLbl="node1" presStyleIdx="1" presStyleCnt="8">
        <dgm:presLayoutVars>
          <dgm:bulletEnabled val="1"/>
        </dgm:presLayoutVars>
      </dgm:prSet>
      <dgm:spPr/>
    </dgm:pt>
    <dgm:pt modelId="{1FAF34C3-D8EF-4266-9AFF-F3EE2AD687C4}" type="pres">
      <dgm:prSet presAssocID="{B4DAAA4A-CF0E-4D04-BB77-E54D8868D174}" presName="sibTrans" presStyleCnt="0"/>
      <dgm:spPr/>
    </dgm:pt>
    <dgm:pt modelId="{CF59274C-2040-4B4B-B222-34093ED8925B}" type="pres">
      <dgm:prSet presAssocID="{238E5A7D-30C5-46BE-B097-5A127670FC21}" presName="node" presStyleLbl="node1" presStyleIdx="2" presStyleCnt="8">
        <dgm:presLayoutVars>
          <dgm:bulletEnabled val="1"/>
        </dgm:presLayoutVars>
      </dgm:prSet>
      <dgm:spPr/>
    </dgm:pt>
    <dgm:pt modelId="{6ED3AACF-268E-496C-8A23-97815DC9FAE0}" type="pres">
      <dgm:prSet presAssocID="{D2A3D44B-8640-4EF1-8E3E-FA0C5DB7E573}" presName="sibTrans" presStyleCnt="0"/>
      <dgm:spPr/>
    </dgm:pt>
    <dgm:pt modelId="{12355043-DC2B-42BB-BC3D-D001C8126441}" type="pres">
      <dgm:prSet presAssocID="{6447213D-E9A9-486B-97AD-66E309742EAE}" presName="node" presStyleLbl="node1" presStyleIdx="3" presStyleCnt="8">
        <dgm:presLayoutVars>
          <dgm:bulletEnabled val="1"/>
        </dgm:presLayoutVars>
      </dgm:prSet>
      <dgm:spPr/>
    </dgm:pt>
    <dgm:pt modelId="{DE402C7B-5FB3-4616-9DDF-6FBC4C628B49}" type="pres">
      <dgm:prSet presAssocID="{41AF2371-253D-4E8C-BC19-DC010BD1927A}" presName="sibTrans" presStyleCnt="0"/>
      <dgm:spPr/>
    </dgm:pt>
    <dgm:pt modelId="{EBD3D260-7F8A-4C72-A031-2735D2CEDDE4}" type="pres">
      <dgm:prSet presAssocID="{5C51760B-E4E9-4E08-81AA-D098A47037DE}" presName="node" presStyleLbl="node1" presStyleIdx="4" presStyleCnt="8">
        <dgm:presLayoutVars>
          <dgm:bulletEnabled val="1"/>
        </dgm:presLayoutVars>
      </dgm:prSet>
      <dgm:spPr/>
    </dgm:pt>
    <dgm:pt modelId="{E1312705-4841-4675-9086-DC69A4DA109C}" type="pres">
      <dgm:prSet presAssocID="{8A00243E-1855-4BDD-9576-44D3A676E4DE}" presName="sibTrans" presStyleCnt="0"/>
      <dgm:spPr/>
    </dgm:pt>
    <dgm:pt modelId="{A1D0BE37-E1EE-436E-B614-59FF99111AB4}" type="pres">
      <dgm:prSet presAssocID="{CFE486DE-3BB1-47B4-91E7-BE357B55903F}" presName="node" presStyleLbl="node1" presStyleIdx="5" presStyleCnt="8">
        <dgm:presLayoutVars>
          <dgm:bulletEnabled val="1"/>
        </dgm:presLayoutVars>
      </dgm:prSet>
      <dgm:spPr/>
    </dgm:pt>
    <dgm:pt modelId="{EBF0DEC3-F25B-4FA4-B046-2151193277CE}" type="pres">
      <dgm:prSet presAssocID="{7F486AEE-1888-4BF9-9339-4445983D9862}" presName="sibTrans" presStyleCnt="0"/>
      <dgm:spPr/>
    </dgm:pt>
    <dgm:pt modelId="{E54412ED-39D2-44DA-8BA3-FFF15A96F9CB}" type="pres">
      <dgm:prSet presAssocID="{4D2EC1C4-27E9-40B4-910A-145F1DFC1664}" presName="node" presStyleLbl="node1" presStyleIdx="6" presStyleCnt="8">
        <dgm:presLayoutVars>
          <dgm:bulletEnabled val="1"/>
        </dgm:presLayoutVars>
      </dgm:prSet>
      <dgm:spPr/>
    </dgm:pt>
    <dgm:pt modelId="{F7AF4604-ED4D-4E0A-A79D-23571513E9CE}" type="pres">
      <dgm:prSet presAssocID="{0EE2A78C-4DAC-47E1-8751-A56C8D2E3930}" presName="sibTrans" presStyleCnt="0"/>
      <dgm:spPr/>
    </dgm:pt>
    <dgm:pt modelId="{16DB5A35-980A-48A6-89C7-284205C1DCE9}" type="pres">
      <dgm:prSet presAssocID="{4DC57042-8482-46A1-B5CA-12BE117B9B8B}" presName="node" presStyleLbl="node1" presStyleIdx="7" presStyleCnt="8">
        <dgm:presLayoutVars>
          <dgm:bulletEnabled val="1"/>
        </dgm:presLayoutVars>
      </dgm:prSet>
      <dgm:spPr/>
    </dgm:pt>
  </dgm:ptLst>
  <dgm:cxnLst>
    <dgm:cxn modelId="{1FDB6D05-4888-4506-98B4-3F5DA64EAEAB}" type="presOf" srcId="{4DC57042-8482-46A1-B5CA-12BE117B9B8B}" destId="{16DB5A35-980A-48A6-89C7-284205C1DCE9}" srcOrd="0" destOrd="0" presId="urn:microsoft.com/office/officeart/2005/8/layout/default"/>
    <dgm:cxn modelId="{1635FD10-C92C-467E-9D28-FBD7BBDAF957}" type="presOf" srcId="{5C51760B-E4E9-4E08-81AA-D098A47037DE}" destId="{EBD3D260-7F8A-4C72-A031-2735D2CEDDE4}" srcOrd="0" destOrd="0" presId="urn:microsoft.com/office/officeart/2005/8/layout/default"/>
    <dgm:cxn modelId="{D1432426-A7DD-4885-AF27-F3D522F28FF8}" srcId="{35643C14-9233-4E6E-87DC-BEBB79B1DEA3}" destId="{B6038A26-0AB7-4430-A83E-BACA718B775B}" srcOrd="1" destOrd="0" parTransId="{7AAE2693-F265-4971-B34F-A3F195201615}" sibTransId="{B4DAAA4A-CF0E-4D04-BB77-E54D8868D174}"/>
    <dgm:cxn modelId="{69627C2D-07CE-470E-869D-95444EF3FA59}" srcId="{35643C14-9233-4E6E-87DC-BEBB79B1DEA3}" destId="{2178AF5D-F06F-46FC-BC9D-52D51F933D37}" srcOrd="0" destOrd="0" parTransId="{3601A822-983B-4FCB-A005-B21F5EA1A0FA}" sibTransId="{F6494294-41A3-4E10-B9DB-01980275738A}"/>
    <dgm:cxn modelId="{B641BF34-E86D-4DEB-8379-79814F52DBE3}" srcId="{35643C14-9233-4E6E-87DC-BEBB79B1DEA3}" destId="{5C51760B-E4E9-4E08-81AA-D098A47037DE}" srcOrd="4" destOrd="0" parTransId="{4544437A-B595-4365-AF90-85620FD70FDF}" sibTransId="{8A00243E-1855-4BDD-9576-44D3A676E4DE}"/>
    <dgm:cxn modelId="{B4D56D4D-0B45-477B-8148-96BB8F812442}" type="presOf" srcId="{35643C14-9233-4E6E-87DC-BEBB79B1DEA3}" destId="{8D1FF325-6635-44E6-B96E-D428F3BFC29F}" srcOrd="0" destOrd="0" presId="urn:microsoft.com/office/officeart/2005/8/layout/default"/>
    <dgm:cxn modelId="{732D907A-3008-496D-A4AD-81F4287DCF6D}" type="presOf" srcId="{CFE486DE-3BB1-47B4-91E7-BE357B55903F}" destId="{A1D0BE37-E1EE-436E-B614-59FF99111AB4}" srcOrd="0" destOrd="0" presId="urn:microsoft.com/office/officeart/2005/8/layout/default"/>
    <dgm:cxn modelId="{C9059B88-ABBA-47FA-AFBA-A64920ECC78F}" srcId="{35643C14-9233-4E6E-87DC-BEBB79B1DEA3}" destId="{4D2EC1C4-27E9-40B4-910A-145F1DFC1664}" srcOrd="6" destOrd="0" parTransId="{9DB22751-A255-4465-B6E9-8573D6D58E52}" sibTransId="{0EE2A78C-4DAC-47E1-8751-A56C8D2E3930}"/>
    <dgm:cxn modelId="{23AF288C-AB95-4748-BC81-754F2783D67B}" type="presOf" srcId="{2178AF5D-F06F-46FC-BC9D-52D51F933D37}" destId="{7DA9C245-B095-402A-8FA5-3CB20E3EBD5D}" srcOrd="0" destOrd="0" presId="urn:microsoft.com/office/officeart/2005/8/layout/default"/>
    <dgm:cxn modelId="{A528DF95-908F-4E9C-9E5C-E182F5DE4D0C}" srcId="{35643C14-9233-4E6E-87DC-BEBB79B1DEA3}" destId="{4DC57042-8482-46A1-B5CA-12BE117B9B8B}" srcOrd="7" destOrd="0" parTransId="{EF298AA8-0439-4E0C-84F2-1292636E06D5}" sibTransId="{B5C57882-48A1-4B4A-B042-B5DF8BD4D5B3}"/>
    <dgm:cxn modelId="{914DDEA6-EF2B-4D66-9246-7951E31DEDC7}" type="presOf" srcId="{238E5A7D-30C5-46BE-B097-5A127670FC21}" destId="{CF59274C-2040-4B4B-B222-34093ED8925B}" srcOrd="0" destOrd="0" presId="urn:microsoft.com/office/officeart/2005/8/layout/default"/>
    <dgm:cxn modelId="{2B4B98A7-DE66-4E48-84CD-651415580640}" type="presOf" srcId="{B6038A26-0AB7-4430-A83E-BACA718B775B}" destId="{8A5F9820-1E57-4778-B451-26A550DD36DD}" srcOrd="0" destOrd="0" presId="urn:microsoft.com/office/officeart/2005/8/layout/default"/>
    <dgm:cxn modelId="{5698E9C4-B3C3-420A-B014-00A96971C7C5}" type="presOf" srcId="{6447213D-E9A9-486B-97AD-66E309742EAE}" destId="{12355043-DC2B-42BB-BC3D-D001C8126441}" srcOrd="0" destOrd="0" presId="urn:microsoft.com/office/officeart/2005/8/layout/default"/>
    <dgm:cxn modelId="{B782ABCD-C97A-4D31-84E0-86106199D165}" srcId="{35643C14-9233-4E6E-87DC-BEBB79B1DEA3}" destId="{238E5A7D-30C5-46BE-B097-5A127670FC21}" srcOrd="2" destOrd="0" parTransId="{7365BD29-8806-4379-A292-95999930AE32}" sibTransId="{D2A3D44B-8640-4EF1-8E3E-FA0C5DB7E573}"/>
    <dgm:cxn modelId="{C0CFE0D8-6377-466F-AEF1-FFBCE0DE1413}" srcId="{35643C14-9233-4E6E-87DC-BEBB79B1DEA3}" destId="{CFE486DE-3BB1-47B4-91E7-BE357B55903F}" srcOrd="5" destOrd="0" parTransId="{FBA0BC1C-47E9-4E30-99F2-D325C76A2AB8}" sibTransId="{7F486AEE-1888-4BF9-9339-4445983D9862}"/>
    <dgm:cxn modelId="{6E725DE6-0D56-472E-935F-D812C67266F7}" srcId="{35643C14-9233-4E6E-87DC-BEBB79B1DEA3}" destId="{6447213D-E9A9-486B-97AD-66E309742EAE}" srcOrd="3" destOrd="0" parTransId="{F827389E-EFEB-46AD-9CC1-5FD46C6DED48}" sibTransId="{41AF2371-253D-4E8C-BC19-DC010BD1927A}"/>
    <dgm:cxn modelId="{95D398F2-9866-423E-B185-E8F38FEB9B0F}" type="presOf" srcId="{4D2EC1C4-27E9-40B4-910A-145F1DFC1664}" destId="{E54412ED-39D2-44DA-8BA3-FFF15A96F9CB}" srcOrd="0" destOrd="0" presId="urn:microsoft.com/office/officeart/2005/8/layout/default"/>
    <dgm:cxn modelId="{7FC32D2E-1E7A-42DB-8C0F-E15FDF0F3215}" type="presParOf" srcId="{8D1FF325-6635-44E6-B96E-D428F3BFC29F}" destId="{7DA9C245-B095-402A-8FA5-3CB20E3EBD5D}" srcOrd="0" destOrd="0" presId="urn:microsoft.com/office/officeart/2005/8/layout/default"/>
    <dgm:cxn modelId="{00ED181B-52E4-4953-8C9D-F906357B72F4}" type="presParOf" srcId="{8D1FF325-6635-44E6-B96E-D428F3BFC29F}" destId="{4FC9E82F-17DD-4EBA-8313-BBED3AE30581}" srcOrd="1" destOrd="0" presId="urn:microsoft.com/office/officeart/2005/8/layout/default"/>
    <dgm:cxn modelId="{6CCB9F84-E8C7-4358-82FB-C088D457840E}" type="presParOf" srcId="{8D1FF325-6635-44E6-B96E-D428F3BFC29F}" destId="{8A5F9820-1E57-4778-B451-26A550DD36DD}" srcOrd="2" destOrd="0" presId="urn:microsoft.com/office/officeart/2005/8/layout/default"/>
    <dgm:cxn modelId="{B36E67E4-B527-4B3D-ABA8-B308A75F4271}" type="presParOf" srcId="{8D1FF325-6635-44E6-B96E-D428F3BFC29F}" destId="{1FAF34C3-D8EF-4266-9AFF-F3EE2AD687C4}" srcOrd="3" destOrd="0" presId="urn:microsoft.com/office/officeart/2005/8/layout/default"/>
    <dgm:cxn modelId="{3BF5BA02-6167-4E20-A8F8-05E328D08012}" type="presParOf" srcId="{8D1FF325-6635-44E6-B96E-D428F3BFC29F}" destId="{CF59274C-2040-4B4B-B222-34093ED8925B}" srcOrd="4" destOrd="0" presId="urn:microsoft.com/office/officeart/2005/8/layout/default"/>
    <dgm:cxn modelId="{09BDEECA-E159-4DB5-9110-74CE3F7657EA}" type="presParOf" srcId="{8D1FF325-6635-44E6-B96E-D428F3BFC29F}" destId="{6ED3AACF-268E-496C-8A23-97815DC9FAE0}" srcOrd="5" destOrd="0" presId="urn:microsoft.com/office/officeart/2005/8/layout/default"/>
    <dgm:cxn modelId="{76B1B4A9-DDBE-43D3-ADC7-0F79795464E8}" type="presParOf" srcId="{8D1FF325-6635-44E6-B96E-D428F3BFC29F}" destId="{12355043-DC2B-42BB-BC3D-D001C8126441}" srcOrd="6" destOrd="0" presId="urn:microsoft.com/office/officeart/2005/8/layout/default"/>
    <dgm:cxn modelId="{BCED220F-BFA1-4CAC-8626-44221CF8FC57}" type="presParOf" srcId="{8D1FF325-6635-44E6-B96E-D428F3BFC29F}" destId="{DE402C7B-5FB3-4616-9DDF-6FBC4C628B49}" srcOrd="7" destOrd="0" presId="urn:microsoft.com/office/officeart/2005/8/layout/default"/>
    <dgm:cxn modelId="{D339ACB4-EEFA-4317-A8E7-4ABE20C92711}" type="presParOf" srcId="{8D1FF325-6635-44E6-B96E-D428F3BFC29F}" destId="{EBD3D260-7F8A-4C72-A031-2735D2CEDDE4}" srcOrd="8" destOrd="0" presId="urn:microsoft.com/office/officeart/2005/8/layout/default"/>
    <dgm:cxn modelId="{FB298AAB-2F01-4EA7-8C48-F0002CD212BB}" type="presParOf" srcId="{8D1FF325-6635-44E6-B96E-D428F3BFC29F}" destId="{E1312705-4841-4675-9086-DC69A4DA109C}" srcOrd="9" destOrd="0" presId="urn:microsoft.com/office/officeart/2005/8/layout/default"/>
    <dgm:cxn modelId="{213809ED-BA5C-4AC8-86C7-E4359B6E8933}" type="presParOf" srcId="{8D1FF325-6635-44E6-B96E-D428F3BFC29F}" destId="{A1D0BE37-E1EE-436E-B614-59FF99111AB4}" srcOrd="10" destOrd="0" presId="urn:microsoft.com/office/officeart/2005/8/layout/default"/>
    <dgm:cxn modelId="{2E97B852-7C4F-44E1-808A-9E5D65A8D6B2}" type="presParOf" srcId="{8D1FF325-6635-44E6-B96E-D428F3BFC29F}" destId="{EBF0DEC3-F25B-4FA4-B046-2151193277CE}" srcOrd="11" destOrd="0" presId="urn:microsoft.com/office/officeart/2005/8/layout/default"/>
    <dgm:cxn modelId="{449C3230-1CFF-4155-9750-4ADD5D174FAD}" type="presParOf" srcId="{8D1FF325-6635-44E6-B96E-D428F3BFC29F}" destId="{E54412ED-39D2-44DA-8BA3-FFF15A96F9CB}" srcOrd="12" destOrd="0" presId="urn:microsoft.com/office/officeart/2005/8/layout/default"/>
    <dgm:cxn modelId="{F5FB3D08-612D-4B3B-BE23-B63D319D8FF4}" type="presParOf" srcId="{8D1FF325-6635-44E6-B96E-D428F3BFC29F}" destId="{F7AF4604-ED4D-4E0A-A79D-23571513E9CE}" srcOrd="13" destOrd="0" presId="urn:microsoft.com/office/officeart/2005/8/layout/default"/>
    <dgm:cxn modelId="{20B386A1-04A4-47BF-AE64-FA9A8A2A80AA}" type="presParOf" srcId="{8D1FF325-6635-44E6-B96E-D428F3BFC29F}" destId="{16DB5A35-980A-48A6-89C7-284205C1DCE9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4ED9A6-EA86-4034-9D25-2F0794A2388E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F3C26D0-A21D-42F5-A471-380AAA4E88D8}">
      <dgm:prSet/>
      <dgm:spPr/>
      <dgm:t>
        <a:bodyPr/>
        <a:lstStyle/>
        <a:p>
          <a:r>
            <a:rPr lang="da-DK"/>
            <a:t>Wir sind … Personen.</a:t>
          </a:r>
          <a:endParaRPr lang="en-US"/>
        </a:p>
      </dgm:t>
    </dgm:pt>
    <dgm:pt modelId="{CB2D4F0A-E830-4C48-ACBE-0DD59316C097}" type="parTrans" cxnId="{171BD958-65BE-44C5-A26A-8E4A4E9CBB1E}">
      <dgm:prSet/>
      <dgm:spPr/>
      <dgm:t>
        <a:bodyPr/>
        <a:lstStyle/>
        <a:p>
          <a:endParaRPr lang="en-US"/>
        </a:p>
      </dgm:t>
    </dgm:pt>
    <dgm:pt modelId="{BC50BF95-F6F1-430D-AFCC-6B09EA176C17}" type="sibTrans" cxnId="{171BD958-65BE-44C5-A26A-8E4A4E9CBB1E}">
      <dgm:prSet/>
      <dgm:spPr/>
      <dgm:t>
        <a:bodyPr/>
        <a:lstStyle/>
        <a:p>
          <a:endParaRPr lang="en-US"/>
        </a:p>
      </dgm:t>
    </dgm:pt>
    <dgm:pt modelId="{0A196B87-375F-4D80-A571-FFA5B1551449}">
      <dgm:prSet/>
      <dgm:spPr/>
      <dgm:t>
        <a:bodyPr/>
        <a:lstStyle/>
        <a:p>
          <a:r>
            <a:rPr lang="da-DK" dirty="0" err="1"/>
            <a:t>Ich</a:t>
          </a:r>
          <a:r>
            <a:rPr lang="da-DK" dirty="0"/>
            <a:t> </a:t>
          </a:r>
          <a:r>
            <a:rPr lang="da-DK" dirty="0" err="1"/>
            <a:t>würde</a:t>
          </a:r>
          <a:r>
            <a:rPr lang="da-DK" dirty="0"/>
            <a:t> </a:t>
          </a:r>
          <a:r>
            <a:rPr lang="da-DK" dirty="0" err="1"/>
            <a:t>sehr</a:t>
          </a:r>
          <a:r>
            <a:rPr lang="da-DK" dirty="0"/>
            <a:t> </a:t>
          </a:r>
          <a:r>
            <a:rPr lang="da-DK" dirty="0" err="1"/>
            <a:t>gern</a:t>
          </a:r>
          <a:r>
            <a:rPr lang="da-DK" dirty="0"/>
            <a:t> … </a:t>
          </a:r>
          <a:r>
            <a:rPr lang="da-DK" dirty="0" err="1"/>
            <a:t>nehmen</a:t>
          </a:r>
          <a:r>
            <a:rPr lang="da-DK" dirty="0"/>
            <a:t>.</a:t>
          </a:r>
          <a:endParaRPr lang="en-US" dirty="0"/>
        </a:p>
      </dgm:t>
    </dgm:pt>
    <dgm:pt modelId="{FD9E9770-08EB-49B0-8192-52D08A26B8A0}" type="parTrans" cxnId="{9F836DD8-BBAC-44F6-8ACC-79D78112D0C6}">
      <dgm:prSet/>
      <dgm:spPr/>
      <dgm:t>
        <a:bodyPr/>
        <a:lstStyle/>
        <a:p>
          <a:endParaRPr lang="en-US"/>
        </a:p>
      </dgm:t>
    </dgm:pt>
    <dgm:pt modelId="{7A765B9B-F5AD-4A18-BF72-194A5C12E946}" type="sibTrans" cxnId="{9F836DD8-BBAC-44F6-8ACC-79D78112D0C6}">
      <dgm:prSet/>
      <dgm:spPr/>
      <dgm:t>
        <a:bodyPr/>
        <a:lstStyle/>
        <a:p>
          <a:endParaRPr lang="en-US"/>
        </a:p>
      </dgm:t>
    </dgm:pt>
    <dgm:pt modelId="{E5465FDA-3002-437D-B2A9-D6965C3CE8B8}">
      <dgm:prSet/>
      <dgm:spPr/>
      <dgm:t>
        <a:bodyPr/>
        <a:lstStyle/>
        <a:p>
          <a:r>
            <a:rPr lang="da-DK"/>
            <a:t>Ich hätte gern …</a:t>
          </a:r>
          <a:endParaRPr lang="en-US"/>
        </a:p>
      </dgm:t>
    </dgm:pt>
    <dgm:pt modelId="{064D793D-197F-4B44-96D8-3EFF3692390B}" type="parTrans" cxnId="{D2A25D6D-B87A-45A1-953E-DEFE72102403}">
      <dgm:prSet/>
      <dgm:spPr/>
      <dgm:t>
        <a:bodyPr/>
        <a:lstStyle/>
        <a:p>
          <a:endParaRPr lang="en-US"/>
        </a:p>
      </dgm:t>
    </dgm:pt>
    <dgm:pt modelId="{D0EB2A40-74EF-4AF3-9B18-F8F97D081BDA}" type="sibTrans" cxnId="{D2A25D6D-B87A-45A1-953E-DEFE72102403}">
      <dgm:prSet/>
      <dgm:spPr/>
      <dgm:t>
        <a:bodyPr/>
        <a:lstStyle/>
        <a:p>
          <a:endParaRPr lang="en-US"/>
        </a:p>
      </dgm:t>
    </dgm:pt>
    <dgm:pt modelId="{D9C41D06-A92D-48A3-BED1-EC92D07819D7}">
      <dgm:prSet/>
      <dgm:spPr/>
      <dgm:t>
        <a:bodyPr/>
        <a:lstStyle/>
        <a:p>
          <a:r>
            <a:rPr lang="da-DK"/>
            <a:t>Ich möchte gern… </a:t>
          </a:r>
          <a:endParaRPr lang="en-US"/>
        </a:p>
      </dgm:t>
    </dgm:pt>
    <dgm:pt modelId="{55F94D83-42FE-4404-B27F-08D552B9AAC2}" type="parTrans" cxnId="{764F66F8-1BF2-4EA4-BE6E-BA81E8207E44}">
      <dgm:prSet/>
      <dgm:spPr/>
      <dgm:t>
        <a:bodyPr/>
        <a:lstStyle/>
        <a:p>
          <a:endParaRPr lang="en-US"/>
        </a:p>
      </dgm:t>
    </dgm:pt>
    <dgm:pt modelId="{E2999E92-47E6-426B-AF51-DC72D70D7BF1}" type="sibTrans" cxnId="{764F66F8-1BF2-4EA4-BE6E-BA81E8207E44}">
      <dgm:prSet/>
      <dgm:spPr/>
      <dgm:t>
        <a:bodyPr/>
        <a:lstStyle/>
        <a:p>
          <a:endParaRPr lang="en-US"/>
        </a:p>
      </dgm:t>
    </dgm:pt>
    <dgm:pt modelId="{CE88AB5B-E828-4639-AB70-FD102E144D38}">
      <dgm:prSet/>
      <dgm:spPr/>
      <dgm:t>
        <a:bodyPr/>
        <a:lstStyle/>
        <a:p>
          <a:r>
            <a:rPr lang="da-DK"/>
            <a:t>Könnte ich … bekommen, bitte?</a:t>
          </a:r>
          <a:endParaRPr lang="en-US"/>
        </a:p>
      </dgm:t>
    </dgm:pt>
    <dgm:pt modelId="{6BDDB856-3DB8-4184-B390-097C37E10403}" type="parTrans" cxnId="{7FBD2BCA-8555-4A0B-92E0-952A5A351D89}">
      <dgm:prSet/>
      <dgm:spPr/>
      <dgm:t>
        <a:bodyPr/>
        <a:lstStyle/>
        <a:p>
          <a:endParaRPr lang="en-US"/>
        </a:p>
      </dgm:t>
    </dgm:pt>
    <dgm:pt modelId="{F040316F-ACA4-4D80-B7B9-B11ED78D42F6}" type="sibTrans" cxnId="{7FBD2BCA-8555-4A0B-92E0-952A5A351D89}">
      <dgm:prSet/>
      <dgm:spPr/>
      <dgm:t>
        <a:bodyPr/>
        <a:lstStyle/>
        <a:p>
          <a:endParaRPr lang="en-US"/>
        </a:p>
      </dgm:t>
    </dgm:pt>
    <dgm:pt modelId="{8A2DE18D-89A2-4FD8-9FC4-6942A0E09B21}">
      <dgm:prSet/>
      <dgm:spPr/>
      <dgm:t>
        <a:bodyPr/>
        <a:lstStyle/>
        <a:p>
          <a:r>
            <a:rPr lang="en-US" dirty="0" err="1"/>
            <a:t>Welche</a:t>
          </a:r>
          <a:r>
            <a:rPr lang="en-US" dirty="0"/>
            <a:t> </a:t>
          </a:r>
          <a:r>
            <a:rPr lang="en-US" dirty="0" err="1"/>
            <a:t>Gerichte</a:t>
          </a:r>
          <a:r>
            <a:rPr lang="en-US" dirty="0"/>
            <a:t> </a:t>
          </a:r>
          <a:r>
            <a:rPr lang="en-US" dirty="0" err="1"/>
            <a:t>sind</a:t>
          </a:r>
          <a:r>
            <a:rPr lang="en-US" dirty="0"/>
            <a:t> </a:t>
          </a:r>
          <a:r>
            <a:rPr lang="en-US" dirty="0" err="1"/>
            <a:t>vegetarisch</a:t>
          </a:r>
          <a:r>
            <a:rPr lang="en-US"/>
            <a:t> / vegan?</a:t>
          </a:r>
        </a:p>
      </dgm:t>
    </dgm:pt>
    <dgm:pt modelId="{B0E11AEB-B768-4607-BDB2-DDE793288137}" type="parTrans" cxnId="{ABDEF6BF-9AE5-4EF8-AB5B-295F80632CE7}">
      <dgm:prSet/>
      <dgm:spPr/>
      <dgm:t>
        <a:bodyPr/>
        <a:lstStyle/>
        <a:p>
          <a:endParaRPr lang="en-US"/>
        </a:p>
      </dgm:t>
    </dgm:pt>
    <dgm:pt modelId="{65BA590D-8512-4938-8097-B818E6F744B2}" type="sibTrans" cxnId="{ABDEF6BF-9AE5-4EF8-AB5B-295F80632CE7}">
      <dgm:prSet/>
      <dgm:spPr/>
      <dgm:t>
        <a:bodyPr/>
        <a:lstStyle/>
        <a:p>
          <a:endParaRPr lang="en-US"/>
        </a:p>
      </dgm:t>
    </dgm:pt>
    <dgm:pt modelId="{D471538E-A4A6-4397-A326-487218AB38AF}">
      <dgm:prSet/>
      <dgm:spPr/>
      <dgm:t>
        <a:bodyPr/>
        <a:lstStyle/>
        <a:p>
          <a:r>
            <a:rPr lang="da-DK"/>
            <a:t>Haben Sie…?</a:t>
          </a:r>
          <a:endParaRPr lang="en-US"/>
        </a:p>
      </dgm:t>
    </dgm:pt>
    <dgm:pt modelId="{09E780AF-179E-4BAB-A81C-AC90E06A022F}" type="parTrans" cxnId="{6748986D-9AE1-4C8F-B2BF-5CD6CD5EB28C}">
      <dgm:prSet/>
      <dgm:spPr/>
      <dgm:t>
        <a:bodyPr/>
        <a:lstStyle/>
        <a:p>
          <a:endParaRPr lang="en-US"/>
        </a:p>
      </dgm:t>
    </dgm:pt>
    <dgm:pt modelId="{0BF304D8-F272-4BA6-9950-79FE2E48D69D}" type="sibTrans" cxnId="{6748986D-9AE1-4C8F-B2BF-5CD6CD5EB28C}">
      <dgm:prSet/>
      <dgm:spPr/>
      <dgm:t>
        <a:bodyPr/>
        <a:lstStyle/>
        <a:p>
          <a:endParaRPr lang="en-US"/>
        </a:p>
      </dgm:t>
    </dgm:pt>
    <dgm:pt modelId="{7CC48BEC-7BBB-4772-B93E-60CB33241CD3}">
      <dgm:prSet/>
      <dgm:spPr/>
      <dgm:t>
        <a:bodyPr/>
        <a:lstStyle/>
        <a:p>
          <a:r>
            <a:rPr lang="da-DK"/>
            <a:t>Kann man auch … ohne … haben?</a:t>
          </a:r>
          <a:endParaRPr lang="en-US"/>
        </a:p>
      </dgm:t>
    </dgm:pt>
    <dgm:pt modelId="{617F2A93-C0A3-4560-A39F-C22CE41E284A}" type="parTrans" cxnId="{99B784F3-9424-4D99-A709-CC5CDA27B186}">
      <dgm:prSet/>
      <dgm:spPr/>
      <dgm:t>
        <a:bodyPr/>
        <a:lstStyle/>
        <a:p>
          <a:endParaRPr lang="en-US"/>
        </a:p>
      </dgm:t>
    </dgm:pt>
    <dgm:pt modelId="{43FFC636-D54B-4C8F-9392-8B5F85BB6A28}" type="sibTrans" cxnId="{99B784F3-9424-4D99-A709-CC5CDA27B186}">
      <dgm:prSet/>
      <dgm:spPr/>
      <dgm:t>
        <a:bodyPr/>
        <a:lstStyle/>
        <a:p>
          <a:endParaRPr lang="en-US"/>
        </a:p>
      </dgm:t>
    </dgm:pt>
    <dgm:pt modelId="{F42B88DD-057A-4933-8D59-B76ADD7FDC92}" type="pres">
      <dgm:prSet presAssocID="{E94ED9A6-EA86-4034-9D25-2F0794A2388E}" presName="diagram" presStyleCnt="0">
        <dgm:presLayoutVars>
          <dgm:dir/>
          <dgm:resizeHandles val="exact"/>
        </dgm:presLayoutVars>
      </dgm:prSet>
      <dgm:spPr/>
    </dgm:pt>
    <dgm:pt modelId="{452EC5C3-CA20-4A58-8ABC-966EA1D33BFF}" type="pres">
      <dgm:prSet presAssocID="{DF3C26D0-A21D-42F5-A471-380AAA4E88D8}" presName="node" presStyleLbl="node1" presStyleIdx="0" presStyleCnt="8">
        <dgm:presLayoutVars>
          <dgm:bulletEnabled val="1"/>
        </dgm:presLayoutVars>
      </dgm:prSet>
      <dgm:spPr/>
    </dgm:pt>
    <dgm:pt modelId="{C97FB8BA-2CB4-48AD-8189-1A5CC2AE8352}" type="pres">
      <dgm:prSet presAssocID="{BC50BF95-F6F1-430D-AFCC-6B09EA176C17}" presName="sibTrans" presStyleCnt="0"/>
      <dgm:spPr/>
    </dgm:pt>
    <dgm:pt modelId="{E51D2575-476E-42DB-9442-3E4AE6EA337D}" type="pres">
      <dgm:prSet presAssocID="{0A196B87-375F-4D80-A571-FFA5B1551449}" presName="node" presStyleLbl="node1" presStyleIdx="1" presStyleCnt="8">
        <dgm:presLayoutVars>
          <dgm:bulletEnabled val="1"/>
        </dgm:presLayoutVars>
      </dgm:prSet>
      <dgm:spPr/>
    </dgm:pt>
    <dgm:pt modelId="{9FA0ADA6-BE99-44EF-AC64-2222B888F3CD}" type="pres">
      <dgm:prSet presAssocID="{7A765B9B-F5AD-4A18-BF72-194A5C12E946}" presName="sibTrans" presStyleCnt="0"/>
      <dgm:spPr/>
    </dgm:pt>
    <dgm:pt modelId="{AE1F676F-3077-40E4-8F22-47B92DFE2D75}" type="pres">
      <dgm:prSet presAssocID="{E5465FDA-3002-437D-B2A9-D6965C3CE8B8}" presName="node" presStyleLbl="node1" presStyleIdx="2" presStyleCnt="8">
        <dgm:presLayoutVars>
          <dgm:bulletEnabled val="1"/>
        </dgm:presLayoutVars>
      </dgm:prSet>
      <dgm:spPr/>
    </dgm:pt>
    <dgm:pt modelId="{BD00CEFA-FFAD-4927-A8C8-D9CCC0C5FB1D}" type="pres">
      <dgm:prSet presAssocID="{D0EB2A40-74EF-4AF3-9B18-F8F97D081BDA}" presName="sibTrans" presStyleCnt="0"/>
      <dgm:spPr/>
    </dgm:pt>
    <dgm:pt modelId="{97CA7A47-48E8-47BD-9C32-98F33AFBE768}" type="pres">
      <dgm:prSet presAssocID="{D9C41D06-A92D-48A3-BED1-EC92D07819D7}" presName="node" presStyleLbl="node1" presStyleIdx="3" presStyleCnt="8">
        <dgm:presLayoutVars>
          <dgm:bulletEnabled val="1"/>
        </dgm:presLayoutVars>
      </dgm:prSet>
      <dgm:spPr/>
    </dgm:pt>
    <dgm:pt modelId="{5F8CF807-74C6-4BAB-B731-736A33592B95}" type="pres">
      <dgm:prSet presAssocID="{E2999E92-47E6-426B-AF51-DC72D70D7BF1}" presName="sibTrans" presStyleCnt="0"/>
      <dgm:spPr/>
    </dgm:pt>
    <dgm:pt modelId="{FFEA5B13-9753-463C-B094-63D52F188355}" type="pres">
      <dgm:prSet presAssocID="{CE88AB5B-E828-4639-AB70-FD102E144D38}" presName="node" presStyleLbl="node1" presStyleIdx="4" presStyleCnt="8">
        <dgm:presLayoutVars>
          <dgm:bulletEnabled val="1"/>
        </dgm:presLayoutVars>
      </dgm:prSet>
      <dgm:spPr/>
    </dgm:pt>
    <dgm:pt modelId="{1784127D-961A-4D28-A42D-6866B52E25C5}" type="pres">
      <dgm:prSet presAssocID="{F040316F-ACA4-4D80-B7B9-B11ED78D42F6}" presName="sibTrans" presStyleCnt="0"/>
      <dgm:spPr/>
    </dgm:pt>
    <dgm:pt modelId="{742C48C7-D0D1-42BF-9EE8-44B3452FED39}" type="pres">
      <dgm:prSet presAssocID="{8A2DE18D-89A2-4FD8-9FC4-6942A0E09B21}" presName="node" presStyleLbl="node1" presStyleIdx="5" presStyleCnt="8">
        <dgm:presLayoutVars>
          <dgm:bulletEnabled val="1"/>
        </dgm:presLayoutVars>
      </dgm:prSet>
      <dgm:spPr/>
    </dgm:pt>
    <dgm:pt modelId="{11E0D735-E59A-4C07-8D18-2ACBEF3A729F}" type="pres">
      <dgm:prSet presAssocID="{65BA590D-8512-4938-8097-B818E6F744B2}" presName="sibTrans" presStyleCnt="0"/>
      <dgm:spPr/>
    </dgm:pt>
    <dgm:pt modelId="{5A8D718E-B5E3-4E62-9BDD-CE247B709FB9}" type="pres">
      <dgm:prSet presAssocID="{D471538E-A4A6-4397-A326-487218AB38AF}" presName="node" presStyleLbl="node1" presStyleIdx="6" presStyleCnt="8">
        <dgm:presLayoutVars>
          <dgm:bulletEnabled val="1"/>
        </dgm:presLayoutVars>
      </dgm:prSet>
      <dgm:spPr/>
    </dgm:pt>
    <dgm:pt modelId="{3CBDBEFA-53E0-454C-8F35-7616EC7E20A2}" type="pres">
      <dgm:prSet presAssocID="{0BF304D8-F272-4BA6-9950-79FE2E48D69D}" presName="sibTrans" presStyleCnt="0"/>
      <dgm:spPr/>
    </dgm:pt>
    <dgm:pt modelId="{2F2BEC59-04FA-4B01-8977-351E7FB1F3A5}" type="pres">
      <dgm:prSet presAssocID="{7CC48BEC-7BBB-4772-B93E-60CB33241CD3}" presName="node" presStyleLbl="node1" presStyleIdx="7" presStyleCnt="8">
        <dgm:presLayoutVars>
          <dgm:bulletEnabled val="1"/>
        </dgm:presLayoutVars>
      </dgm:prSet>
      <dgm:spPr/>
    </dgm:pt>
  </dgm:ptLst>
  <dgm:cxnLst>
    <dgm:cxn modelId="{68B1611E-2B32-40B3-B5CC-E98811EEEB25}" type="presOf" srcId="{7CC48BEC-7BBB-4772-B93E-60CB33241CD3}" destId="{2F2BEC59-04FA-4B01-8977-351E7FB1F3A5}" srcOrd="0" destOrd="0" presId="urn:microsoft.com/office/officeart/2005/8/layout/default"/>
    <dgm:cxn modelId="{ADBEFB2B-FBFC-4B7F-8BC7-C55957130081}" type="presOf" srcId="{8A2DE18D-89A2-4FD8-9FC4-6942A0E09B21}" destId="{742C48C7-D0D1-42BF-9EE8-44B3452FED39}" srcOrd="0" destOrd="0" presId="urn:microsoft.com/office/officeart/2005/8/layout/default"/>
    <dgm:cxn modelId="{A2CDF269-0C3C-46A6-8BA3-B56A9A0E8A2F}" type="presOf" srcId="{0A196B87-375F-4D80-A571-FFA5B1551449}" destId="{E51D2575-476E-42DB-9442-3E4AE6EA337D}" srcOrd="0" destOrd="0" presId="urn:microsoft.com/office/officeart/2005/8/layout/default"/>
    <dgm:cxn modelId="{D2A25D6D-B87A-45A1-953E-DEFE72102403}" srcId="{E94ED9A6-EA86-4034-9D25-2F0794A2388E}" destId="{E5465FDA-3002-437D-B2A9-D6965C3CE8B8}" srcOrd="2" destOrd="0" parTransId="{064D793D-197F-4B44-96D8-3EFF3692390B}" sibTransId="{D0EB2A40-74EF-4AF3-9B18-F8F97D081BDA}"/>
    <dgm:cxn modelId="{6748986D-9AE1-4C8F-B2BF-5CD6CD5EB28C}" srcId="{E94ED9A6-EA86-4034-9D25-2F0794A2388E}" destId="{D471538E-A4A6-4397-A326-487218AB38AF}" srcOrd="6" destOrd="0" parTransId="{09E780AF-179E-4BAB-A81C-AC90E06A022F}" sibTransId="{0BF304D8-F272-4BA6-9950-79FE2E48D69D}"/>
    <dgm:cxn modelId="{56837972-8262-44FA-8BF2-6314CFC80123}" type="presOf" srcId="{CE88AB5B-E828-4639-AB70-FD102E144D38}" destId="{FFEA5B13-9753-463C-B094-63D52F188355}" srcOrd="0" destOrd="0" presId="urn:microsoft.com/office/officeart/2005/8/layout/default"/>
    <dgm:cxn modelId="{171BD958-65BE-44C5-A26A-8E4A4E9CBB1E}" srcId="{E94ED9A6-EA86-4034-9D25-2F0794A2388E}" destId="{DF3C26D0-A21D-42F5-A471-380AAA4E88D8}" srcOrd="0" destOrd="0" parTransId="{CB2D4F0A-E830-4C48-ACBE-0DD59316C097}" sibTransId="{BC50BF95-F6F1-430D-AFCC-6B09EA176C17}"/>
    <dgm:cxn modelId="{EFDFD795-C3AE-4E03-B2A0-0A8B0D317823}" type="presOf" srcId="{D471538E-A4A6-4397-A326-487218AB38AF}" destId="{5A8D718E-B5E3-4E62-9BDD-CE247B709FB9}" srcOrd="0" destOrd="0" presId="urn:microsoft.com/office/officeart/2005/8/layout/default"/>
    <dgm:cxn modelId="{FAA36AA6-883F-4890-91D4-F5F39995DFBF}" type="presOf" srcId="{DF3C26D0-A21D-42F5-A471-380AAA4E88D8}" destId="{452EC5C3-CA20-4A58-8ABC-966EA1D33BFF}" srcOrd="0" destOrd="0" presId="urn:microsoft.com/office/officeart/2005/8/layout/default"/>
    <dgm:cxn modelId="{ABDEF6BF-9AE5-4EF8-AB5B-295F80632CE7}" srcId="{E94ED9A6-EA86-4034-9D25-2F0794A2388E}" destId="{8A2DE18D-89A2-4FD8-9FC4-6942A0E09B21}" srcOrd="5" destOrd="0" parTransId="{B0E11AEB-B768-4607-BDB2-DDE793288137}" sibTransId="{65BA590D-8512-4938-8097-B818E6F744B2}"/>
    <dgm:cxn modelId="{7FBD2BCA-8555-4A0B-92E0-952A5A351D89}" srcId="{E94ED9A6-EA86-4034-9D25-2F0794A2388E}" destId="{CE88AB5B-E828-4639-AB70-FD102E144D38}" srcOrd="4" destOrd="0" parTransId="{6BDDB856-3DB8-4184-B390-097C37E10403}" sibTransId="{F040316F-ACA4-4D80-B7B9-B11ED78D42F6}"/>
    <dgm:cxn modelId="{9F836DD8-BBAC-44F6-8ACC-79D78112D0C6}" srcId="{E94ED9A6-EA86-4034-9D25-2F0794A2388E}" destId="{0A196B87-375F-4D80-A571-FFA5B1551449}" srcOrd="1" destOrd="0" parTransId="{FD9E9770-08EB-49B0-8192-52D08A26B8A0}" sibTransId="{7A765B9B-F5AD-4A18-BF72-194A5C12E946}"/>
    <dgm:cxn modelId="{34FCAADB-6B7D-4F4C-92EF-08E6583A5052}" type="presOf" srcId="{E5465FDA-3002-437D-B2A9-D6965C3CE8B8}" destId="{AE1F676F-3077-40E4-8F22-47B92DFE2D75}" srcOrd="0" destOrd="0" presId="urn:microsoft.com/office/officeart/2005/8/layout/default"/>
    <dgm:cxn modelId="{7ED663E3-1E8E-4C25-91B5-1ECC83016B98}" type="presOf" srcId="{D9C41D06-A92D-48A3-BED1-EC92D07819D7}" destId="{97CA7A47-48E8-47BD-9C32-98F33AFBE768}" srcOrd="0" destOrd="0" presId="urn:microsoft.com/office/officeart/2005/8/layout/default"/>
    <dgm:cxn modelId="{18BA67EF-AFF6-4C2C-8BAE-EE23EB2A33CF}" type="presOf" srcId="{E94ED9A6-EA86-4034-9D25-2F0794A2388E}" destId="{F42B88DD-057A-4933-8D59-B76ADD7FDC92}" srcOrd="0" destOrd="0" presId="urn:microsoft.com/office/officeart/2005/8/layout/default"/>
    <dgm:cxn modelId="{99B784F3-9424-4D99-A709-CC5CDA27B186}" srcId="{E94ED9A6-EA86-4034-9D25-2F0794A2388E}" destId="{7CC48BEC-7BBB-4772-B93E-60CB33241CD3}" srcOrd="7" destOrd="0" parTransId="{617F2A93-C0A3-4560-A39F-C22CE41E284A}" sibTransId="{43FFC636-D54B-4C8F-9392-8B5F85BB6A28}"/>
    <dgm:cxn modelId="{764F66F8-1BF2-4EA4-BE6E-BA81E8207E44}" srcId="{E94ED9A6-EA86-4034-9D25-2F0794A2388E}" destId="{D9C41D06-A92D-48A3-BED1-EC92D07819D7}" srcOrd="3" destOrd="0" parTransId="{55F94D83-42FE-4404-B27F-08D552B9AAC2}" sibTransId="{E2999E92-47E6-426B-AF51-DC72D70D7BF1}"/>
    <dgm:cxn modelId="{45C7BB6E-C725-4DAF-B051-91AEC3EBFEE7}" type="presParOf" srcId="{F42B88DD-057A-4933-8D59-B76ADD7FDC92}" destId="{452EC5C3-CA20-4A58-8ABC-966EA1D33BFF}" srcOrd="0" destOrd="0" presId="urn:microsoft.com/office/officeart/2005/8/layout/default"/>
    <dgm:cxn modelId="{73B21525-F9C2-4C79-A20B-60C347827105}" type="presParOf" srcId="{F42B88DD-057A-4933-8D59-B76ADD7FDC92}" destId="{C97FB8BA-2CB4-48AD-8189-1A5CC2AE8352}" srcOrd="1" destOrd="0" presId="urn:microsoft.com/office/officeart/2005/8/layout/default"/>
    <dgm:cxn modelId="{CD866E6A-5CC4-4611-BDFC-ADB2E033EECA}" type="presParOf" srcId="{F42B88DD-057A-4933-8D59-B76ADD7FDC92}" destId="{E51D2575-476E-42DB-9442-3E4AE6EA337D}" srcOrd="2" destOrd="0" presId="urn:microsoft.com/office/officeart/2005/8/layout/default"/>
    <dgm:cxn modelId="{8FBADCC4-92A6-42D3-9013-2820A0C73580}" type="presParOf" srcId="{F42B88DD-057A-4933-8D59-B76ADD7FDC92}" destId="{9FA0ADA6-BE99-44EF-AC64-2222B888F3CD}" srcOrd="3" destOrd="0" presId="urn:microsoft.com/office/officeart/2005/8/layout/default"/>
    <dgm:cxn modelId="{26691196-27AD-42A6-B5F4-EAFA3A93115C}" type="presParOf" srcId="{F42B88DD-057A-4933-8D59-B76ADD7FDC92}" destId="{AE1F676F-3077-40E4-8F22-47B92DFE2D75}" srcOrd="4" destOrd="0" presId="urn:microsoft.com/office/officeart/2005/8/layout/default"/>
    <dgm:cxn modelId="{C89F06AC-7925-4465-9013-5907099B4AD9}" type="presParOf" srcId="{F42B88DD-057A-4933-8D59-B76ADD7FDC92}" destId="{BD00CEFA-FFAD-4927-A8C8-D9CCC0C5FB1D}" srcOrd="5" destOrd="0" presId="urn:microsoft.com/office/officeart/2005/8/layout/default"/>
    <dgm:cxn modelId="{F7D65CF9-4656-4FBF-AC66-93AA588B7B55}" type="presParOf" srcId="{F42B88DD-057A-4933-8D59-B76ADD7FDC92}" destId="{97CA7A47-48E8-47BD-9C32-98F33AFBE768}" srcOrd="6" destOrd="0" presId="urn:microsoft.com/office/officeart/2005/8/layout/default"/>
    <dgm:cxn modelId="{29517766-6F4C-4175-AE10-724496C0D43A}" type="presParOf" srcId="{F42B88DD-057A-4933-8D59-B76ADD7FDC92}" destId="{5F8CF807-74C6-4BAB-B731-736A33592B95}" srcOrd="7" destOrd="0" presId="urn:microsoft.com/office/officeart/2005/8/layout/default"/>
    <dgm:cxn modelId="{173EEDA3-33D7-45EC-B6D5-58677E7B992D}" type="presParOf" srcId="{F42B88DD-057A-4933-8D59-B76ADD7FDC92}" destId="{FFEA5B13-9753-463C-B094-63D52F188355}" srcOrd="8" destOrd="0" presId="urn:microsoft.com/office/officeart/2005/8/layout/default"/>
    <dgm:cxn modelId="{4371265B-66D9-4DEA-B6E9-3507DFF2E1CF}" type="presParOf" srcId="{F42B88DD-057A-4933-8D59-B76ADD7FDC92}" destId="{1784127D-961A-4D28-A42D-6866B52E25C5}" srcOrd="9" destOrd="0" presId="urn:microsoft.com/office/officeart/2005/8/layout/default"/>
    <dgm:cxn modelId="{75BE613A-D6F1-40D2-AD66-DA1814637D52}" type="presParOf" srcId="{F42B88DD-057A-4933-8D59-B76ADD7FDC92}" destId="{742C48C7-D0D1-42BF-9EE8-44B3452FED39}" srcOrd="10" destOrd="0" presId="urn:microsoft.com/office/officeart/2005/8/layout/default"/>
    <dgm:cxn modelId="{D7D922C0-08B9-41F1-9A06-CA94F3F7F33A}" type="presParOf" srcId="{F42B88DD-057A-4933-8D59-B76ADD7FDC92}" destId="{11E0D735-E59A-4C07-8D18-2ACBEF3A729F}" srcOrd="11" destOrd="0" presId="urn:microsoft.com/office/officeart/2005/8/layout/default"/>
    <dgm:cxn modelId="{8FB2F3B7-04E2-406D-B6C8-E5B27F11A487}" type="presParOf" srcId="{F42B88DD-057A-4933-8D59-B76ADD7FDC92}" destId="{5A8D718E-B5E3-4E62-9BDD-CE247B709FB9}" srcOrd="12" destOrd="0" presId="urn:microsoft.com/office/officeart/2005/8/layout/default"/>
    <dgm:cxn modelId="{6D2D825F-4653-4C64-AA23-21C475A69E17}" type="presParOf" srcId="{F42B88DD-057A-4933-8D59-B76ADD7FDC92}" destId="{3CBDBEFA-53E0-454C-8F35-7616EC7E20A2}" srcOrd="13" destOrd="0" presId="urn:microsoft.com/office/officeart/2005/8/layout/default"/>
    <dgm:cxn modelId="{F6EAE29F-AF00-4A40-B495-E68E1A9AD7C6}" type="presParOf" srcId="{F42B88DD-057A-4933-8D59-B76ADD7FDC92}" destId="{2F2BEC59-04FA-4B01-8977-351E7FB1F3A5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A9C245-B095-402A-8FA5-3CB20E3EBD5D}">
      <dsp:nvSpPr>
        <dsp:cNvPr id="0" name=""/>
        <dsp:cNvSpPr/>
      </dsp:nvSpPr>
      <dsp:spPr>
        <a:xfrm>
          <a:off x="2790" y="292576"/>
          <a:ext cx="2214187" cy="132851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600" kern="1200"/>
            <a:t>Wie viele Personen sind sie?</a:t>
          </a:r>
          <a:endParaRPr lang="en-US" sz="2600" kern="1200"/>
        </a:p>
      </dsp:txBody>
      <dsp:txXfrm>
        <a:off x="2790" y="292576"/>
        <a:ext cx="2214187" cy="1328512"/>
      </dsp:txXfrm>
    </dsp:sp>
    <dsp:sp modelId="{8A5F9820-1E57-4778-B451-26A550DD36DD}">
      <dsp:nvSpPr>
        <dsp:cNvPr id="0" name=""/>
        <dsp:cNvSpPr/>
      </dsp:nvSpPr>
      <dsp:spPr>
        <a:xfrm>
          <a:off x="2438397" y="292576"/>
          <a:ext cx="2214187" cy="132851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600" kern="1200"/>
            <a:t>Sind Sie schon so weit?</a:t>
          </a:r>
          <a:endParaRPr lang="en-US" sz="2600" kern="1200"/>
        </a:p>
      </dsp:txBody>
      <dsp:txXfrm>
        <a:off x="2438397" y="292576"/>
        <a:ext cx="2214187" cy="1328512"/>
      </dsp:txXfrm>
    </dsp:sp>
    <dsp:sp modelId="{CF59274C-2040-4B4B-B222-34093ED8925B}">
      <dsp:nvSpPr>
        <dsp:cNvPr id="0" name=""/>
        <dsp:cNvSpPr/>
      </dsp:nvSpPr>
      <dsp:spPr>
        <a:xfrm>
          <a:off x="4874003" y="292576"/>
          <a:ext cx="2214187" cy="132851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600" kern="1200"/>
            <a:t>Darf es schon etwas zum Trinken sein?</a:t>
          </a:r>
          <a:endParaRPr lang="en-US" sz="2600" kern="1200"/>
        </a:p>
      </dsp:txBody>
      <dsp:txXfrm>
        <a:off x="4874003" y="292576"/>
        <a:ext cx="2214187" cy="1328512"/>
      </dsp:txXfrm>
    </dsp:sp>
    <dsp:sp modelId="{12355043-DC2B-42BB-BC3D-D001C8126441}">
      <dsp:nvSpPr>
        <dsp:cNvPr id="0" name=""/>
        <dsp:cNvSpPr/>
      </dsp:nvSpPr>
      <dsp:spPr>
        <a:xfrm>
          <a:off x="7309609" y="292576"/>
          <a:ext cx="2214187" cy="132851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600" kern="1200"/>
            <a:t>Was darf es sein?</a:t>
          </a:r>
          <a:endParaRPr lang="en-US" sz="2600" kern="1200"/>
        </a:p>
      </dsp:txBody>
      <dsp:txXfrm>
        <a:off x="7309609" y="292576"/>
        <a:ext cx="2214187" cy="1328512"/>
      </dsp:txXfrm>
    </dsp:sp>
    <dsp:sp modelId="{EBD3D260-7F8A-4C72-A031-2735D2CEDDE4}">
      <dsp:nvSpPr>
        <dsp:cNvPr id="0" name=""/>
        <dsp:cNvSpPr/>
      </dsp:nvSpPr>
      <dsp:spPr>
        <a:xfrm>
          <a:off x="2790" y="1842507"/>
          <a:ext cx="2214187" cy="132851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600" kern="1200"/>
            <a:t>Was möchten Sie essen?</a:t>
          </a:r>
          <a:endParaRPr lang="en-US" sz="2600" kern="1200"/>
        </a:p>
      </dsp:txBody>
      <dsp:txXfrm>
        <a:off x="2790" y="1842507"/>
        <a:ext cx="2214187" cy="1328512"/>
      </dsp:txXfrm>
    </dsp:sp>
    <dsp:sp modelId="{A1D0BE37-E1EE-436E-B614-59FF99111AB4}">
      <dsp:nvSpPr>
        <dsp:cNvPr id="0" name=""/>
        <dsp:cNvSpPr/>
      </dsp:nvSpPr>
      <dsp:spPr>
        <a:xfrm>
          <a:off x="2438397" y="1842507"/>
          <a:ext cx="2214187" cy="132851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600" kern="1200"/>
            <a:t>Was möchten Sie bestellen?</a:t>
          </a:r>
          <a:endParaRPr lang="en-US" sz="2600" kern="1200"/>
        </a:p>
      </dsp:txBody>
      <dsp:txXfrm>
        <a:off x="2438397" y="1842507"/>
        <a:ext cx="2214187" cy="1328512"/>
      </dsp:txXfrm>
    </dsp:sp>
    <dsp:sp modelId="{E54412ED-39D2-44DA-8BA3-FFF15A96F9CB}">
      <dsp:nvSpPr>
        <dsp:cNvPr id="0" name=""/>
        <dsp:cNvSpPr/>
      </dsp:nvSpPr>
      <dsp:spPr>
        <a:xfrm>
          <a:off x="4874003" y="1842507"/>
          <a:ext cx="2214187" cy="132851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600" kern="1200"/>
            <a:t>Was hätten Sie gern?</a:t>
          </a:r>
          <a:endParaRPr lang="en-US" sz="2600" kern="1200"/>
        </a:p>
      </dsp:txBody>
      <dsp:txXfrm>
        <a:off x="4874003" y="1842507"/>
        <a:ext cx="2214187" cy="1328512"/>
      </dsp:txXfrm>
    </dsp:sp>
    <dsp:sp modelId="{16DB5A35-980A-48A6-89C7-284205C1DCE9}">
      <dsp:nvSpPr>
        <dsp:cNvPr id="0" name=""/>
        <dsp:cNvSpPr/>
      </dsp:nvSpPr>
      <dsp:spPr>
        <a:xfrm>
          <a:off x="7309609" y="1842507"/>
          <a:ext cx="2214187" cy="132851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600" kern="1200" dirty="0"/>
            <a:t>Bitte? / Bitte </a:t>
          </a:r>
          <a:r>
            <a:rPr lang="da-DK" sz="2600" kern="1200" dirty="0" err="1"/>
            <a:t>schön</a:t>
          </a:r>
          <a:r>
            <a:rPr lang="da-DK" sz="2600" kern="1200" dirty="0"/>
            <a:t>?</a:t>
          </a:r>
          <a:endParaRPr lang="en-US" sz="2600" kern="1200" dirty="0"/>
        </a:p>
      </dsp:txBody>
      <dsp:txXfrm>
        <a:off x="7309609" y="1842507"/>
        <a:ext cx="2214187" cy="13285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2EC5C3-CA20-4A58-8ABC-966EA1D33BFF}">
      <dsp:nvSpPr>
        <dsp:cNvPr id="0" name=""/>
        <dsp:cNvSpPr/>
      </dsp:nvSpPr>
      <dsp:spPr>
        <a:xfrm>
          <a:off x="2790" y="292576"/>
          <a:ext cx="2214187" cy="132851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300" kern="1200"/>
            <a:t>Wir sind … Personen.</a:t>
          </a:r>
          <a:endParaRPr lang="en-US" sz="2300" kern="1200"/>
        </a:p>
      </dsp:txBody>
      <dsp:txXfrm>
        <a:off x="2790" y="292576"/>
        <a:ext cx="2214187" cy="1328512"/>
      </dsp:txXfrm>
    </dsp:sp>
    <dsp:sp modelId="{E51D2575-476E-42DB-9442-3E4AE6EA337D}">
      <dsp:nvSpPr>
        <dsp:cNvPr id="0" name=""/>
        <dsp:cNvSpPr/>
      </dsp:nvSpPr>
      <dsp:spPr>
        <a:xfrm>
          <a:off x="2438397" y="292576"/>
          <a:ext cx="2214187" cy="132851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300" kern="1200" dirty="0" err="1"/>
            <a:t>Ich</a:t>
          </a:r>
          <a:r>
            <a:rPr lang="da-DK" sz="2300" kern="1200" dirty="0"/>
            <a:t> </a:t>
          </a:r>
          <a:r>
            <a:rPr lang="da-DK" sz="2300" kern="1200" dirty="0" err="1"/>
            <a:t>würde</a:t>
          </a:r>
          <a:r>
            <a:rPr lang="da-DK" sz="2300" kern="1200" dirty="0"/>
            <a:t> </a:t>
          </a:r>
          <a:r>
            <a:rPr lang="da-DK" sz="2300" kern="1200" dirty="0" err="1"/>
            <a:t>sehr</a:t>
          </a:r>
          <a:r>
            <a:rPr lang="da-DK" sz="2300" kern="1200" dirty="0"/>
            <a:t> </a:t>
          </a:r>
          <a:r>
            <a:rPr lang="da-DK" sz="2300" kern="1200" dirty="0" err="1"/>
            <a:t>gern</a:t>
          </a:r>
          <a:r>
            <a:rPr lang="da-DK" sz="2300" kern="1200" dirty="0"/>
            <a:t> … </a:t>
          </a:r>
          <a:r>
            <a:rPr lang="da-DK" sz="2300" kern="1200" dirty="0" err="1"/>
            <a:t>nehmen</a:t>
          </a:r>
          <a:r>
            <a:rPr lang="da-DK" sz="2300" kern="1200" dirty="0"/>
            <a:t>.</a:t>
          </a:r>
          <a:endParaRPr lang="en-US" sz="2300" kern="1200" dirty="0"/>
        </a:p>
      </dsp:txBody>
      <dsp:txXfrm>
        <a:off x="2438397" y="292576"/>
        <a:ext cx="2214187" cy="1328512"/>
      </dsp:txXfrm>
    </dsp:sp>
    <dsp:sp modelId="{AE1F676F-3077-40E4-8F22-47B92DFE2D75}">
      <dsp:nvSpPr>
        <dsp:cNvPr id="0" name=""/>
        <dsp:cNvSpPr/>
      </dsp:nvSpPr>
      <dsp:spPr>
        <a:xfrm>
          <a:off x="4874003" y="292576"/>
          <a:ext cx="2214187" cy="132851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300" kern="1200"/>
            <a:t>Ich hätte gern …</a:t>
          </a:r>
          <a:endParaRPr lang="en-US" sz="2300" kern="1200"/>
        </a:p>
      </dsp:txBody>
      <dsp:txXfrm>
        <a:off x="4874003" y="292576"/>
        <a:ext cx="2214187" cy="1328512"/>
      </dsp:txXfrm>
    </dsp:sp>
    <dsp:sp modelId="{97CA7A47-48E8-47BD-9C32-98F33AFBE768}">
      <dsp:nvSpPr>
        <dsp:cNvPr id="0" name=""/>
        <dsp:cNvSpPr/>
      </dsp:nvSpPr>
      <dsp:spPr>
        <a:xfrm>
          <a:off x="7309609" y="292576"/>
          <a:ext cx="2214187" cy="132851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300" kern="1200"/>
            <a:t>Ich möchte gern… </a:t>
          </a:r>
          <a:endParaRPr lang="en-US" sz="2300" kern="1200"/>
        </a:p>
      </dsp:txBody>
      <dsp:txXfrm>
        <a:off x="7309609" y="292576"/>
        <a:ext cx="2214187" cy="1328512"/>
      </dsp:txXfrm>
    </dsp:sp>
    <dsp:sp modelId="{FFEA5B13-9753-463C-B094-63D52F188355}">
      <dsp:nvSpPr>
        <dsp:cNvPr id="0" name=""/>
        <dsp:cNvSpPr/>
      </dsp:nvSpPr>
      <dsp:spPr>
        <a:xfrm>
          <a:off x="2790" y="1842507"/>
          <a:ext cx="2214187" cy="132851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300" kern="1200"/>
            <a:t>Könnte ich … bekommen, bitte?</a:t>
          </a:r>
          <a:endParaRPr lang="en-US" sz="2300" kern="1200"/>
        </a:p>
      </dsp:txBody>
      <dsp:txXfrm>
        <a:off x="2790" y="1842507"/>
        <a:ext cx="2214187" cy="1328512"/>
      </dsp:txXfrm>
    </dsp:sp>
    <dsp:sp modelId="{742C48C7-D0D1-42BF-9EE8-44B3452FED39}">
      <dsp:nvSpPr>
        <dsp:cNvPr id="0" name=""/>
        <dsp:cNvSpPr/>
      </dsp:nvSpPr>
      <dsp:spPr>
        <a:xfrm>
          <a:off x="2438397" y="1842507"/>
          <a:ext cx="2214187" cy="132851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Welche</a:t>
          </a:r>
          <a:r>
            <a:rPr lang="en-US" sz="2300" kern="1200" dirty="0"/>
            <a:t> </a:t>
          </a:r>
          <a:r>
            <a:rPr lang="en-US" sz="2300" kern="1200" dirty="0" err="1"/>
            <a:t>Gerichte</a:t>
          </a:r>
          <a:r>
            <a:rPr lang="en-US" sz="2300" kern="1200" dirty="0"/>
            <a:t> </a:t>
          </a:r>
          <a:r>
            <a:rPr lang="en-US" sz="2300" kern="1200" dirty="0" err="1"/>
            <a:t>sind</a:t>
          </a:r>
          <a:r>
            <a:rPr lang="en-US" sz="2300" kern="1200" dirty="0"/>
            <a:t> </a:t>
          </a:r>
          <a:r>
            <a:rPr lang="en-US" sz="2300" kern="1200" dirty="0" err="1"/>
            <a:t>vegetarisch</a:t>
          </a:r>
          <a:r>
            <a:rPr lang="en-US" sz="2300" kern="1200"/>
            <a:t> / vegan?</a:t>
          </a:r>
        </a:p>
      </dsp:txBody>
      <dsp:txXfrm>
        <a:off x="2438397" y="1842507"/>
        <a:ext cx="2214187" cy="1328512"/>
      </dsp:txXfrm>
    </dsp:sp>
    <dsp:sp modelId="{5A8D718E-B5E3-4E62-9BDD-CE247B709FB9}">
      <dsp:nvSpPr>
        <dsp:cNvPr id="0" name=""/>
        <dsp:cNvSpPr/>
      </dsp:nvSpPr>
      <dsp:spPr>
        <a:xfrm>
          <a:off x="4874003" y="1842507"/>
          <a:ext cx="2214187" cy="132851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300" kern="1200"/>
            <a:t>Haben Sie…?</a:t>
          </a:r>
          <a:endParaRPr lang="en-US" sz="2300" kern="1200"/>
        </a:p>
      </dsp:txBody>
      <dsp:txXfrm>
        <a:off x="4874003" y="1842507"/>
        <a:ext cx="2214187" cy="1328512"/>
      </dsp:txXfrm>
    </dsp:sp>
    <dsp:sp modelId="{2F2BEC59-04FA-4B01-8977-351E7FB1F3A5}">
      <dsp:nvSpPr>
        <dsp:cNvPr id="0" name=""/>
        <dsp:cNvSpPr/>
      </dsp:nvSpPr>
      <dsp:spPr>
        <a:xfrm>
          <a:off x="7309609" y="1842507"/>
          <a:ext cx="2214187" cy="132851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300" kern="1200"/>
            <a:t>Kann man auch … ohne … haben?</a:t>
          </a:r>
          <a:endParaRPr lang="en-US" sz="2300" kern="1200"/>
        </a:p>
      </dsp:txBody>
      <dsp:txXfrm>
        <a:off x="7309609" y="1842507"/>
        <a:ext cx="2214187" cy="13285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784DA-E3E0-4099-8BC4-1813584CD7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6415" y="800100"/>
            <a:ext cx="8447314" cy="3314694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1BD63B-9405-4E42-9E2F-07573F9B15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6415" y="4909459"/>
            <a:ext cx="8292874" cy="914395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68D03A-9A11-476C-B52A-593F3C019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0168-EB40-45AF-89A1-87DE0A55FFC6}" type="datetime1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950CD1-7906-4885-9A4D-B764220DD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DECA96-1AD5-41FE-AB5C-68ABD6522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‹nr.›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09E39A-DA3F-4BDC-A89A-6545C1DD3721}"/>
              </a:ext>
            </a:extLst>
          </p:cNvPr>
          <p:cNvCxnSpPr>
            <a:cxnSpLocks/>
          </p:cNvCxnSpPr>
          <p:nvPr/>
        </p:nvCxnSpPr>
        <p:spPr>
          <a:xfrm>
            <a:off x="360154" y="4602664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255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B4882-AC48-4F1E-837D-E154BEEDC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5439"/>
            <a:ext cx="9613106" cy="128288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FD34B7-C335-425E-BF89-DB1A0C2353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914525"/>
            <a:ext cx="9613106" cy="3883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D63754-C885-4DC6-962D-C861267B6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CA68F-747D-436A-B5BB-2EBC3ED499E4}" type="datetime1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EC9693-03CD-4EBD-A3D7-BE310CD5F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CBBD01-5E50-4FF1-A1D6-B24B7B75E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705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EA1D39-AB23-4CEE-BBAA-55B29415D4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578644"/>
            <a:ext cx="1912144" cy="52720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C20688-FA9B-4ABD-9E9E-C7EADE949A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578643"/>
            <a:ext cx="7943848" cy="52720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6B1A6B-AE19-4BD4-AE49-43E78CC0B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DC11-9E39-40A0-B3DC-E3F2AD04A616}" type="datetime1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862144-27EE-4CE0-B167-F5DBA41B3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8A40B2-EFB0-47EA-878B-6405E1DC1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380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2BEE8-2E4A-4A4A-833E-89D8D794E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5914"/>
            <a:ext cx="9527275" cy="1241944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6CFDA-CDBF-4B24-9EC3-827F540F7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08595"/>
            <a:ext cx="9527275" cy="36439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25871D-4A14-4A17-A0ED-7DDA7752B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8F0-556B-4BB7-8AAB-D63AEB65C662}" type="datetime1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5BD654-899B-4DAF-93B9-1CBCAB5F6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5F7FCA-B968-443D-90A7-E0F3C6D64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‹nr.›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7F5CC56-CBE8-4152-AD5E-982DD286AA28}"/>
              </a:ext>
            </a:extLst>
          </p:cNvPr>
          <p:cNvCxnSpPr>
            <a:cxnSpLocks/>
          </p:cNvCxnSpPr>
          <p:nvPr/>
        </p:nvCxnSpPr>
        <p:spPr>
          <a:xfrm>
            <a:off x="386707" y="1905000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8147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895B8-786F-418B-9367-52B195268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3426"/>
            <a:ext cx="8840344" cy="34890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BCF574-9044-4964-B6AE-A3983D595C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818488"/>
            <a:ext cx="8840344" cy="900772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D2A109-E9F9-428E-858A-38375BF1D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05506-6815-4E0E-B1DE-ECA35C2016DF}" type="datetime1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D9BA6F-665B-4D62-84D1-23E03428C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A1A2D7-4390-4B51-90D4-900EAAB13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72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166EE-5127-48B4-A6F6-F5F6B38DB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87828"/>
            <a:ext cx="9578683" cy="990601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7B8A9-5914-49F9-8E0E-C8723C5339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057407"/>
            <a:ext cx="4318906" cy="37251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E7D0C2-CAEA-4E31-8FA6-D866315DF6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69577" y="2057407"/>
            <a:ext cx="4405746" cy="37251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1E5DE2-0BD6-45B3-BDB1-675BA058B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E85F7-A724-48A4-9D33-CEBC5174E865}" type="datetime1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2622B7-97C1-4C72-BCA9-290DC716F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57BEE3-B3AE-45B6-924A-08ABC9518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‹nr.›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610397D-8A25-4307-B58D-8DE617EFD26D}"/>
              </a:ext>
            </a:extLst>
          </p:cNvPr>
          <p:cNvCxnSpPr>
            <a:cxnSpLocks/>
          </p:cNvCxnSpPr>
          <p:nvPr/>
        </p:nvCxnSpPr>
        <p:spPr>
          <a:xfrm>
            <a:off x="375523" y="1760404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B747697-5C57-4DA6-8ED6-CAB14CDD220A}"/>
              </a:ext>
            </a:extLst>
          </p:cNvPr>
          <p:cNvCxnSpPr>
            <a:cxnSpLocks/>
          </p:cNvCxnSpPr>
          <p:nvPr/>
        </p:nvCxnSpPr>
        <p:spPr>
          <a:xfrm>
            <a:off x="5563342" y="1752600"/>
            <a:ext cx="0" cy="430010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6317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22296-2B01-4044-AD7B-497BAC8AE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09600"/>
            <a:ext cx="10515600" cy="951491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F08880-DE5D-4299-BAC3-D45377C49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989859"/>
            <a:ext cx="4381644" cy="602671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2A655D-7A3A-4BA5-B82A-744276BE25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713126"/>
            <a:ext cx="4381644" cy="31213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037933-BDAC-4317-9B7E-E30CF0B42E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50530" y="1989859"/>
            <a:ext cx="4487137" cy="602671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A5878F-AE56-4F8C-A84A-A8534180DE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50531" y="2713127"/>
            <a:ext cx="4487136" cy="31213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FF249A-9D93-4A8E-9284-5AB19AC0A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06E7A-BDD3-46A3-BEE2-EB821F9236B4}" type="datetime1">
              <a:rPr lang="en-US" smtClean="0"/>
              <a:t>3/12/2025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563883-9438-44C9-877E-EC771D1B3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5ED3CC-D7BA-43BD-973A-B09921FED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‹nr.›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4B03ADF-AEED-49C1-9CF7-7749387E2A4F}"/>
              </a:ext>
            </a:extLst>
          </p:cNvPr>
          <p:cNvCxnSpPr>
            <a:cxnSpLocks/>
          </p:cNvCxnSpPr>
          <p:nvPr/>
        </p:nvCxnSpPr>
        <p:spPr>
          <a:xfrm>
            <a:off x="378503" y="1752600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B5345CA-2FC8-42B9-85F7-84F77724D011}"/>
              </a:ext>
            </a:extLst>
          </p:cNvPr>
          <p:cNvCxnSpPr>
            <a:cxnSpLocks/>
          </p:cNvCxnSpPr>
          <p:nvPr/>
        </p:nvCxnSpPr>
        <p:spPr>
          <a:xfrm>
            <a:off x="5563342" y="1752600"/>
            <a:ext cx="0" cy="430010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5353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F8770-E2EE-4C9B-9F89-128DAC661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116" y="703687"/>
            <a:ext cx="9406190" cy="17225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1CE391-8E22-4716-8A8B-C39BA61A7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1540C-9440-4E7A-B71A-BEFEE06869E3}" type="datetime1">
              <a:rPr lang="en-US" smtClean="0"/>
              <a:t>3/12/2025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6C042F-179F-4DBC-80B7-34B89EA27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386EA4-4BE5-4D17-A1DC-196FEA972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761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649B6B-2C1C-452D-9F93-BD9A6F2B0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18DDB-88AC-4039-B59C-B05DC4C9C16C}" type="datetime1">
              <a:rPr lang="en-US" smtClean="0"/>
              <a:t>3/12/2025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7CA8ED-78AC-4474-8874-E4C424297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90B764-0B68-4801-ADE7-931059129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464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E717A-ED7D-43FE-881F-9407FF220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97476"/>
            <a:ext cx="3932237" cy="169371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FE954-332E-4D66-AFFD-A15389A76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597475"/>
            <a:ext cx="5140180" cy="526357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D15CDA-9FC3-4F17-963C-DD9E226ECC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91194"/>
            <a:ext cx="3932237" cy="357779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CC30BE-8EE8-4A41-B20E-ACEFC980C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2ABFB-60E7-4BA1-866A-7059F058065B}" type="datetime1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4B6719-F550-42EF-B377-8E41A46D0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7A6636-5EF9-499C-A3A0-3021812D0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572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038CB-27F1-47CF-B05A-CC0688301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59822"/>
            <a:ext cx="3932237" cy="165215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9C67EA-3155-4708-9B86-D7B2B54FC2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703687"/>
            <a:ext cx="5212917" cy="49690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B434F1-C813-4E9B-98A4-B0B372CE27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26277"/>
            <a:ext cx="3932237" cy="324642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22A0B8-75E7-465D-84CB-BC9C3FB2F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4112F-55F4-4776-A323-7418930321C8}" type="datetime1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3879C9-B751-43BD-8B27-FA18290E1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1998FB-27B9-46E5-90E3-09B108B0E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191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FBA68A5-A7C7-4D91-AB95-6E0B6FFD874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F93EBF-655A-4373-ADBE-9606BFA94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5439"/>
            <a:ext cx="9485160" cy="12828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AF2994-4D2E-43BB-9D9B-117ED94ABD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91757"/>
            <a:ext cx="9485163" cy="3706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F28926-9DF1-4A3E-8B81-2191D6F75E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2" y="6140304"/>
            <a:ext cx="3154896" cy="287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300" baseline="0">
                <a:solidFill>
                  <a:schemeClr val="accent1"/>
                </a:solidFill>
              </a:defRPr>
            </a:lvl1pPr>
          </a:lstStyle>
          <a:p>
            <a:fld id="{CFBEA57F-793F-4683-BD8A-741FD4B89154}" type="datetime1">
              <a:rPr lang="en-US" smtClean="0"/>
              <a:t>3/12/2025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01BD4F-CE83-48A3-9683-19CF03C0A5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9233562" y="25785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1" cap="all" spc="300" baseline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94939-09B3-4A6E-88F8-4D923A56D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1701" y="5672706"/>
            <a:ext cx="951908" cy="7546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0" b="1">
                <a:solidFill>
                  <a:schemeClr val="accent1"/>
                </a:solidFill>
              </a:defRPr>
            </a:lvl1pPr>
          </a:lstStyle>
          <a:p>
            <a:fld id="{81D2C36F-4504-47C0-B82F-A167342A2754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A4051E3-92B2-42FC-BB3D-372E4A614439}"/>
              </a:ext>
            </a:extLst>
          </p:cNvPr>
          <p:cNvSpPr/>
          <p:nvPr/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C425084-C97A-4C25-AE47-DDECF2DD3ABC}"/>
              </a:ext>
            </a:extLst>
          </p:cNvPr>
          <p:cNvCxnSpPr>
            <a:cxnSpLocks/>
          </p:cNvCxnSpPr>
          <p:nvPr/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6A478A1-0B34-4F2B-88FA-CF47551E5DF9}"/>
              </a:ext>
            </a:extLst>
          </p:cNvPr>
          <p:cNvCxnSpPr>
            <a:cxnSpLocks/>
          </p:cNvCxnSpPr>
          <p:nvPr/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849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4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4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4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4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4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OPZsa_cNn8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02dMPaakue8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quizlet.com/683581027/die-deutsche-getrankekarte-flash-cards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51580BD-7D80-4957-A58D-916E994AB7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Gläser auf einem Tisch">
            <a:extLst>
              <a:ext uri="{FF2B5EF4-FFF2-40B4-BE49-F238E27FC236}">
                <a16:creationId xmlns:a16="http://schemas.microsoft.com/office/drawing/2014/main" id="{547DDAEA-D859-C1A7-2433-E3A5B356FB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582"/>
          <a:stretch/>
        </p:blipFill>
        <p:spPr>
          <a:xfrm>
            <a:off x="20" y="10170"/>
            <a:ext cx="12191979" cy="685798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E478B8E-B09A-4F54-BAF6-88125E6990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642513" y="-691487"/>
            <a:ext cx="6858000" cy="8240972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2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59DE95-F3B9-4A35-9681-78FA926F02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7099" y="334926"/>
            <a:ext cx="4547155" cy="6188148"/>
          </a:xfrm>
          <a:prstGeom prst="rect">
            <a:avLst/>
          </a:prstGeom>
          <a:noFill/>
          <a:ln>
            <a:solidFill>
              <a:srgbClr val="FFFFFF"/>
            </a:solidFill>
          </a:ln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79E3746-5D5C-435E-9192-D1197FC69E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77766" y="723672"/>
            <a:ext cx="3169914" cy="3884668"/>
          </a:xfrm>
        </p:spPr>
        <p:txBody>
          <a:bodyPr anchor="t">
            <a:normAutofit/>
          </a:bodyPr>
          <a:lstStyle/>
          <a:p>
            <a:r>
              <a:rPr lang="da-DK" sz="3700" dirty="0">
                <a:solidFill>
                  <a:srgbClr val="FFFFFF"/>
                </a:solidFill>
              </a:rPr>
              <a:t>Essen </a:t>
            </a:r>
            <a:r>
              <a:rPr lang="da-DK" sz="3700" dirty="0" err="1">
                <a:solidFill>
                  <a:srgbClr val="FFFFFF"/>
                </a:solidFill>
              </a:rPr>
              <a:t>gehen</a:t>
            </a:r>
            <a:endParaRPr lang="da-DK" sz="3700" dirty="0">
              <a:solidFill>
                <a:srgbClr val="FFFFFF"/>
              </a:solidFill>
            </a:endParaRP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6908896D-68AF-4681-9A22-7C40B526F0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80670" y="5206622"/>
            <a:ext cx="2967797" cy="650314"/>
          </a:xfrm>
        </p:spPr>
        <p:txBody>
          <a:bodyPr anchor="ctr">
            <a:normAutofit/>
          </a:bodyPr>
          <a:lstStyle/>
          <a:p>
            <a:endParaRPr lang="da-DK" sz="1800" dirty="0">
              <a:solidFill>
                <a:srgbClr val="FFFFFF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E687E3B-9C6D-4102-8F38-DCB77C49C6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6"/>
            <a:ext cx="0" cy="6188148"/>
          </a:xfrm>
          <a:prstGeom prst="line">
            <a:avLst/>
          </a:prstGeom>
          <a:ln w="12700">
            <a:solidFill>
              <a:srgbClr val="FFFFFF"/>
            </a:solidFill>
          </a:ln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FD2391C-602E-4522-B790-1F85883AF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77100" y="4991100"/>
            <a:ext cx="3471597" cy="0"/>
          </a:xfrm>
          <a:prstGeom prst="line">
            <a:avLst/>
          </a:prstGeom>
          <a:ln w="12700">
            <a:solidFill>
              <a:srgbClr val="FFFFFF"/>
            </a:solidFill>
          </a:ln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73C7C39-C73B-4051-B742-C9086B7BE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77100" y="6047437"/>
            <a:ext cx="3471598" cy="0"/>
          </a:xfrm>
          <a:prstGeom prst="line">
            <a:avLst/>
          </a:prstGeom>
          <a:ln w="12700">
            <a:solidFill>
              <a:srgbClr val="FFFFFF"/>
            </a:solidFill>
          </a:ln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8283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A94F07-9C59-46C8-A813-D0E966D8A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Was</a:t>
            </a:r>
            <a:r>
              <a:rPr lang="da-DK" dirty="0"/>
              <a:t> </a:t>
            </a:r>
            <a:r>
              <a:rPr lang="da-DK" dirty="0" err="1"/>
              <a:t>ist</a:t>
            </a:r>
            <a:r>
              <a:rPr lang="da-DK" dirty="0"/>
              <a:t> </a:t>
            </a:r>
            <a:r>
              <a:rPr lang="da-DK" dirty="0" err="1"/>
              <a:t>ihr</a:t>
            </a:r>
            <a:r>
              <a:rPr lang="da-DK" dirty="0"/>
              <a:t> </a:t>
            </a:r>
            <a:r>
              <a:rPr lang="da-DK" dirty="0" err="1"/>
              <a:t>Lieblingsessen</a:t>
            </a:r>
            <a:r>
              <a:rPr lang="da-DK" dirty="0"/>
              <a:t>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31CD5AB-E213-4B4C-8241-D3559D9847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de-DE" sz="2400" dirty="0">
              <a:hlinkClick r:id="rId3"/>
            </a:endParaRPr>
          </a:p>
          <a:p>
            <a:pPr marL="0" indent="0" algn="ctr">
              <a:buNone/>
            </a:pPr>
            <a:endParaRPr lang="de-DE" sz="2400" dirty="0">
              <a:hlinkClick r:id="rId3"/>
            </a:endParaRPr>
          </a:p>
          <a:p>
            <a:pPr marL="0" indent="0" algn="ctr">
              <a:buNone/>
            </a:pPr>
            <a:r>
              <a:rPr lang="en-US" sz="2400" b="1" dirty="0" err="1">
                <a:hlinkClick r:id="rId4"/>
              </a:rPr>
              <a:t>Favourite</a:t>
            </a:r>
            <a:r>
              <a:rPr lang="en-US" sz="2400" b="1" dirty="0">
                <a:hlinkClick r:id="rId4"/>
              </a:rPr>
              <a:t> Food | Easy German 179 – YouTube</a:t>
            </a:r>
            <a:endParaRPr lang="en-US" sz="2400" b="1" dirty="0"/>
          </a:p>
          <a:p>
            <a:pPr marL="0" indent="0" algn="ctr">
              <a:buNone/>
            </a:pPr>
            <a:endParaRPr lang="da-DK" sz="2400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ED78639-FAFB-4A89-BBAD-BD1EC27A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8F0-556B-4BB7-8AAB-D63AEB65C662}" type="datetime1">
              <a:rPr lang="en-US" smtClean="0"/>
              <a:t>3/12/2025</a:t>
            </a:fld>
            <a:endParaRPr lang="en-US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FA67FFE-5A67-4487-9917-A5B967930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90A9AD7-FB4D-442C-BB4B-0E2545793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28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8FBA68A5-A7C7-4D91-AB95-6E0B6FFD8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A4051E3-92B2-42FC-BB3D-372E4A614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C425084-C97A-4C25-AE47-DDECF2DD3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6A478A1-0B34-4F2B-88FA-CF47551E5D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A09E39A-DA3F-4BDC-A89A-6545C1DD3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0154" y="4602664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551580BD-7D80-4957-A58D-916E994AB7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ladsholder til indhold 6">
            <a:extLst>
              <a:ext uri="{FF2B5EF4-FFF2-40B4-BE49-F238E27FC236}">
                <a16:creationId xmlns:a16="http://schemas.microsoft.com/office/drawing/2014/main" id="{5C16B0CF-DD67-4FCC-9182-B08250C7DB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804" b="13196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9EC72DE6-BA6A-48AD-8101-4122D1A35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307" y="2629647"/>
            <a:ext cx="12188952" cy="4226976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3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B59DE95-F3B9-4A35-9681-78FA926F02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rgbClr val="FFFFFF"/>
            </a:solidFill>
          </a:ln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E5D647B-E53B-4273-B616-4E898D1C9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4253026"/>
            <a:ext cx="6953016" cy="159487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000" dirty="0">
                <a:solidFill>
                  <a:srgbClr val="FFFFFF"/>
                </a:solidFill>
              </a:rPr>
              <a:t>Was </a:t>
            </a:r>
            <a:r>
              <a:rPr lang="en-US" sz="3000" dirty="0" err="1">
                <a:solidFill>
                  <a:srgbClr val="FFFFFF"/>
                </a:solidFill>
              </a:rPr>
              <a:t>ist</a:t>
            </a:r>
            <a:r>
              <a:rPr lang="en-US" sz="3000" dirty="0">
                <a:solidFill>
                  <a:srgbClr val="FFFFFF"/>
                </a:solidFill>
              </a:rPr>
              <a:t> </a:t>
            </a:r>
            <a:r>
              <a:rPr lang="en-US" sz="3000" dirty="0" err="1">
                <a:solidFill>
                  <a:srgbClr val="FFFFFF"/>
                </a:solidFill>
              </a:rPr>
              <a:t>typisch</a:t>
            </a:r>
            <a:r>
              <a:rPr lang="en-US" sz="3000" dirty="0">
                <a:solidFill>
                  <a:srgbClr val="FFFFFF"/>
                </a:solidFill>
              </a:rPr>
              <a:t> Deutsch? </a:t>
            </a:r>
            <a:r>
              <a:rPr lang="en-US" sz="3000" dirty="0" err="1">
                <a:solidFill>
                  <a:srgbClr val="FFFFFF"/>
                </a:solidFill>
              </a:rPr>
              <a:t>Kennt</a:t>
            </a:r>
            <a:r>
              <a:rPr lang="en-US" sz="3000" dirty="0">
                <a:solidFill>
                  <a:srgbClr val="FFFFFF"/>
                </a:solidFill>
              </a:rPr>
              <a:t> </a:t>
            </a:r>
            <a:r>
              <a:rPr lang="en-US" sz="3000" dirty="0" err="1">
                <a:solidFill>
                  <a:srgbClr val="FFFFFF"/>
                </a:solidFill>
              </a:rPr>
              <a:t>ihr</a:t>
            </a:r>
            <a:r>
              <a:rPr lang="en-US" sz="3000" dirty="0">
                <a:solidFill>
                  <a:srgbClr val="FFFFFF"/>
                </a:solidFill>
              </a:rPr>
              <a:t> </a:t>
            </a:r>
            <a:r>
              <a:rPr lang="en-US" sz="3000" dirty="0" err="1">
                <a:solidFill>
                  <a:srgbClr val="FFFFFF"/>
                </a:solidFill>
              </a:rPr>
              <a:t>Getränke</a:t>
            </a:r>
            <a:r>
              <a:rPr lang="en-US" sz="3000" dirty="0">
                <a:solidFill>
                  <a:srgbClr val="FFFFFF"/>
                </a:solidFill>
              </a:rPr>
              <a:t> und </a:t>
            </a:r>
            <a:r>
              <a:rPr lang="en-US" sz="3000" dirty="0" err="1">
                <a:solidFill>
                  <a:srgbClr val="FFFFFF"/>
                </a:solidFill>
              </a:rPr>
              <a:t>Speisen</a:t>
            </a:r>
            <a:r>
              <a:rPr lang="en-US" sz="3000" dirty="0">
                <a:solidFill>
                  <a:srgbClr val="FFFFFF"/>
                </a:solidFill>
              </a:rPr>
              <a:t>, die </a:t>
            </a:r>
            <a:r>
              <a:rPr lang="en-US" sz="3000" dirty="0" err="1">
                <a:solidFill>
                  <a:srgbClr val="FFFFFF"/>
                </a:solidFill>
              </a:rPr>
              <a:t>typisch</a:t>
            </a:r>
            <a:r>
              <a:rPr lang="en-US" sz="3000" dirty="0">
                <a:solidFill>
                  <a:srgbClr val="FFFFFF"/>
                </a:solidFill>
              </a:rPr>
              <a:t> Deutsch </a:t>
            </a:r>
            <a:r>
              <a:rPr lang="en-US" sz="3000" dirty="0" err="1">
                <a:solidFill>
                  <a:srgbClr val="FFFFFF"/>
                </a:solidFill>
              </a:rPr>
              <a:t>sind</a:t>
            </a:r>
            <a:r>
              <a:rPr lang="en-US" sz="3000" dirty="0">
                <a:solidFill>
                  <a:srgbClr val="FFFFFF"/>
                </a:solidFill>
              </a:rPr>
              <a:t>?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5E687E3B-9C6D-4102-8F38-DCB77C49C6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rgbClr val="FFFFFF"/>
            </a:solidFill>
          </a:ln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1AECAEC-CDA6-4315-BD2C-CD44F6E69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1050" b="1" kern="1200" cap="all" spc="300" baseline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573C7C39-C73B-4051-B742-C9086B7BE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rgbClr val="FFFFFF"/>
            </a:solidFill>
          </a:ln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F12FB9A8-E482-4339-A730-6C024982A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141949" y="4002410"/>
            <a:ext cx="0" cy="2045027"/>
          </a:xfrm>
          <a:prstGeom prst="line">
            <a:avLst/>
          </a:prstGeom>
          <a:ln w="12700">
            <a:solidFill>
              <a:srgbClr val="FFFFFF"/>
            </a:solidFill>
          </a:ln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D2D5243F-6AFC-4A87-8525-C3B22EFD9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7744" y="4002410"/>
            <a:ext cx="10375638" cy="0"/>
          </a:xfrm>
          <a:prstGeom prst="line">
            <a:avLst/>
          </a:prstGeom>
          <a:ln w="12700">
            <a:solidFill>
              <a:srgbClr val="FFFFFF"/>
            </a:solidFill>
          </a:ln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C3EBDCD-3B43-414F-A318-F2CAA5B31F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6140304"/>
            <a:ext cx="3154896" cy="2870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E0A88F0-556B-4BB7-8AAB-D63AEB65C662}" type="datetime1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3/12/2025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9C29B9B-59FF-4144-B967-29BB84106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1D2C36F-4504-47C0-B82F-A167342A2754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418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CB25F5-04A9-4E4E-BFFA-A6362E999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Die </a:t>
            </a:r>
            <a:r>
              <a:rPr lang="da-DK" dirty="0" err="1"/>
              <a:t>Getränkekarte</a:t>
            </a:r>
            <a:r>
              <a:rPr lang="da-DK" dirty="0"/>
              <a:t> </a:t>
            </a:r>
            <a:r>
              <a:rPr lang="da-DK" dirty="0" err="1"/>
              <a:t>studieren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1BE80DC-C78F-4A33-826E-DF605F88E5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endParaRPr lang="de-DE" u="sng" dirty="0">
              <a:hlinkClick r:id="rId3"/>
            </a:endParaRPr>
          </a:p>
          <a:p>
            <a:r>
              <a:rPr lang="da-DK" sz="2800" dirty="0"/>
              <a:t>In Deutschland </a:t>
            </a:r>
            <a:r>
              <a:rPr lang="da-DK" sz="2800" dirty="0" err="1"/>
              <a:t>gibt</a:t>
            </a:r>
            <a:r>
              <a:rPr lang="da-DK" sz="2800" dirty="0"/>
              <a:t> es </a:t>
            </a:r>
            <a:r>
              <a:rPr lang="da-DK" sz="2800" dirty="0" err="1"/>
              <a:t>eine</a:t>
            </a:r>
            <a:r>
              <a:rPr lang="da-DK" sz="2800" dirty="0"/>
              <a:t> </a:t>
            </a:r>
            <a:r>
              <a:rPr lang="da-DK" sz="2800" dirty="0" err="1"/>
              <a:t>Vielfalt</a:t>
            </a:r>
            <a:r>
              <a:rPr lang="da-DK" sz="2800" dirty="0"/>
              <a:t> von </a:t>
            </a:r>
            <a:r>
              <a:rPr lang="da-DK" sz="2800" dirty="0" err="1"/>
              <a:t>Getränken</a:t>
            </a:r>
            <a:r>
              <a:rPr lang="da-DK" sz="2800" dirty="0"/>
              <a:t>. Die </a:t>
            </a:r>
            <a:r>
              <a:rPr lang="da-DK" sz="2800" dirty="0" err="1"/>
              <a:t>Auswahl</a:t>
            </a:r>
            <a:r>
              <a:rPr lang="da-DK" sz="2800" dirty="0"/>
              <a:t> </a:t>
            </a:r>
            <a:r>
              <a:rPr lang="da-DK" sz="2800" dirty="0" err="1"/>
              <a:t>ist</a:t>
            </a:r>
            <a:r>
              <a:rPr lang="da-DK" sz="2800" dirty="0"/>
              <a:t> </a:t>
            </a:r>
            <a:r>
              <a:rPr lang="da-DK" sz="2800" dirty="0" err="1"/>
              <a:t>viel</a:t>
            </a:r>
            <a:r>
              <a:rPr lang="da-DK" sz="2800" dirty="0"/>
              <a:t> </a:t>
            </a:r>
            <a:r>
              <a:rPr lang="da-DK" sz="2800" dirty="0" err="1"/>
              <a:t>grö</a:t>
            </a:r>
            <a:r>
              <a:rPr lang="da-DK" sz="2800" b="0" i="0" u="none" strike="noStrike" dirty="0" err="1">
                <a:effectLst/>
                <a:latin typeface="hurme_no2-webfont"/>
              </a:rPr>
              <a:t>ß</a:t>
            </a:r>
            <a:r>
              <a:rPr lang="da-DK" sz="2800" dirty="0" err="1"/>
              <a:t>er</a:t>
            </a:r>
            <a:r>
              <a:rPr lang="da-DK" sz="2800" dirty="0"/>
              <a:t> als in </a:t>
            </a:r>
            <a:r>
              <a:rPr lang="da-DK" sz="2800" dirty="0" err="1"/>
              <a:t>Dänemark</a:t>
            </a:r>
            <a:r>
              <a:rPr lang="da-DK" sz="2800" dirty="0"/>
              <a:t>.</a:t>
            </a:r>
          </a:p>
          <a:p>
            <a:r>
              <a:rPr lang="da-DK" sz="2800" dirty="0"/>
              <a:t>Es </a:t>
            </a:r>
            <a:r>
              <a:rPr lang="da-DK" sz="2800" dirty="0" err="1"/>
              <a:t>gibt</a:t>
            </a:r>
            <a:r>
              <a:rPr lang="da-DK" sz="2800" dirty="0"/>
              <a:t> </a:t>
            </a:r>
            <a:r>
              <a:rPr lang="da-DK" sz="2800" dirty="0" err="1"/>
              <a:t>auch</a:t>
            </a:r>
            <a:r>
              <a:rPr lang="da-DK" sz="2800" dirty="0"/>
              <a:t> </a:t>
            </a:r>
            <a:r>
              <a:rPr lang="da-DK" sz="2800" dirty="0" err="1"/>
              <a:t>ganz</a:t>
            </a:r>
            <a:r>
              <a:rPr lang="da-DK" sz="2800" dirty="0"/>
              <a:t> </a:t>
            </a:r>
            <a:r>
              <a:rPr lang="da-DK" sz="2800" dirty="0" err="1"/>
              <a:t>viele</a:t>
            </a:r>
            <a:r>
              <a:rPr lang="da-DK" sz="2800" dirty="0"/>
              <a:t> </a:t>
            </a:r>
            <a:r>
              <a:rPr lang="da-DK" sz="2800" dirty="0" err="1"/>
              <a:t>verschiedene</a:t>
            </a:r>
            <a:r>
              <a:rPr lang="da-DK" sz="2800" dirty="0"/>
              <a:t> </a:t>
            </a:r>
            <a:r>
              <a:rPr lang="da-DK" sz="2800" dirty="0" err="1"/>
              <a:t>Mischgetränke</a:t>
            </a:r>
            <a:r>
              <a:rPr lang="da-DK" sz="2800" dirty="0"/>
              <a:t>, die </a:t>
            </a:r>
            <a:r>
              <a:rPr lang="da-DK" sz="2800" dirty="0" err="1"/>
              <a:t>wir</a:t>
            </a:r>
            <a:r>
              <a:rPr lang="da-DK" sz="2800" dirty="0"/>
              <a:t> in </a:t>
            </a:r>
            <a:r>
              <a:rPr lang="da-DK" sz="2800" dirty="0" err="1"/>
              <a:t>Dänemark</a:t>
            </a:r>
            <a:r>
              <a:rPr lang="da-DK" sz="2800" dirty="0"/>
              <a:t> </a:t>
            </a:r>
            <a:r>
              <a:rPr lang="da-DK" sz="2800" dirty="0" err="1"/>
              <a:t>nicht</a:t>
            </a:r>
            <a:r>
              <a:rPr lang="da-DK" sz="2800" dirty="0"/>
              <a:t> </a:t>
            </a:r>
            <a:r>
              <a:rPr lang="da-DK" sz="2800" dirty="0" err="1"/>
              <a:t>im</a:t>
            </a:r>
            <a:r>
              <a:rPr lang="da-DK" sz="2800" dirty="0"/>
              <a:t> Café oder Restaurant </a:t>
            </a:r>
            <a:r>
              <a:rPr lang="da-DK" sz="2800" dirty="0" err="1"/>
              <a:t>bekommen</a:t>
            </a:r>
            <a:r>
              <a:rPr lang="da-DK" sz="2800" dirty="0"/>
              <a:t> </a:t>
            </a:r>
            <a:r>
              <a:rPr lang="da-DK" sz="2800" dirty="0" err="1"/>
              <a:t>können</a:t>
            </a:r>
            <a:r>
              <a:rPr lang="da-DK" sz="2800" dirty="0"/>
              <a:t>.</a:t>
            </a:r>
          </a:p>
          <a:p>
            <a:r>
              <a:rPr lang="da-DK" sz="2800" dirty="0" err="1"/>
              <a:t>Übt</a:t>
            </a:r>
            <a:r>
              <a:rPr lang="da-DK" sz="2800" dirty="0"/>
              <a:t> die </a:t>
            </a:r>
            <a:r>
              <a:rPr lang="da-DK" sz="2800" dirty="0" err="1"/>
              <a:t>Vokabeln</a:t>
            </a:r>
            <a:r>
              <a:rPr lang="da-DK" sz="2800" dirty="0"/>
              <a:t> </a:t>
            </a:r>
            <a:r>
              <a:rPr lang="da-DK" sz="2800" dirty="0" err="1"/>
              <a:t>im</a:t>
            </a:r>
            <a:r>
              <a:rPr lang="da-DK" sz="2800" dirty="0"/>
              <a:t> Quizlet. </a:t>
            </a:r>
            <a:r>
              <a:rPr lang="da-DK" sz="2800" dirty="0" err="1"/>
              <a:t>Ihr</a:t>
            </a:r>
            <a:r>
              <a:rPr lang="da-DK" sz="2800" dirty="0"/>
              <a:t> </a:t>
            </a:r>
            <a:r>
              <a:rPr lang="da-DK" sz="2800" dirty="0" err="1"/>
              <a:t>findet</a:t>
            </a:r>
            <a:r>
              <a:rPr lang="da-DK" sz="2800" dirty="0"/>
              <a:t> </a:t>
            </a:r>
            <a:r>
              <a:rPr lang="da-DK" sz="2800" dirty="0" err="1"/>
              <a:t>ihn</a:t>
            </a:r>
            <a:r>
              <a:rPr lang="da-DK" sz="2800" dirty="0"/>
              <a:t> </a:t>
            </a:r>
            <a:r>
              <a:rPr lang="da-DK" sz="2800" dirty="0" err="1"/>
              <a:t>auf</a:t>
            </a:r>
            <a:r>
              <a:rPr lang="da-DK" sz="2800" dirty="0"/>
              <a:t> dem </a:t>
            </a:r>
            <a:r>
              <a:rPr lang="da-DK" sz="2800" dirty="0" err="1"/>
              <a:t>heutigen</a:t>
            </a:r>
            <a:r>
              <a:rPr lang="da-DK" sz="2800" dirty="0"/>
              <a:t> Modul </a:t>
            </a:r>
            <a:r>
              <a:rPr lang="da-DK" sz="2800" dirty="0" err="1"/>
              <a:t>im</a:t>
            </a:r>
            <a:r>
              <a:rPr lang="da-DK" sz="2800" dirty="0"/>
              <a:t> Lectio. Dann machen </a:t>
            </a:r>
            <a:r>
              <a:rPr lang="da-DK" sz="2800" dirty="0" err="1"/>
              <a:t>wir</a:t>
            </a:r>
            <a:r>
              <a:rPr lang="da-DK" sz="2800"/>
              <a:t> Quizlet live</a:t>
            </a:r>
            <a:endParaRPr lang="de-DE" sz="2800" u="sng" dirty="0">
              <a:hlinkClick r:id="rId3"/>
            </a:endParaRPr>
          </a:p>
          <a:p>
            <a:pPr marL="0" indent="0" algn="ctr">
              <a:buNone/>
            </a:pPr>
            <a:r>
              <a:rPr lang="de-DE" sz="3600" dirty="0">
                <a:hlinkClick r:id="rId3"/>
              </a:rPr>
              <a:t>Die deutsche Getränkekarte Flashcards | </a:t>
            </a:r>
            <a:r>
              <a:rPr lang="de-DE" sz="3600" dirty="0" err="1">
                <a:hlinkClick r:id="rId3"/>
              </a:rPr>
              <a:t>Quizlet</a:t>
            </a:r>
            <a:endParaRPr lang="da-DK" sz="3600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5ED0A37-1A88-4147-BF3F-15A88ECCF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8F0-556B-4BB7-8AAB-D63AEB65C662}" type="datetime1">
              <a:rPr lang="en-US" smtClean="0"/>
              <a:t>3/12/2025</a:t>
            </a:fld>
            <a:endParaRPr lang="en-US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A414551-661C-4FC1-A384-66C77202E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FCD707A-4084-4C66-A692-DD2832718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323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3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26090C-DFB1-43FA-B73D-524825C3B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Ein</a:t>
            </a:r>
            <a:r>
              <a:rPr lang="da-DK" dirty="0"/>
              <a:t> </a:t>
            </a:r>
            <a:r>
              <a:rPr lang="da-DK" dirty="0" err="1"/>
              <a:t>Rollenspiel</a:t>
            </a:r>
            <a:r>
              <a:rPr lang="da-DK" dirty="0"/>
              <a:t> machen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4334FA5-129A-492A-BC50-AB13408224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err="1">
                <a:solidFill>
                  <a:schemeClr val="tx1"/>
                </a:solidFill>
              </a:rPr>
              <a:t>Ihr</a:t>
            </a:r>
            <a:r>
              <a:rPr lang="da-DK" dirty="0">
                <a:solidFill>
                  <a:schemeClr val="tx1"/>
                </a:solidFill>
              </a:rPr>
              <a:t> </a:t>
            </a:r>
            <a:r>
              <a:rPr lang="da-DK" dirty="0" err="1">
                <a:solidFill>
                  <a:schemeClr val="tx1"/>
                </a:solidFill>
              </a:rPr>
              <a:t>wollt</a:t>
            </a:r>
            <a:r>
              <a:rPr lang="da-DK" dirty="0">
                <a:solidFill>
                  <a:schemeClr val="tx1"/>
                </a:solidFill>
              </a:rPr>
              <a:t> in </a:t>
            </a:r>
            <a:r>
              <a:rPr lang="da-DK" dirty="0" err="1">
                <a:solidFill>
                  <a:schemeClr val="tx1"/>
                </a:solidFill>
              </a:rPr>
              <a:t>Sittensen</a:t>
            </a:r>
            <a:r>
              <a:rPr lang="da-DK" dirty="0">
                <a:solidFill>
                  <a:schemeClr val="tx1"/>
                </a:solidFill>
              </a:rPr>
              <a:t> essen </a:t>
            </a:r>
            <a:r>
              <a:rPr lang="da-DK" dirty="0" err="1">
                <a:solidFill>
                  <a:schemeClr val="tx1"/>
                </a:solidFill>
              </a:rPr>
              <a:t>gehen</a:t>
            </a:r>
            <a:r>
              <a:rPr lang="da-DK" dirty="0">
                <a:solidFill>
                  <a:schemeClr val="tx1"/>
                </a:solidFill>
              </a:rPr>
              <a:t> und </a:t>
            </a:r>
            <a:r>
              <a:rPr lang="da-DK" dirty="0" err="1">
                <a:solidFill>
                  <a:schemeClr val="tx1"/>
                </a:solidFill>
              </a:rPr>
              <a:t>besucht</a:t>
            </a:r>
            <a:r>
              <a:rPr lang="da-DK" dirty="0">
                <a:solidFill>
                  <a:schemeClr val="tx1"/>
                </a:solidFill>
              </a:rPr>
              <a:t> das Königs Restaurant von Gaby </a:t>
            </a:r>
            <a:r>
              <a:rPr lang="da-DK" dirty="0" err="1">
                <a:solidFill>
                  <a:schemeClr val="tx1"/>
                </a:solidFill>
              </a:rPr>
              <a:t>Kropp</a:t>
            </a:r>
            <a:r>
              <a:rPr lang="da-DK" dirty="0">
                <a:solidFill>
                  <a:schemeClr val="tx1"/>
                </a:solidFill>
              </a:rPr>
              <a:t>. Der </a:t>
            </a:r>
            <a:r>
              <a:rPr lang="da-DK" dirty="0" err="1">
                <a:solidFill>
                  <a:schemeClr val="tx1"/>
                </a:solidFill>
              </a:rPr>
              <a:t>Kellner</a:t>
            </a:r>
            <a:r>
              <a:rPr lang="da-DK" dirty="0">
                <a:solidFill>
                  <a:schemeClr val="tx1"/>
                </a:solidFill>
              </a:rPr>
              <a:t> / die </a:t>
            </a:r>
            <a:r>
              <a:rPr lang="da-DK" dirty="0" err="1">
                <a:solidFill>
                  <a:schemeClr val="tx1"/>
                </a:solidFill>
              </a:rPr>
              <a:t>Kellnerin</a:t>
            </a:r>
            <a:r>
              <a:rPr lang="da-DK" dirty="0">
                <a:solidFill>
                  <a:schemeClr val="tx1"/>
                </a:solidFill>
              </a:rPr>
              <a:t> hat </a:t>
            </a:r>
            <a:r>
              <a:rPr lang="da-DK" dirty="0" err="1">
                <a:solidFill>
                  <a:schemeClr val="tx1"/>
                </a:solidFill>
              </a:rPr>
              <a:t>euch</a:t>
            </a:r>
            <a:r>
              <a:rPr lang="da-DK" dirty="0">
                <a:solidFill>
                  <a:schemeClr val="tx1"/>
                </a:solidFill>
              </a:rPr>
              <a:t> </a:t>
            </a:r>
            <a:r>
              <a:rPr lang="da-DK" dirty="0" err="1">
                <a:solidFill>
                  <a:schemeClr val="tx1"/>
                </a:solidFill>
              </a:rPr>
              <a:t>schon</a:t>
            </a:r>
            <a:r>
              <a:rPr lang="da-DK" dirty="0">
                <a:solidFill>
                  <a:schemeClr val="tx1"/>
                </a:solidFill>
              </a:rPr>
              <a:t> die Karten </a:t>
            </a:r>
            <a:r>
              <a:rPr lang="da-DK" dirty="0" err="1">
                <a:solidFill>
                  <a:schemeClr val="tx1"/>
                </a:solidFill>
              </a:rPr>
              <a:t>hingelegt</a:t>
            </a:r>
            <a:r>
              <a:rPr lang="da-DK" dirty="0">
                <a:solidFill>
                  <a:schemeClr val="tx1"/>
                </a:solidFill>
              </a:rPr>
              <a:t> und </a:t>
            </a:r>
            <a:r>
              <a:rPr lang="da-DK" dirty="0" err="1">
                <a:solidFill>
                  <a:schemeClr val="tx1"/>
                </a:solidFill>
              </a:rPr>
              <a:t>ihr</a:t>
            </a:r>
            <a:r>
              <a:rPr lang="da-DK" dirty="0">
                <a:solidFill>
                  <a:schemeClr val="tx1"/>
                </a:solidFill>
              </a:rPr>
              <a:t> </a:t>
            </a:r>
            <a:r>
              <a:rPr lang="da-DK" dirty="0" err="1">
                <a:solidFill>
                  <a:schemeClr val="tx1"/>
                </a:solidFill>
              </a:rPr>
              <a:t>sollt</a:t>
            </a:r>
            <a:r>
              <a:rPr lang="da-DK" dirty="0">
                <a:solidFill>
                  <a:schemeClr val="tx1"/>
                </a:solidFill>
              </a:rPr>
              <a:t> </a:t>
            </a:r>
            <a:r>
              <a:rPr lang="da-DK" dirty="0" err="1">
                <a:solidFill>
                  <a:schemeClr val="tx1"/>
                </a:solidFill>
              </a:rPr>
              <a:t>euch</a:t>
            </a:r>
            <a:r>
              <a:rPr lang="da-DK" dirty="0">
                <a:solidFill>
                  <a:schemeClr val="tx1"/>
                </a:solidFill>
              </a:rPr>
              <a:t> </a:t>
            </a:r>
            <a:r>
              <a:rPr lang="da-DK" dirty="0" err="1">
                <a:solidFill>
                  <a:schemeClr val="tx1"/>
                </a:solidFill>
              </a:rPr>
              <a:t>jetzt</a:t>
            </a:r>
            <a:r>
              <a:rPr lang="da-DK" dirty="0">
                <a:solidFill>
                  <a:schemeClr val="tx1"/>
                </a:solidFill>
              </a:rPr>
              <a:t> das </a:t>
            </a:r>
            <a:r>
              <a:rPr lang="da-DK" dirty="0" err="1">
                <a:solidFill>
                  <a:schemeClr val="tx1"/>
                </a:solidFill>
              </a:rPr>
              <a:t>aussuchen</a:t>
            </a:r>
            <a:r>
              <a:rPr lang="da-DK" dirty="0">
                <a:solidFill>
                  <a:schemeClr val="tx1"/>
                </a:solidFill>
              </a:rPr>
              <a:t>, </a:t>
            </a:r>
            <a:r>
              <a:rPr lang="da-DK" dirty="0" err="1">
                <a:solidFill>
                  <a:schemeClr val="tx1"/>
                </a:solidFill>
              </a:rPr>
              <a:t>was</a:t>
            </a:r>
            <a:r>
              <a:rPr lang="da-DK" dirty="0">
                <a:solidFill>
                  <a:schemeClr val="tx1"/>
                </a:solidFill>
              </a:rPr>
              <a:t> </a:t>
            </a:r>
            <a:r>
              <a:rPr lang="da-DK" dirty="0" err="1">
                <a:solidFill>
                  <a:schemeClr val="tx1"/>
                </a:solidFill>
              </a:rPr>
              <a:t>ihr</a:t>
            </a:r>
            <a:r>
              <a:rPr lang="da-DK" dirty="0">
                <a:solidFill>
                  <a:schemeClr val="tx1"/>
                </a:solidFill>
              </a:rPr>
              <a:t> </a:t>
            </a:r>
            <a:r>
              <a:rPr lang="da-DK" dirty="0" err="1">
                <a:solidFill>
                  <a:schemeClr val="tx1"/>
                </a:solidFill>
              </a:rPr>
              <a:t>trinken</a:t>
            </a:r>
            <a:r>
              <a:rPr lang="da-DK" dirty="0">
                <a:solidFill>
                  <a:schemeClr val="tx1"/>
                </a:solidFill>
              </a:rPr>
              <a:t> und essen </a:t>
            </a:r>
            <a:r>
              <a:rPr lang="da-DK" dirty="0" err="1">
                <a:solidFill>
                  <a:schemeClr val="tx1"/>
                </a:solidFill>
              </a:rPr>
              <a:t>wollt</a:t>
            </a:r>
            <a:r>
              <a:rPr lang="da-DK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da-DK" dirty="0" err="1">
                <a:solidFill>
                  <a:schemeClr val="tx1"/>
                </a:solidFill>
              </a:rPr>
              <a:t>Lest</a:t>
            </a:r>
            <a:r>
              <a:rPr lang="da-DK" dirty="0">
                <a:solidFill>
                  <a:schemeClr val="tx1"/>
                </a:solidFill>
              </a:rPr>
              <a:t> und </a:t>
            </a:r>
            <a:r>
              <a:rPr lang="da-DK" dirty="0" err="1">
                <a:solidFill>
                  <a:schemeClr val="tx1"/>
                </a:solidFill>
              </a:rPr>
              <a:t>versteht</a:t>
            </a:r>
            <a:r>
              <a:rPr lang="da-DK" dirty="0">
                <a:solidFill>
                  <a:schemeClr val="tx1"/>
                </a:solidFill>
              </a:rPr>
              <a:t> </a:t>
            </a:r>
            <a:r>
              <a:rPr lang="da-DK" dirty="0" err="1">
                <a:solidFill>
                  <a:schemeClr val="tx1"/>
                </a:solidFill>
              </a:rPr>
              <a:t>paarweise</a:t>
            </a:r>
            <a:r>
              <a:rPr lang="da-DK" dirty="0">
                <a:solidFill>
                  <a:schemeClr val="tx1"/>
                </a:solidFill>
              </a:rPr>
              <a:t> die </a:t>
            </a:r>
            <a:r>
              <a:rPr lang="da-DK" dirty="0" err="1">
                <a:solidFill>
                  <a:schemeClr val="tx1"/>
                </a:solidFill>
              </a:rPr>
              <a:t>Speisekarte</a:t>
            </a:r>
            <a:r>
              <a:rPr lang="da-DK" dirty="0">
                <a:solidFill>
                  <a:schemeClr val="tx1"/>
                </a:solidFill>
              </a:rPr>
              <a:t>. Fragt den </a:t>
            </a:r>
            <a:r>
              <a:rPr lang="da-DK" dirty="0" err="1">
                <a:solidFill>
                  <a:schemeClr val="tx1"/>
                </a:solidFill>
              </a:rPr>
              <a:t>Lehrer</a:t>
            </a:r>
            <a:r>
              <a:rPr lang="da-DK" dirty="0">
                <a:solidFill>
                  <a:schemeClr val="tx1"/>
                </a:solidFill>
              </a:rPr>
              <a:t>, </a:t>
            </a:r>
            <a:r>
              <a:rPr lang="da-DK" dirty="0" err="1">
                <a:solidFill>
                  <a:schemeClr val="tx1"/>
                </a:solidFill>
              </a:rPr>
              <a:t>wenn</a:t>
            </a:r>
            <a:r>
              <a:rPr lang="da-DK" dirty="0">
                <a:solidFill>
                  <a:schemeClr val="tx1"/>
                </a:solidFill>
              </a:rPr>
              <a:t> </a:t>
            </a:r>
            <a:r>
              <a:rPr lang="da-DK" dirty="0" err="1">
                <a:solidFill>
                  <a:schemeClr val="tx1"/>
                </a:solidFill>
              </a:rPr>
              <a:t>ihr</a:t>
            </a:r>
            <a:r>
              <a:rPr lang="da-DK" dirty="0">
                <a:solidFill>
                  <a:schemeClr val="tx1"/>
                </a:solidFill>
              </a:rPr>
              <a:t> </a:t>
            </a:r>
            <a:r>
              <a:rPr lang="da-DK" dirty="0" err="1">
                <a:solidFill>
                  <a:schemeClr val="tx1"/>
                </a:solidFill>
              </a:rPr>
              <a:t>etwas</a:t>
            </a:r>
            <a:r>
              <a:rPr lang="da-DK" dirty="0">
                <a:solidFill>
                  <a:schemeClr val="tx1"/>
                </a:solidFill>
              </a:rPr>
              <a:t> </a:t>
            </a:r>
            <a:r>
              <a:rPr lang="da-DK" dirty="0" err="1">
                <a:solidFill>
                  <a:schemeClr val="tx1"/>
                </a:solidFill>
              </a:rPr>
              <a:t>nicht</a:t>
            </a:r>
            <a:r>
              <a:rPr lang="da-DK" dirty="0">
                <a:solidFill>
                  <a:schemeClr val="tx1"/>
                </a:solidFill>
              </a:rPr>
              <a:t> </a:t>
            </a:r>
            <a:r>
              <a:rPr lang="da-DK" dirty="0" err="1">
                <a:solidFill>
                  <a:schemeClr val="tx1"/>
                </a:solidFill>
              </a:rPr>
              <a:t>versteht</a:t>
            </a:r>
            <a:r>
              <a:rPr lang="da-DK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da-DK" dirty="0" err="1">
                <a:solidFill>
                  <a:schemeClr val="tx1"/>
                </a:solidFill>
              </a:rPr>
              <a:t>Bestellt</a:t>
            </a:r>
            <a:r>
              <a:rPr lang="da-DK" dirty="0">
                <a:solidFill>
                  <a:schemeClr val="tx1"/>
                </a:solidFill>
              </a:rPr>
              <a:t> </a:t>
            </a:r>
            <a:r>
              <a:rPr lang="da-DK" dirty="0" err="1">
                <a:solidFill>
                  <a:schemeClr val="tx1"/>
                </a:solidFill>
              </a:rPr>
              <a:t>dann</a:t>
            </a:r>
            <a:r>
              <a:rPr lang="da-DK" dirty="0">
                <a:solidFill>
                  <a:schemeClr val="tx1"/>
                </a:solidFill>
              </a:rPr>
              <a:t> </a:t>
            </a:r>
            <a:r>
              <a:rPr lang="da-DK" dirty="0" err="1">
                <a:solidFill>
                  <a:schemeClr val="tx1"/>
                </a:solidFill>
              </a:rPr>
              <a:t>beim</a:t>
            </a:r>
            <a:r>
              <a:rPr lang="da-DK" dirty="0">
                <a:solidFill>
                  <a:schemeClr val="tx1"/>
                </a:solidFill>
              </a:rPr>
              <a:t> </a:t>
            </a:r>
            <a:r>
              <a:rPr lang="da-DK" dirty="0" err="1">
                <a:solidFill>
                  <a:schemeClr val="tx1"/>
                </a:solidFill>
              </a:rPr>
              <a:t>Kellner</a:t>
            </a:r>
            <a:r>
              <a:rPr lang="da-DK" dirty="0">
                <a:solidFill>
                  <a:schemeClr val="tx1"/>
                </a:solidFill>
              </a:rPr>
              <a:t> / </a:t>
            </a:r>
            <a:r>
              <a:rPr lang="da-DK" dirty="0" err="1">
                <a:solidFill>
                  <a:schemeClr val="tx1"/>
                </a:solidFill>
              </a:rPr>
              <a:t>bei</a:t>
            </a:r>
            <a:r>
              <a:rPr lang="da-DK" dirty="0">
                <a:solidFill>
                  <a:schemeClr val="tx1"/>
                </a:solidFill>
              </a:rPr>
              <a:t> der </a:t>
            </a:r>
            <a:r>
              <a:rPr lang="da-DK" dirty="0" err="1">
                <a:solidFill>
                  <a:schemeClr val="tx1"/>
                </a:solidFill>
              </a:rPr>
              <a:t>Kellnerin</a:t>
            </a:r>
            <a:r>
              <a:rPr lang="da-DK" dirty="0">
                <a:solidFill>
                  <a:schemeClr val="tx1"/>
                </a:solidFill>
              </a:rPr>
              <a:t>. </a:t>
            </a:r>
            <a:r>
              <a:rPr lang="da-DK" dirty="0" err="1">
                <a:solidFill>
                  <a:schemeClr val="tx1"/>
                </a:solidFill>
              </a:rPr>
              <a:t>Achtet</a:t>
            </a:r>
            <a:r>
              <a:rPr lang="da-DK" dirty="0">
                <a:solidFill>
                  <a:schemeClr val="tx1"/>
                </a:solidFill>
              </a:rPr>
              <a:t> dabei </a:t>
            </a:r>
            <a:r>
              <a:rPr lang="da-DK" dirty="0" err="1">
                <a:solidFill>
                  <a:schemeClr val="tx1"/>
                </a:solidFill>
              </a:rPr>
              <a:t>auf</a:t>
            </a:r>
            <a:r>
              <a:rPr lang="da-DK" dirty="0">
                <a:solidFill>
                  <a:schemeClr val="tx1"/>
                </a:solidFill>
              </a:rPr>
              <a:t> die </a:t>
            </a:r>
            <a:r>
              <a:rPr lang="da-DK" dirty="0" err="1">
                <a:solidFill>
                  <a:schemeClr val="tx1"/>
                </a:solidFill>
              </a:rPr>
              <a:t>Regeln</a:t>
            </a:r>
            <a:r>
              <a:rPr lang="da-DK" dirty="0">
                <a:solidFill>
                  <a:schemeClr val="tx1"/>
                </a:solidFill>
              </a:rPr>
              <a:t> der </a:t>
            </a:r>
            <a:r>
              <a:rPr lang="da-DK" dirty="0" err="1">
                <a:solidFill>
                  <a:schemeClr val="tx1"/>
                </a:solidFill>
              </a:rPr>
              <a:t>deutschen</a:t>
            </a:r>
            <a:r>
              <a:rPr lang="da-DK" dirty="0">
                <a:solidFill>
                  <a:schemeClr val="tx1"/>
                </a:solidFill>
              </a:rPr>
              <a:t> </a:t>
            </a:r>
            <a:r>
              <a:rPr lang="da-DK" dirty="0" err="1">
                <a:solidFill>
                  <a:schemeClr val="tx1"/>
                </a:solidFill>
              </a:rPr>
              <a:t>Höflichkeit</a:t>
            </a:r>
            <a:r>
              <a:rPr lang="da-DK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651437A-8EBF-4982-ACA4-A4455E9C6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8F0-556B-4BB7-8AAB-D63AEB65C662}" type="datetime1">
              <a:rPr lang="en-US" smtClean="0"/>
              <a:t>3/12/2025</a:t>
            </a:fld>
            <a:endParaRPr lang="en-US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7036DAB-D3ED-4135-9010-EBE03DFD5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A9CDC35-775C-4CDE-9F41-3B94B8274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043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EFDD989F-EB09-444D-A035-5AB121E9F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EC491AA-162B-48F4-800A-DDD463401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59C28DC-C15C-4518-9BFF-1C616FAAB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6"/>
            <a:ext cx="11456511" cy="618814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9B2AC17-BD70-4C57-B308-F584EFFF6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513" y="586798"/>
            <a:ext cx="9396733" cy="1086646"/>
          </a:xfrm>
        </p:spPr>
        <p:txBody>
          <a:bodyPr anchor="ctr">
            <a:normAutofit/>
          </a:bodyPr>
          <a:lstStyle/>
          <a:p>
            <a:r>
              <a:rPr lang="da-DK" sz="3700"/>
              <a:t>Der </a:t>
            </a:r>
            <a:r>
              <a:rPr lang="da-DK" sz="3700" err="1"/>
              <a:t>Kellner</a:t>
            </a:r>
            <a:r>
              <a:rPr lang="da-DK" sz="3700"/>
              <a:t> oder die </a:t>
            </a:r>
            <a:r>
              <a:rPr lang="da-DK" sz="3700" err="1"/>
              <a:t>Kellnerin</a:t>
            </a:r>
            <a:r>
              <a:rPr lang="da-DK" sz="3700"/>
              <a:t> fragt: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344AEC7-1D13-4017-A59D-22E452832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6"/>
            <a:ext cx="0" cy="6188148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5E902CD-FE55-4F0C-951A-BB59082B6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5390FCB-B181-4E95-8776-928321587B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993BEEF-F5CD-40EF-8889-2684F79612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6140304"/>
            <a:ext cx="3154896" cy="28707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E0A88F0-556B-4BB7-8AAB-D63AEB65C662}" type="datetime1">
              <a:rPr lang="en-US" smtClean="0"/>
              <a:pPr>
                <a:spcAft>
                  <a:spcPts val="600"/>
                </a:spcAft>
              </a:pPr>
              <a:t>3/12/2025</a:t>
            </a:fld>
            <a:endParaRPr lang="en-US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9ED5247-DA2D-4E46-8569-511671348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1D2C36F-4504-47C0-B82F-A167342A2754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graphicFrame>
        <p:nvGraphicFramePr>
          <p:cNvPr id="23" name="Pladsholder til indhold 2">
            <a:extLst>
              <a:ext uri="{FF2B5EF4-FFF2-40B4-BE49-F238E27FC236}">
                <a16:creationId xmlns:a16="http://schemas.microsoft.com/office/drawing/2014/main" id="{CFFCD00C-74D0-2352-5E98-99FB5A9AB4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983547"/>
              </p:ext>
            </p:extLst>
          </p:nvPr>
        </p:nvGraphicFramePr>
        <p:xfrm>
          <a:off x="838200" y="2108200"/>
          <a:ext cx="9526588" cy="34635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4817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EFDD989F-EB09-444D-A035-5AB121E9F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EC491AA-162B-48F4-800A-DDD463401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59C28DC-C15C-4518-9BFF-1C616FAAB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6"/>
            <a:ext cx="11456511" cy="618814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67485E6-09AE-43D2-B6EF-3E210F8B8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513" y="586798"/>
            <a:ext cx="9396733" cy="1086646"/>
          </a:xfrm>
        </p:spPr>
        <p:txBody>
          <a:bodyPr anchor="ctr">
            <a:normAutofit/>
          </a:bodyPr>
          <a:lstStyle/>
          <a:p>
            <a:r>
              <a:rPr lang="da-DK" dirty="0"/>
              <a:t>Der Gast </a:t>
            </a:r>
            <a:r>
              <a:rPr lang="da-DK" dirty="0" err="1"/>
              <a:t>antwortet</a:t>
            </a:r>
            <a:r>
              <a:rPr lang="da-DK" dirty="0"/>
              <a:t>: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344AEC7-1D13-4017-A59D-22E452832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6"/>
            <a:ext cx="0" cy="6188148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C29EED5-E9D1-48BD-9C0A-53B9C725E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5390FCB-B181-4E95-8776-928321587B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0BE0571-99E9-431F-A639-AC10F4109C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6140304"/>
            <a:ext cx="3154896" cy="28707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E0A88F0-556B-4BB7-8AAB-D63AEB65C662}" type="datetime1">
              <a:rPr lang="en-US" smtClean="0"/>
              <a:pPr>
                <a:spcAft>
                  <a:spcPts val="600"/>
                </a:spcAft>
              </a:pPr>
              <a:t>3/12/2025</a:t>
            </a:fld>
            <a:endParaRPr lang="en-US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D1A3139-863E-49A2-8E1A-9DD42D120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1D2C36F-4504-47C0-B82F-A167342A2754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graphicFrame>
        <p:nvGraphicFramePr>
          <p:cNvPr id="23" name="Pladsholder til indhold 2">
            <a:extLst>
              <a:ext uri="{FF2B5EF4-FFF2-40B4-BE49-F238E27FC236}">
                <a16:creationId xmlns:a16="http://schemas.microsoft.com/office/drawing/2014/main" id="{14CA1BBB-3A19-8EA0-D89E-11F8D1A272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4796751"/>
              </p:ext>
            </p:extLst>
          </p:nvPr>
        </p:nvGraphicFramePr>
        <p:xfrm>
          <a:off x="838200" y="2108200"/>
          <a:ext cx="9526588" cy="34635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2370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13">
            <a:extLst>
              <a:ext uri="{FF2B5EF4-FFF2-40B4-BE49-F238E27FC236}">
                <a16:creationId xmlns:a16="http://schemas.microsoft.com/office/drawing/2014/main" id="{870F1165-C2FC-4313-ADED-D8514C00E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15">
            <a:extLst>
              <a:ext uri="{FF2B5EF4-FFF2-40B4-BE49-F238E27FC236}">
                <a16:creationId xmlns:a16="http://schemas.microsoft.com/office/drawing/2014/main" id="{3FD564DD-780E-4279-99FF-A16618E11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A7645C5-D4B6-42F5-BA87-3A2938822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529122"/>
            <a:ext cx="4301960" cy="1222621"/>
          </a:xfrm>
        </p:spPr>
        <p:txBody>
          <a:bodyPr anchor="ctr">
            <a:normAutofit/>
          </a:bodyPr>
          <a:lstStyle/>
          <a:p>
            <a:r>
              <a:rPr lang="da-DK"/>
              <a:t>Vergesse nicht…</a:t>
            </a:r>
            <a:endParaRPr lang="da-DK" dirty="0"/>
          </a:p>
        </p:txBody>
      </p:sp>
      <p:pic>
        <p:nvPicPr>
          <p:cNvPr id="7" name="Pladsholder til indhold 6">
            <a:extLst>
              <a:ext uri="{FF2B5EF4-FFF2-40B4-BE49-F238E27FC236}">
                <a16:creationId xmlns:a16="http://schemas.microsoft.com/office/drawing/2014/main" id="{F7917AE1-05B8-4F76-8715-EE6586DE5B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922" r="35221" b="-1"/>
          <a:stretch/>
        </p:blipFill>
        <p:spPr>
          <a:xfrm>
            <a:off x="-20300" y="-50790"/>
            <a:ext cx="5225120" cy="6857990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0871DEB-7463-55CB-9E09-AD38E1438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356347"/>
            <a:ext cx="4269474" cy="3396180"/>
          </a:xfrm>
        </p:spPr>
        <p:txBody>
          <a:bodyPr>
            <a:normAutofit/>
          </a:bodyPr>
          <a:lstStyle/>
          <a:p>
            <a:r>
              <a:rPr lang="en-US" dirty="0" err="1"/>
              <a:t>Wenn</a:t>
            </a:r>
            <a:r>
              <a:rPr lang="en-US" dirty="0"/>
              <a:t> man </a:t>
            </a:r>
            <a:r>
              <a:rPr lang="en-US" dirty="0" err="1"/>
              <a:t>mit</a:t>
            </a:r>
            <a:r>
              <a:rPr lang="en-US" dirty="0"/>
              <a:t> der </a:t>
            </a:r>
            <a:r>
              <a:rPr lang="en-US" dirty="0" err="1"/>
              <a:t>Bedienung</a:t>
            </a:r>
            <a:r>
              <a:rPr lang="en-US" dirty="0"/>
              <a:t> </a:t>
            </a:r>
            <a:r>
              <a:rPr lang="en-US" dirty="0" err="1"/>
              <a:t>zufrieden</a:t>
            </a:r>
            <a:r>
              <a:rPr lang="en-US" dirty="0"/>
              <a:t> war, </a:t>
            </a:r>
            <a:r>
              <a:rPr lang="en-US" dirty="0" err="1"/>
              <a:t>sollte</a:t>
            </a:r>
            <a:r>
              <a:rPr lang="en-US" dirty="0"/>
              <a:t> man </a:t>
            </a:r>
            <a:r>
              <a:rPr lang="en-US" dirty="0" err="1"/>
              <a:t>Trinkgeld</a:t>
            </a:r>
            <a:r>
              <a:rPr lang="en-US" dirty="0"/>
              <a:t> </a:t>
            </a:r>
            <a:r>
              <a:rPr lang="en-US" dirty="0" err="1"/>
              <a:t>geben</a:t>
            </a:r>
            <a:r>
              <a:rPr lang="en-US" dirty="0"/>
              <a:t>.</a:t>
            </a:r>
          </a:p>
          <a:p>
            <a:r>
              <a:rPr lang="en-US" dirty="0"/>
              <a:t>In Deutschland </a:t>
            </a:r>
            <a:r>
              <a:rPr lang="en-US" dirty="0" err="1"/>
              <a:t>gibt</a:t>
            </a:r>
            <a:r>
              <a:rPr lang="en-US" dirty="0"/>
              <a:t> man </a:t>
            </a:r>
            <a:r>
              <a:rPr lang="en-US" dirty="0" err="1"/>
              <a:t>zirka</a:t>
            </a:r>
            <a:r>
              <a:rPr lang="en-US" dirty="0"/>
              <a:t> 10%.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138F33A-E012-48A6-9509-B42AAB75B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7B92168-3429-41F0-9EBB-1CCE9C0FFE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0" y="6140304"/>
            <a:ext cx="3982496" cy="28707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E0A88F0-556B-4BB7-8AAB-D63AEB65C662}" type="datetime1">
              <a:rPr lang="en-US" smtClean="0"/>
              <a:pPr>
                <a:spcAft>
                  <a:spcPts val="600"/>
                </a:spcAft>
              </a:pPr>
              <a:t>3/12/2025</a:t>
            </a:fld>
            <a:endParaRPr lang="en-US"/>
          </a:p>
        </p:txBody>
      </p:sp>
      <p:cxnSp>
        <p:nvCxnSpPr>
          <p:cNvPr id="36" name="Straight Connector 17">
            <a:extLst>
              <a:ext uri="{FF2B5EF4-FFF2-40B4-BE49-F238E27FC236}">
                <a16:creationId xmlns:a16="http://schemas.microsoft.com/office/drawing/2014/main" id="{ABAD74CF-CB22-463B-9031-D3BE16111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14A161F-E548-4174-9D04-253E6F2CF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1D2C36F-4504-47C0-B82F-A167342A2754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sp>
        <p:nvSpPr>
          <p:cNvPr id="37" name="Rectangle 19">
            <a:extLst>
              <a:ext uri="{FF2B5EF4-FFF2-40B4-BE49-F238E27FC236}">
                <a16:creationId xmlns:a16="http://schemas.microsoft.com/office/drawing/2014/main" id="{F5BB14C7-B6E4-427D-AEAC-7A18D089F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97766" y="334928"/>
            <a:ext cx="6226490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21">
            <a:extLst>
              <a:ext uri="{FF2B5EF4-FFF2-40B4-BE49-F238E27FC236}">
                <a16:creationId xmlns:a16="http://schemas.microsoft.com/office/drawing/2014/main" id="{E95C7366-6A36-4307-81CE-FBD79DFF0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597766" y="1905000"/>
            <a:ext cx="5150932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23">
            <a:extLst>
              <a:ext uri="{FF2B5EF4-FFF2-40B4-BE49-F238E27FC236}">
                <a16:creationId xmlns:a16="http://schemas.microsoft.com/office/drawing/2014/main" id="{82B589D1-AB2D-469C-960E-40C719BA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597766" y="6047437"/>
            <a:ext cx="5150932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7283287"/>
      </p:ext>
    </p:extLst>
  </p:cSld>
  <p:clrMapOvr>
    <a:masterClrMapping/>
  </p:clrMapOvr>
</p:sld>
</file>

<file path=ppt/theme/theme1.xml><?xml version="1.0" encoding="utf-8"?>
<a:theme xmlns:a="http://schemas.openxmlformats.org/drawingml/2006/main" name="MemoVTI">
  <a:themeElements>
    <a:clrScheme name="AnalogousFromRegularSeed_2SEEDS">
      <a:dk1>
        <a:srgbClr val="000000"/>
      </a:dk1>
      <a:lt1>
        <a:srgbClr val="FFFFFF"/>
      </a:lt1>
      <a:dk2>
        <a:srgbClr val="302E1B"/>
      </a:dk2>
      <a:lt2>
        <a:srgbClr val="F3F2F0"/>
      </a:lt2>
      <a:accent1>
        <a:srgbClr val="3B6AB1"/>
      </a:accent1>
      <a:accent2>
        <a:srgbClr val="4DAEC3"/>
      </a:accent2>
      <a:accent3>
        <a:srgbClr val="5250C4"/>
      </a:accent3>
      <a:accent4>
        <a:srgbClr val="B14A3B"/>
      </a:accent4>
      <a:accent5>
        <a:srgbClr val="C38D4D"/>
      </a:accent5>
      <a:accent6>
        <a:srgbClr val="B1AD3B"/>
      </a:accent6>
      <a:hlink>
        <a:srgbClr val="B1823B"/>
      </a:hlink>
      <a:folHlink>
        <a:srgbClr val="7F7F7F"/>
      </a:folHlink>
    </a:clrScheme>
    <a:fontScheme name="Elephant Univers Condensed">
      <a:majorFont>
        <a:latin typeface="Elephant"/>
        <a:ea typeface=""/>
        <a:cs typeface=""/>
      </a:majorFont>
      <a:minorFont>
        <a:latin typeface="Univers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moVTI" id="{DF30D94D-D909-45F8-8565-C675708280D4}" vid="{636A8D8B-0354-48FA-9492-83E81C2616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317</Words>
  <Application>Microsoft Office PowerPoint</Application>
  <PresentationFormat>Widescreen</PresentationFormat>
  <Paragraphs>51</Paragraphs>
  <Slides>8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8</vt:i4>
      </vt:variant>
    </vt:vector>
  </HeadingPairs>
  <TitlesOfParts>
    <vt:vector size="13" baseType="lpstr">
      <vt:lpstr>Arial</vt:lpstr>
      <vt:lpstr>Elephant</vt:lpstr>
      <vt:lpstr>hurme_no2-webfont</vt:lpstr>
      <vt:lpstr>Univers Condensed</vt:lpstr>
      <vt:lpstr>MemoVTI</vt:lpstr>
      <vt:lpstr>Essen gehen</vt:lpstr>
      <vt:lpstr>Was ist ihr Lieblingsessen?</vt:lpstr>
      <vt:lpstr>Was ist typisch Deutsch? Kennt ihr Getränke und Speisen, die typisch Deutsch sind?</vt:lpstr>
      <vt:lpstr>Die Getränkekarte studieren</vt:lpstr>
      <vt:lpstr>Ein Rollenspiel machen</vt:lpstr>
      <vt:lpstr>Der Kellner oder die Kellnerin fragt:</vt:lpstr>
      <vt:lpstr>Der Gast antwortet:</vt:lpstr>
      <vt:lpstr>Vergesse nicht…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Essen gehen</dc:title>
  <dc:creator>Karen Bjørnbak Andersen</dc:creator>
  <cp:lastModifiedBy>Stine Lykke Hagerup</cp:lastModifiedBy>
  <cp:revision>2</cp:revision>
  <cp:lastPrinted>2023-03-29T08:45:06Z</cp:lastPrinted>
  <dcterms:created xsi:type="dcterms:W3CDTF">2022-03-25T11:17:38Z</dcterms:created>
  <dcterms:modified xsi:type="dcterms:W3CDTF">2025-03-12T09:09:55Z</dcterms:modified>
</cp:coreProperties>
</file>