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0" r:id="rId1"/>
  </p:sldMasterIdLst>
  <p:notesMasterIdLst>
    <p:notesMasterId r:id="rId15"/>
  </p:notesMasterIdLst>
  <p:sldIdLst>
    <p:sldId id="305" r:id="rId2"/>
    <p:sldId id="273" r:id="rId3"/>
    <p:sldId id="262" r:id="rId4"/>
    <p:sldId id="263" r:id="rId5"/>
    <p:sldId id="265" r:id="rId6"/>
    <p:sldId id="271" r:id="rId7"/>
    <p:sldId id="272" r:id="rId8"/>
    <p:sldId id="275" r:id="rId9"/>
    <p:sldId id="277" r:id="rId10"/>
    <p:sldId id="278" r:id="rId11"/>
    <p:sldId id="286" r:id="rId12"/>
    <p:sldId id="274" r:id="rId13"/>
    <p:sldId id="309" r:id="rId14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1D2A1C5A-B494-41D5-9678-F3BE2960D21B}"/>
    <pc:docChg chg="custSel delSld modSld">
      <pc:chgData name="Kirstin Godsk" userId="75e39c0b-5185-405b-8958-e7f885f74107" providerId="ADAL" clId="{1D2A1C5A-B494-41D5-9678-F3BE2960D21B}" dt="2024-08-13T12:06:15.170" v="181" actId="20577"/>
      <pc:docMkLst>
        <pc:docMk/>
      </pc:docMkLst>
      <pc:sldChg chg="del">
        <pc:chgData name="Kirstin Godsk" userId="75e39c0b-5185-405b-8958-e7f885f74107" providerId="ADAL" clId="{1D2A1C5A-B494-41D5-9678-F3BE2960D21B}" dt="2024-03-04T08:03:36.248" v="170" actId="2696"/>
        <pc:sldMkLst>
          <pc:docMk/>
          <pc:sldMk cId="85223602" sldId="260"/>
        </pc:sldMkLst>
      </pc:sldChg>
      <pc:sldChg chg="modSp mod">
        <pc:chgData name="Kirstin Godsk" userId="75e39c0b-5185-405b-8958-e7f885f74107" providerId="ADAL" clId="{1D2A1C5A-B494-41D5-9678-F3BE2960D21B}" dt="2024-03-04T07:53:08.075" v="12" actId="1076"/>
        <pc:sldMkLst>
          <pc:docMk/>
          <pc:sldMk cId="2924559998" sldId="273"/>
        </pc:sldMkLst>
        <pc:picChg chg="mod">
          <ac:chgData name="Kirstin Godsk" userId="75e39c0b-5185-405b-8958-e7f885f74107" providerId="ADAL" clId="{1D2A1C5A-B494-41D5-9678-F3BE2960D21B}" dt="2024-03-04T07:53:08.075" v="12" actId="1076"/>
          <ac:picMkLst>
            <pc:docMk/>
            <pc:sldMk cId="2924559998" sldId="273"/>
            <ac:picMk id="2" creationId="{00000000-0000-0000-0000-000000000000}"/>
          </ac:picMkLst>
        </pc:picChg>
      </pc:sldChg>
      <pc:sldChg chg="modSp mod">
        <pc:chgData name="Kirstin Godsk" userId="75e39c0b-5185-405b-8958-e7f885f74107" providerId="ADAL" clId="{1D2A1C5A-B494-41D5-9678-F3BE2960D21B}" dt="2024-03-04T07:56:21.558" v="167" actId="20577"/>
        <pc:sldMkLst>
          <pc:docMk/>
          <pc:sldMk cId="331695562" sldId="274"/>
        </pc:sldMkLst>
        <pc:spChg chg="mod">
          <ac:chgData name="Kirstin Godsk" userId="75e39c0b-5185-405b-8958-e7f885f74107" providerId="ADAL" clId="{1D2A1C5A-B494-41D5-9678-F3BE2960D21B}" dt="2024-03-04T07:56:21.558" v="167" actId="20577"/>
          <ac:spMkLst>
            <pc:docMk/>
            <pc:sldMk cId="331695562" sldId="274"/>
            <ac:spMk id="4" creationId="{00000000-0000-0000-0000-000000000000}"/>
          </ac:spMkLst>
        </pc:spChg>
      </pc:sldChg>
      <pc:sldChg chg="modSp mod">
        <pc:chgData name="Kirstin Godsk" userId="75e39c0b-5185-405b-8958-e7f885f74107" providerId="ADAL" clId="{1D2A1C5A-B494-41D5-9678-F3BE2960D21B}" dt="2024-03-04T07:53:37.891" v="22" actId="20577"/>
        <pc:sldMkLst>
          <pc:docMk/>
          <pc:sldMk cId="1303529985" sldId="286"/>
        </pc:sldMkLst>
        <pc:spChg chg="mod">
          <ac:chgData name="Kirstin Godsk" userId="75e39c0b-5185-405b-8958-e7f885f74107" providerId="ADAL" clId="{1D2A1C5A-B494-41D5-9678-F3BE2960D21B}" dt="2024-03-04T07:53:37.891" v="22" actId="20577"/>
          <ac:spMkLst>
            <pc:docMk/>
            <pc:sldMk cId="1303529985" sldId="286"/>
            <ac:spMk id="3" creationId="{00000000-0000-0000-0000-000000000000}"/>
          </ac:spMkLst>
        </pc:spChg>
      </pc:sldChg>
      <pc:sldChg chg="del">
        <pc:chgData name="Kirstin Godsk" userId="75e39c0b-5185-405b-8958-e7f885f74107" providerId="ADAL" clId="{1D2A1C5A-B494-41D5-9678-F3BE2960D21B}" dt="2024-03-04T07:57:53.953" v="169" actId="2696"/>
        <pc:sldMkLst>
          <pc:docMk/>
          <pc:sldMk cId="1678551622" sldId="302"/>
        </pc:sldMkLst>
      </pc:sldChg>
      <pc:sldChg chg="modSp mod">
        <pc:chgData name="Kirstin Godsk" userId="75e39c0b-5185-405b-8958-e7f885f74107" providerId="ADAL" clId="{1D2A1C5A-B494-41D5-9678-F3BE2960D21B}" dt="2024-03-06T09:01:51.583" v="171" actId="20577"/>
        <pc:sldMkLst>
          <pc:docMk/>
          <pc:sldMk cId="834934582" sldId="305"/>
        </pc:sldMkLst>
        <pc:spChg chg="mod">
          <ac:chgData name="Kirstin Godsk" userId="75e39c0b-5185-405b-8958-e7f885f74107" providerId="ADAL" clId="{1D2A1C5A-B494-41D5-9678-F3BE2960D21B}" dt="2024-03-06T09:01:51.583" v="171" actId="20577"/>
          <ac:spMkLst>
            <pc:docMk/>
            <pc:sldMk cId="834934582" sldId="305"/>
            <ac:spMk id="3" creationId="{00000000-0000-0000-0000-000000000000}"/>
          </ac:spMkLst>
        </pc:spChg>
      </pc:sldChg>
      <pc:sldChg chg="modSp mod">
        <pc:chgData name="Kirstin Godsk" userId="75e39c0b-5185-405b-8958-e7f885f74107" providerId="ADAL" clId="{1D2A1C5A-B494-41D5-9678-F3BE2960D21B}" dt="2024-08-13T12:06:15.170" v="181" actId="20577"/>
        <pc:sldMkLst>
          <pc:docMk/>
          <pc:sldMk cId="267355176" sldId="309"/>
        </pc:sldMkLst>
        <pc:spChg chg="mod">
          <ac:chgData name="Kirstin Godsk" userId="75e39c0b-5185-405b-8958-e7f885f74107" providerId="ADAL" clId="{1D2A1C5A-B494-41D5-9678-F3BE2960D21B}" dt="2024-08-13T12:06:15.170" v="181" actId="20577"/>
          <ac:spMkLst>
            <pc:docMk/>
            <pc:sldMk cId="267355176" sldId="309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FC807-1944-534F-B6BB-E5E9A9ED4471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8E82-8761-7546-8353-F7A5FF4948A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074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6C8D5-DD6F-D941-B901-455EA2964267}" type="datetimeFigureOut">
              <a:rPr lang="da-DK" smtClean="0"/>
              <a:t>13-08-2024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229A7-C831-3B4B-A60F-65F19F9B03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ossfit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1926092_738224589533146_1512930226468084017_o.jpg"/>
          <p:cNvPicPr>
            <a:picLocks noChangeAspect="1"/>
          </p:cNvPicPr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6308" y="176579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da-DK" sz="8800" b="1" dirty="0" err="1">
                <a:latin typeface="Gabriola"/>
                <a:cs typeface="Gabriola"/>
              </a:rPr>
              <a:t>CrossFit</a:t>
            </a:r>
            <a:endParaRPr lang="da-DK" sz="8800" b="1" dirty="0">
              <a:latin typeface="Gabriola"/>
              <a:cs typeface="Gabriola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6308" y="1385277"/>
            <a:ext cx="6400800" cy="1752600"/>
          </a:xfrm>
        </p:spPr>
        <p:txBody>
          <a:bodyPr>
            <a:noAutofit/>
          </a:bodyPr>
          <a:lstStyle/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493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926075_712000382155567_94541557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832"/>
            <a:ext cx="9144000" cy="607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011106_708166479205624_1462338113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03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478972_672365466119059_1967341049_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9"/>
          <a:stretch/>
        </p:blipFill>
        <p:spPr>
          <a:xfrm>
            <a:off x="2086430" y="55715"/>
            <a:ext cx="5214738" cy="68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604378_712922575396681_96759609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65" y="0"/>
            <a:ext cx="4790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797591_722994747722797_458603300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39" y="0"/>
            <a:ext cx="4577019" cy="6858000"/>
          </a:xfrm>
          <a:prstGeom prst="rect">
            <a:avLst/>
          </a:prstGeom>
        </p:spPr>
      </p:pic>
      <p:sp>
        <p:nvSpPr>
          <p:cNvPr id="3" name="Titel 3"/>
          <p:cNvSpPr txBox="1">
            <a:spLocks/>
          </p:cNvSpPr>
          <p:nvPr/>
        </p:nvSpPr>
        <p:spPr>
          <a:xfrm>
            <a:off x="742462" y="65799"/>
            <a:ext cx="7944337" cy="1143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latin typeface="Matura MT Script Capitals"/>
                <a:cs typeface="Matura MT Script Capitals"/>
              </a:rPr>
              <a:t>Mere </a:t>
            </a:r>
            <a:r>
              <a:rPr lang="da-DK" dirty="0">
                <a:solidFill>
                  <a:schemeClr val="bg1"/>
                </a:solidFill>
                <a:latin typeface="Matura MT Script Capitals"/>
                <a:cs typeface="Matura MT Script Capitals"/>
              </a:rPr>
              <a:t>baggård, mindre </a:t>
            </a:r>
            <a:r>
              <a:rPr lang="da-DK" dirty="0" err="1">
                <a:solidFill>
                  <a:schemeClr val="bg1"/>
                </a:solidFill>
                <a:latin typeface="Matura MT Script Capitals"/>
                <a:cs typeface="Matura MT Script Capitals"/>
              </a:rPr>
              <a:t>wel</a:t>
            </a:r>
            <a:r>
              <a:rPr lang="da-DK" dirty="0" err="1">
                <a:latin typeface="Matura MT Script Capitals"/>
                <a:cs typeface="Matura MT Script Capitals"/>
              </a:rPr>
              <a:t>lness</a:t>
            </a:r>
            <a:r>
              <a:rPr lang="da-DK" dirty="0">
                <a:latin typeface="Matura MT Script Capitals"/>
                <a:cs typeface="Matura MT Script Capital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9872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798959_729267433762195_47943451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474" y="0"/>
            <a:ext cx="4801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956785_737878086234463_9877287155838462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34" y="0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9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974404_729818050373800_953252766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27" y="0"/>
            <a:ext cx="4802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6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1980485_732440293444909_214229934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304" y="0"/>
            <a:ext cx="4797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xmlns:p14="http://schemas.microsoft.com/office/powerpoint/2010/main" spd="slow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9495"/>
            <a:ext cx="8229600" cy="759505"/>
          </a:xfrm>
        </p:spPr>
        <p:txBody>
          <a:bodyPr>
            <a:noAutofit/>
          </a:bodyPr>
          <a:lstStyle/>
          <a:p>
            <a:r>
              <a:rPr lang="da-DK" sz="5400" b="1" dirty="0">
                <a:latin typeface="Gabriola"/>
                <a:cs typeface="Gabriola"/>
              </a:rPr>
              <a:t>Lidt historie</a:t>
            </a:r>
            <a:endParaRPr lang="da-DK" sz="2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034143"/>
            <a:ext cx="8229600" cy="5479143"/>
          </a:xfrm>
        </p:spPr>
        <p:txBody>
          <a:bodyPr>
            <a:noAutofit/>
          </a:bodyPr>
          <a:lstStyle/>
          <a:p>
            <a:r>
              <a:rPr lang="da-DK" sz="1600" b="1" dirty="0">
                <a:cs typeface="American Typewriter"/>
              </a:rPr>
              <a:t>Greg Glassman</a:t>
            </a:r>
            <a:r>
              <a:rPr lang="da-DK" sz="1600" dirty="0">
                <a:cs typeface="American Typewriter"/>
              </a:rPr>
              <a:t>, en tidligere elitegymnast, startede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i 1980'erne. </a:t>
            </a:r>
          </a:p>
          <a:p>
            <a:r>
              <a:rPr lang="da-DK" sz="1600" dirty="0">
                <a:cs typeface="American Typewriter"/>
              </a:rPr>
              <a:t>Træningen var ekstremt effektiv, varieret og motiverende. Især politiet, militæret og elitesportsfolk fik øjnene op for denne intensive træningsprotokol. </a:t>
            </a:r>
          </a:p>
          <a:p>
            <a:r>
              <a:rPr lang="da-DK" sz="1600" dirty="0">
                <a:cs typeface="American Typewriter"/>
              </a:rPr>
              <a:t>I 1995 blev Greg Glassman ansvarlig for den fysiske træning for politiet i Santa </a:t>
            </a:r>
            <a:r>
              <a:rPr lang="da-DK" sz="1600" dirty="0" err="1">
                <a:cs typeface="American Typewriter"/>
              </a:rPr>
              <a:t>Cruz</a:t>
            </a:r>
            <a:r>
              <a:rPr lang="da-DK" sz="1600" dirty="0">
                <a:cs typeface="American Typewriter"/>
              </a:rPr>
              <a:t>, Californien. Første BOX åbnede samtidigt.</a:t>
            </a:r>
          </a:p>
          <a:p>
            <a:r>
              <a:rPr lang="da-DK" sz="1600" b="1" dirty="0">
                <a:cs typeface="American Typewriter"/>
              </a:rPr>
              <a:t>I 2001</a:t>
            </a:r>
            <a:r>
              <a:rPr lang="da-DK" sz="1600" dirty="0">
                <a:cs typeface="American Typewriter"/>
              </a:rPr>
              <a:t> blev</a:t>
            </a:r>
            <a:r>
              <a:rPr lang="da-DK" sz="1600" dirty="0">
                <a:solidFill>
                  <a:srgbClr val="FF0000"/>
                </a:solidFill>
                <a:cs typeface="American Typewriter"/>
              </a:rPr>
              <a:t> </a:t>
            </a:r>
            <a:r>
              <a:rPr lang="da-DK" sz="1600" dirty="0">
                <a:solidFill>
                  <a:srgbClr val="FF0000"/>
                </a:solidFill>
                <a:cs typeface="American Typewriter"/>
                <a:hlinkClick r:id="rId2"/>
              </a:rPr>
              <a:t>www.crossfit.com</a:t>
            </a:r>
            <a:r>
              <a:rPr lang="da-DK" sz="1600" dirty="0">
                <a:cs typeface="American Typewriter"/>
              </a:rPr>
              <a:t>  lanceret, og så tog det fart. Hver dag bliver der postet en WOD så folk kunne træne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på egen hånd. Der er også gratis adgang til flere hundreder videoer og artikler omhandlende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.</a:t>
            </a:r>
          </a:p>
          <a:p>
            <a:r>
              <a:rPr lang="da-DK" sz="1600" dirty="0">
                <a:cs typeface="American Typewriter"/>
              </a:rPr>
              <a:t>I 2005 var der 18 </a:t>
            </a:r>
            <a:r>
              <a:rPr lang="da-DK" sz="1600" dirty="0" err="1">
                <a:cs typeface="American Typewriter"/>
              </a:rPr>
              <a:t>Gyms</a:t>
            </a:r>
            <a:r>
              <a:rPr lang="da-DK" sz="1600" dirty="0">
                <a:cs typeface="American Typewriter"/>
              </a:rPr>
              <a:t>. </a:t>
            </a:r>
            <a:r>
              <a:rPr lang="da-DK" sz="1600" dirty="0" err="1">
                <a:cs typeface="American Typewriter"/>
              </a:rPr>
              <a:t>Idag</a:t>
            </a:r>
            <a:r>
              <a:rPr lang="da-DK" sz="1600" dirty="0">
                <a:cs typeface="American Typewriter"/>
              </a:rPr>
              <a:t> er der tæt på 900 </a:t>
            </a:r>
            <a:r>
              <a:rPr lang="da-DK" sz="1600" dirty="0" err="1">
                <a:cs typeface="American Typewriter"/>
              </a:rPr>
              <a:t>Gyms</a:t>
            </a:r>
            <a:r>
              <a:rPr lang="da-DK" sz="1600" dirty="0">
                <a:cs typeface="American Typewriter"/>
              </a:rPr>
              <a:t> over hele verden. I følge Canadas Business News Network er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en af de hurtigst voksende fitness-bevægelser nogensinde og netværket vokser sig større hver dag.</a:t>
            </a:r>
          </a:p>
          <a:p>
            <a:r>
              <a:rPr lang="da-DK" sz="1600" b="1" dirty="0">
                <a:cs typeface="American Typewriter"/>
              </a:rPr>
              <a:t>I 2007</a:t>
            </a:r>
            <a:r>
              <a:rPr lang="da-DK" sz="1600" dirty="0">
                <a:cs typeface="American Typewriter"/>
              </a:rPr>
              <a:t> begyndte Marinekorpset i USA, at implementere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i deres fysiske uddannelse.</a:t>
            </a:r>
          </a:p>
          <a:p>
            <a:r>
              <a:rPr lang="da-DK" sz="1600" dirty="0">
                <a:cs typeface="American Typewriter"/>
              </a:rPr>
              <a:t>I dag bruger både </a:t>
            </a:r>
            <a:r>
              <a:rPr lang="da-DK" sz="1600" dirty="0" err="1">
                <a:cs typeface="American Typewriter"/>
              </a:rPr>
              <a:t>Navy</a:t>
            </a:r>
            <a:r>
              <a:rPr lang="da-DK" sz="1600" dirty="0">
                <a:cs typeface="American Typewriter"/>
              </a:rPr>
              <a:t> </a:t>
            </a:r>
            <a:r>
              <a:rPr lang="da-DK" sz="1600" dirty="0" err="1">
                <a:cs typeface="American Typewriter"/>
              </a:rPr>
              <a:t>Seals</a:t>
            </a:r>
            <a:r>
              <a:rPr lang="da-DK" sz="1600" dirty="0">
                <a:cs typeface="American Typewriter"/>
              </a:rPr>
              <a:t> og hele det Canadiske militær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som deres primære styrke- og konditionsprogram.</a:t>
            </a:r>
          </a:p>
          <a:p>
            <a:r>
              <a:rPr lang="da-DK" sz="1600" dirty="0">
                <a:cs typeface="American Typewriter"/>
              </a:rPr>
              <a:t>I Danmark skyder der nye centre op konstant og der er over 50.000 medlemmer. </a:t>
            </a:r>
          </a:p>
          <a:p>
            <a:r>
              <a:rPr lang="da-DK" sz="1600" dirty="0">
                <a:cs typeface="American Typewriter"/>
              </a:rPr>
              <a:t>Det danske politikorps og Livgarden træner jævnligt </a:t>
            </a:r>
            <a:r>
              <a:rPr lang="da-DK" sz="1600" dirty="0" err="1">
                <a:cs typeface="American Typewriter"/>
              </a:rPr>
              <a:t>crossfit</a:t>
            </a:r>
            <a:r>
              <a:rPr lang="da-DK" sz="1600" dirty="0">
                <a:cs typeface="American Typewriter"/>
              </a:rPr>
              <a:t> med professionelle instruktører.</a:t>
            </a:r>
          </a:p>
          <a:p>
            <a:r>
              <a:rPr lang="da-DK" sz="1600" dirty="0">
                <a:cs typeface="American Typewriter"/>
              </a:rPr>
              <a:t>På verdensplan åbnes der 2 nye centre om dagen</a:t>
            </a:r>
          </a:p>
        </p:txBody>
      </p:sp>
    </p:spTree>
    <p:extLst>
      <p:ext uri="{BB962C8B-B14F-4D97-AF65-F5344CB8AC3E}">
        <p14:creationId xmlns:p14="http://schemas.microsoft.com/office/powerpoint/2010/main" val="1303529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da-DK" sz="6600" b="1" dirty="0">
                <a:latin typeface="Gabriola"/>
                <a:cs typeface="Gabriola"/>
              </a:rPr>
              <a:t>Hvad er </a:t>
            </a:r>
            <a:r>
              <a:rPr lang="da-DK" sz="6600" b="1" dirty="0" err="1">
                <a:latin typeface="Gabriola"/>
                <a:cs typeface="Gabriola"/>
              </a:rPr>
              <a:t>CrossFit</a:t>
            </a:r>
            <a:r>
              <a:rPr lang="da-DK" sz="6600" b="1" dirty="0">
                <a:latin typeface="Gabriola"/>
                <a:cs typeface="Gabriola"/>
              </a:rPr>
              <a:t>?</a:t>
            </a:r>
            <a:endParaRPr lang="da-DK" sz="2800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En samling af de bedste træningsøvelser fra eksisterende sportsgrene: eks. Atletik, Gymnastik, Vægtløftning, Yoga (</a:t>
            </a:r>
            <a:r>
              <a:rPr lang="da-DK" dirty="0" err="1"/>
              <a:t>mobility</a:t>
            </a:r>
            <a:r>
              <a:rPr lang="da-DK" dirty="0"/>
              <a:t>), m.fl.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da-DK" dirty="0"/>
              <a:t>Bruger meget kroppen i stedet for så mange redskaber. Redskaber man kan bruge: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Kettlebells, Box</a:t>
            </a: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Pull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bars, Medicinbolde</a:t>
            </a: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Elastikker, Dæk, Vægte</a:t>
            </a:r>
            <a:endParaRPr lang="da-DK" dirty="0"/>
          </a:p>
          <a:p>
            <a:r>
              <a:rPr lang="da-DK" dirty="0"/>
              <a:t>Høj intensitet: evnen til at flytte stor vægt over store afstand på kort tid</a:t>
            </a:r>
          </a:p>
          <a:p>
            <a:r>
              <a:rPr lang="da-DK" dirty="0"/>
              <a:t>Alsidig træningsform: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Udholdenhed (kredsløb), 2) Udholdenhed/stamina, 3) Styrke, 4) Smidighed, 5) Power, 6) Speed, 7) Koordination, 8) Agility, 9) Balance og 10) Præcision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695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600" dirty="0">
                <a:latin typeface="Gabriola"/>
                <a:cs typeface="Gabriola"/>
              </a:rPr>
              <a:t>Intervalprincipperne</a:t>
            </a:r>
            <a:endParaRPr lang="da-DK" dirty="0">
              <a:latin typeface="Gabriola"/>
              <a:cs typeface="Gabriola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4723"/>
          </a:xfrm>
        </p:spPr>
        <p:txBody>
          <a:bodyPr>
            <a:normAutofit fontScale="77500" lnSpcReduction="20000"/>
          </a:bodyPr>
          <a:lstStyle/>
          <a:p>
            <a:r>
              <a:rPr lang="da-DK" u="sng" dirty="0"/>
              <a:t>AMRAP</a:t>
            </a:r>
            <a:r>
              <a:rPr lang="da-DK" dirty="0"/>
              <a:t>: As </a:t>
            </a:r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Rounds</a:t>
            </a:r>
            <a:r>
              <a:rPr lang="da-DK" dirty="0"/>
              <a:t>/Reps As </a:t>
            </a:r>
            <a:r>
              <a:rPr lang="da-DK" dirty="0" err="1"/>
              <a:t>Possible</a:t>
            </a:r>
            <a:endParaRPr lang="da-DK" dirty="0"/>
          </a:p>
          <a:p>
            <a:pPr lvl="1"/>
            <a:r>
              <a:rPr lang="da-DK" dirty="0"/>
              <a:t>Eks AMRAP 12 min (100m løb, 12 </a:t>
            </a:r>
            <a:r>
              <a:rPr lang="da-DK" dirty="0" err="1"/>
              <a:t>Goblet</a:t>
            </a:r>
            <a:r>
              <a:rPr lang="da-DK" dirty="0"/>
              <a:t> </a:t>
            </a:r>
            <a:r>
              <a:rPr lang="da-DK" dirty="0" err="1"/>
              <a:t>sqauts</a:t>
            </a:r>
            <a:r>
              <a:rPr lang="da-DK" dirty="0"/>
              <a:t>, 12 push ups)</a:t>
            </a:r>
          </a:p>
          <a:p>
            <a:r>
              <a:rPr lang="da-DK" u="sng" dirty="0"/>
              <a:t>EMOM</a:t>
            </a:r>
            <a:r>
              <a:rPr lang="da-DK" dirty="0"/>
              <a:t>: </a:t>
            </a:r>
            <a:r>
              <a:rPr lang="da-DK" dirty="0" err="1"/>
              <a:t>Every</a:t>
            </a:r>
            <a:r>
              <a:rPr lang="da-DK" dirty="0"/>
              <a:t> Minute On The Minute</a:t>
            </a:r>
          </a:p>
          <a:p>
            <a:pPr lvl="1"/>
            <a:r>
              <a:rPr lang="da-DK" dirty="0"/>
              <a:t>Eks. EMOTM 12 (hvert minut laves 10 </a:t>
            </a:r>
            <a:r>
              <a:rPr lang="da-DK" dirty="0" err="1"/>
              <a:t>situps</a:t>
            </a:r>
            <a:r>
              <a:rPr lang="da-DK" dirty="0"/>
              <a:t> &amp; 3 </a:t>
            </a:r>
            <a:r>
              <a:rPr lang="da-DK" dirty="0" err="1"/>
              <a:t>pull</a:t>
            </a:r>
            <a:r>
              <a:rPr lang="da-DK" dirty="0"/>
              <a:t> ups) </a:t>
            </a:r>
          </a:p>
          <a:p>
            <a:r>
              <a:rPr lang="da-DK" u="sng" dirty="0"/>
              <a:t>TABATA</a:t>
            </a:r>
            <a:r>
              <a:rPr lang="da-DK" dirty="0"/>
              <a:t>: 20 </a:t>
            </a:r>
            <a:r>
              <a:rPr lang="da-DK" dirty="0" err="1"/>
              <a:t>sek</a:t>
            </a:r>
            <a:r>
              <a:rPr lang="da-DK" dirty="0"/>
              <a:t> </a:t>
            </a:r>
            <a:r>
              <a:rPr lang="da-DK" dirty="0" err="1"/>
              <a:t>arb</a:t>
            </a:r>
            <a:r>
              <a:rPr lang="da-DK" dirty="0"/>
              <a:t>, 10 </a:t>
            </a:r>
            <a:r>
              <a:rPr lang="da-DK" dirty="0" err="1"/>
              <a:t>sek</a:t>
            </a:r>
            <a:r>
              <a:rPr lang="da-DK" dirty="0"/>
              <a:t> pause </a:t>
            </a:r>
            <a:r>
              <a:rPr lang="da-DK" dirty="0" err="1"/>
              <a:t>ell</a:t>
            </a:r>
            <a:r>
              <a:rPr lang="da-DK" dirty="0"/>
              <a:t>. 40/20</a:t>
            </a:r>
          </a:p>
          <a:p>
            <a:r>
              <a:rPr lang="da-DK" u="sng"/>
              <a:t>LADDER/CHIPPER</a:t>
            </a:r>
            <a:r>
              <a:rPr lang="da-DK"/>
              <a:t>: </a:t>
            </a:r>
            <a:r>
              <a:rPr lang="da-DK" dirty="0"/>
              <a:t>et nedadgående antal reps. Eks 21-15-9 eller 50-40-30-20-10 afhængig af øvelserne</a:t>
            </a:r>
          </a:p>
          <a:p>
            <a:r>
              <a:rPr lang="da-DK" u="sng" dirty="0"/>
              <a:t>FIGHT GONE BAD</a:t>
            </a:r>
            <a:r>
              <a:rPr lang="da-DK" dirty="0"/>
              <a:t>: 3 runder á 5 station med 1 min på hver station + 1 min pause mellem runderne. </a:t>
            </a:r>
          </a:p>
          <a:p>
            <a:r>
              <a:rPr lang="da-DK" u="sng" dirty="0"/>
              <a:t>DEATH BY… </a:t>
            </a:r>
            <a:r>
              <a:rPr lang="da-DK" dirty="0"/>
              <a:t>: 1. min laves x antal reps af en øvelse. Antallet stiger herefter hvert minut indtil man må give op.</a:t>
            </a:r>
          </a:p>
          <a:p>
            <a:pPr lvl="1"/>
            <a:r>
              <a:rPr lang="da-DK" dirty="0"/>
              <a:t>Eks. DEATH BY GOBLET SQAUTS (1. min 6 GS; 2. min 8 GS; 3. min 10 GS; 4. min 12 GS osv.)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355176"/>
      </p:ext>
    </p:extLst>
  </p:cSld>
  <p:clrMapOvr>
    <a:masterClrMapping/>
  </p:clrMapOvr>
</p:sld>
</file>

<file path=ppt/theme/theme1.xml><?xml version="1.0" encoding="utf-8"?>
<a:theme xmlns:a="http://schemas.openxmlformats.org/drawingml/2006/main" name="S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Sort .thmx</Template>
  <TotalTime>7768</TotalTime>
  <Words>500</Words>
  <Application>Microsoft Office PowerPoint</Application>
  <PresentationFormat>Skærmshow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0" baseType="lpstr">
      <vt:lpstr>American Typewriter</vt:lpstr>
      <vt:lpstr>Arial</vt:lpstr>
      <vt:lpstr>Calibri</vt:lpstr>
      <vt:lpstr>Courier New</vt:lpstr>
      <vt:lpstr>Gabriola</vt:lpstr>
      <vt:lpstr>Matura MT Script Capitals</vt:lpstr>
      <vt:lpstr>Sort</vt:lpstr>
      <vt:lpstr>CrossFit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Lidt historie</vt:lpstr>
      <vt:lpstr>Hvad er CrossFit?</vt:lpstr>
      <vt:lpstr>Intervalprincipperne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Michael Ross Sinclair</dc:creator>
  <cp:lastModifiedBy>Kirstin Godsk</cp:lastModifiedBy>
  <cp:revision>138</cp:revision>
  <dcterms:created xsi:type="dcterms:W3CDTF">2014-09-23T07:43:51Z</dcterms:created>
  <dcterms:modified xsi:type="dcterms:W3CDTF">2024-08-13T12:06:20Z</dcterms:modified>
</cp:coreProperties>
</file>