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2" r:id="rId3"/>
    <p:sldId id="259" r:id="rId4"/>
    <p:sldId id="258" r:id="rId5"/>
    <p:sldId id="265" r:id="rId6"/>
    <p:sldId id="264" r:id="rId7"/>
    <p:sldId id="260" r:id="rId8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71" autoAdjust="0"/>
  </p:normalViewPr>
  <p:slideViewPr>
    <p:cSldViewPr>
      <p:cViewPr varScale="1">
        <p:scale>
          <a:sx n="59" d="100"/>
          <a:sy n="59" d="100"/>
        </p:scale>
        <p:origin x="1488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65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ne Mølgaard" userId="33e33e6a-21bc-4519-be40-3e1fbc33e48c" providerId="ADAL" clId="{37CF0B56-E330-461E-908F-B4EA2B961179}"/>
    <pc:docChg chg="custSel addSld delSld modSld sldOrd">
      <pc:chgData name="Mine Mølgaard" userId="33e33e6a-21bc-4519-be40-3e1fbc33e48c" providerId="ADAL" clId="{37CF0B56-E330-461E-908F-B4EA2B961179}" dt="2025-03-31T19:12:04.344" v="231" actId="47"/>
      <pc:docMkLst>
        <pc:docMk/>
      </pc:docMkLst>
      <pc:sldChg chg="del">
        <pc:chgData name="Mine Mølgaard" userId="33e33e6a-21bc-4519-be40-3e1fbc33e48c" providerId="ADAL" clId="{37CF0B56-E330-461E-908F-B4EA2B961179}" dt="2025-03-31T19:12:04.344" v="231" actId="47"/>
        <pc:sldMkLst>
          <pc:docMk/>
          <pc:sldMk cId="1687681100" sldId="257"/>
        </pc:sldMkLst>
      </pc:sldChg>
      <pc:sldChg chg="modSp mod ord">
        <pc:chgData name="Mine Mølgaard" userId="33e33e6a-21bc-4519-be40-3e1fbc33e48c" providerId="ADAL" clId="{37CF0B56-E330-461E-908F-B4EA2B961179}" dt="2025-03-31T19:11:24.136" v="230"/>
        <pc:sldMkLst>
          <pc:docMk/>
          <pc:sldMk cId="2177426876" sldId="258"/>
        </pc:sldMkLst>
        <pc:spChg chg="mod">
          <ac:chgData name="Mine Mølgaard" userId="33e33e6a-21bc-4519-be40-3e1fbc33e48c" providerId="ADAL" clId="{37CF0B56-E330-461E-908F-B4EA2B961179}" dt="2025-03-31T19:10:59.806" v="228" actId="20577"/>
          <ac:spMkLst>
            <pc:docMk/>
            <pc:sldMk cId="2177426876" sldId="258"/>
            <ac:spMk id="3" creationId="{00000000-0000-0000-0000-000000000000}"/>
          </ac:spMkLst>
        </pc:spChg>
      </pc:sldChg>
      <pc:sldChg chg="modSp mod">
        <pc:chgData name="Mine Mølgaard" userId="33e33e6a-21bc-4519-be40-3e1fbc33e48c" providerId="ADAL" clId="{37CF0B56-E330-461E-908F-B4EA2B961179}" dt="2025-03-31T19:10:36.633" v="220" actId="20577"/>
        <pc:sldMkLst>
          <pc:docMk/>
          <pc:sldMk cId="3632777536" sldId="260"/>
        </pc:sldMkLst>
        <pc:spChg chg="mod">
          <ac:chgData name="Mine Mølgaard" userId="33e33e6a-21bc-4519-be40-3e1fbc33e48c" providerId="ADAL" clId="{37CF0B56-E330-461E-908F-B4EA2B961179}" dt="2025-03-31T19:10:36.633" v="220" actId="20577"/>
          <ac:spMkLst>
            <pc:docMk/>
            <pc:sldMk cId="3632777536" sldId="260"/>
            <ac:spMk id="3" creationId="{00000000-0000-0000-0000-000000000000}"/>
          </ac:spMkLst>
        </pc:spChg>
      </pc:sldChg>
      <pc:sldChg chg="del">
        <pc:chgData name="Mine Mølgaard" userId="33e33e6a-21bc-4519-be40-3e1fbc33e48c" providerId="ADAL" clId="{37CF0B56-E330-461E-908F-B4EA2B961179}" dt="2025-03-31T07:17:17.235" v="1" actId="47"/>
        <pc:sldMkLst>
          <pc:docMk/>
          <pc:sldMk cId="1747911418" sldId="261"/>
        </pc:sldMkLst>
      </pc:sldChg>
      <pc:sldChg chg="del">
        <pc:chgData name="Mine Mølgaard" userId="33e33e6a-21bc-4519-be40-3e1fbc33e48c" providerId="ADAL" clId="{37CF0B56-E330-461E-908F-B4EA2B961179}" dt="2025-03-31T07:16:35.668" v="0" actId="47"/>
        <pc:sldMkLst>
          <pc:docMk/>
          <pc:sldMk cId="3615069757" sldId="263"/>
        </pc:sldMkLst>
      </pc:sldChg>
      <pc:sldChg chg="modSp mod">
        <pc:chgData name="Mine Mølgaard" userId="33e33e6a-21bc-4519-be40-3e1fbc33e48c" providerId="ADAL" clId="{37CF0B56-E330-461E-908F-B4EA2B961179}" dt="2025-03-31T19:04:07.437" v="19" actId="6549"/>
        <pc:sldMkLst>
          <pc:docMk/>
          <pc:sldMk cId="3416769611" sldId="264"/>
        </pc:sldMkLst>
        <pc:spChg chg="mod">
          <ac:chgData name="Mine Mølgaard" userId="33e33e6a-21bc-4519-be40-3e1fbc33e48c" providerId="ADAL" clId="{37CF0B56-E330-461E-908F-B4EA2B961179}" dt="2025-03-31T19:04:07.437" v="19" actId="6549"/>
          <ac:spMkLst>
            <pc:docMk/>
            <pc:sldMk cId="3416769611" sldId="264"/>
            <ac:spMk id="4" creationId="{00000000-0000-0000-0000-000000000000}"/>
          </ac:spMkLst>
        </pc:spChg>
        <pc:spChg chg="mod">
          <ac:chgData name="Mine Mølgaard" userId="33e33e6a-21bc-4519-be40-3e1fbc33e48c" providerId="ADAL" clId="{37CF0B56-E330-461E-908F-B4EA2B961179}" dt="2025-03-31T19:03:49.632" v="16" actId="1076"/>
          <ac:spMkLst>
            <pc:docMk/>
            <pc:sldMk cId="3416769611" sldId="264"/>
            <ac:spMk id="5" creationId="{00000000-0000-0000-0000-000000000000}"/>
          </ac:spMkLst>
        </pc:spChg>
      </pc:sldChg>
      <pc:sldChg chg="modSp new mod">
        <pc:chgData name="Mine Mølgaard" userId="33e33e6a-21bc-4519-be40-3e1fbc33e48c" providerId="ADAL" clId="{37CF0B56-E330-461E-908F-B4EA2B961179}" dt="2025-03-31T19:09:41.779" v="196" actId="20577"/>
        <pc:sldMkLst>
          <pc:docMk/>
          <pc:sldMk cId="2940344395" sldId="265"/>
        </pc:sldMkLst>
        <pc:spChg chg="mod">
          <ac:chgData name="Mine Mølgaard" userId="33e33e6a-21bc-4519-be40-3e1fbc33e48c" providerId="ADAL" clId="{37CF0B56-E330-461E-908F-B4EA2B961179}" dt="2025-03-31T19:08:07.290" v="82" actId="20577"/>
          <ac:spMkLst>
            <pc:docMk/>
            <pc:sldMk cId="2940344395" sldId="265"/>
            <ac:spMk id="2" creationId="{C59D1834-55C2-9CCE-0750-4087EA19F4F5}"/>
          </ac:spMkLst>
        </pc:spChg>
        <pc:spChg chg="mod">
          <ac:chgData name="Mine Mølgaard" userId="33e33e6a-21bc-4519-be40-3e1fbc33e48c" providerId="ADAL" clId="{37CF0B56-E330-461E-908F-B4EA2B961179}" dt="2025-03-31T19:09:41.779" v="196" actId="20577"/>
          <ac:spMkLst>
            <pc:docMk/>
            <pc:sldMk cId="2940344395" sldId="265"/>
            <ac:spMk id="3" creationId="{3440F540-DB13-9A49-EAA9-1BD9D4D9087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AD71D8-BE34-435A-B25A-CABC44448439}" type="doc">
      <dgm:prSet loTypeId="urn:microsoft.com/office/officeart/2005/8/layout/radial3" loCatId="relationship" qsTypeId="urn:microsoft.com/office/officeart/2005/8/quickstyle/simple3" qsCatId="simple" csTypeId="urn:microsoft.com/office/officeart/2005/8/colors/accent1_2" csCatId="accent1" phldr="1"/>
      <dgm:spPr/>
    </dgm:pt>
    <dgm:pt modelId="{93DBB972-43A4-4C5F-AF49-4CF4C1794DFA}">
      <dgm:prSet phldrT="[Tekst]" phldr="1"/>
      <dgm:spPr/>
      <dgm:t>
        <a:bodyPr/>
        <a:lstStyle/>
        <a:p>
          <a:endParaRPr lang="da-DK" dirty="0"/>
        </a:p>
      </dgm:t>
    </dgm:pt>
    <dgm:pt modelId="{609AFB4F-F3BF-4183-A04C-B7C0CEC38398}" type="sibTrans" cxnId="{05CC5D37-270D-48E2-8354-CAE2FB859923}">
      <dgm:prSet/>
      <dgm:spPr/>
      <dgm:t>
        <a:bodyPr/>
        <a:lstStyle/>
        <a:p>
          <a:endParaRPr lang="da-DK"/>
        </a:p>
      </dgm:t>
    </dgm:pt>
    <dgm:pt modelId="{18291CFB-DDD8-4EDF-A151-EE7DBF3F5793}" type="parTrans" cxnId="{05CC5D37-270D-48E2-8354-CAE2FB859923}">
      <dgm:prSet/>
      <dgm:spPr/>
      <dgm:t>
        <a:bodyPr/>
        <a:lstStyle/>
        <a:p>
          <a:endParaRPr lang="da-DK"/>
        </a:p>
      </dgm:t>
    </dgm:pt>
    <dgm:pt modelId="{B8E35638-6A20-46EC-B954-CB5F3E745197}">
      <dgm:prSet custT="1"/>
      <dgm:spPr/>
      <dgm:t>
        <a:bodyPr/>
        <a:lstStyle/>
        <a:p>
          <a:r>
            <a:rPr lang="da-DK" sz="1800" dirty="0"/>
            <a:t>Romantik  </a:t>
          </a:r>
        </a:p>
      </dgm:t>
    </dgm:pt>
    <dgm:pt modelId="{88BDEA24-7146-4A57-BAC5-5AD5E28D0010}" type="parTrans" cxnId="{D4E674AA-D8CB-4DA5-A108-EEFE8E67C3C2}">
      <dgm:prSet/>
      <dgm:spPr/>
      <dgm:t>
        <a:bodyPr/>
        <a:lstStyle/>
        <a:p>
          <a:endParaRPr lang="da-DK"/>
        </a:p>
      </dgm:t>
    </dgm:pt>
    <dgm:pt modelId="{E0CB85B0-EE2F-4EA2-A9DA-801BCF682D60}" type="sibTrans" cxnId="{D4E674AA-D8CB-4DA5-A108-EEFE8E67C3C2}">
      <dgm:prSet/>
      <dgm:spPr/>
      <dgm:t>
        <a:bodyPr/>
        <a:lstStyle/>
        <a:p>
          <a:endParaRPr lang="da-DK"/>
        </a:p>
      </dgm:t>
    </dgm:pt>
    <dgm:pt modelId="{04AB01D2-9B62-47C2-9853-6C7A39A3029B}">
      <dgm:prSet/>
      <dgm:spPr/>
      <dgm:t>
        <a:bodyPr/>
        <a:lstStyle/>
        <a:p>
          <a:r>
            <a:rPr lang="da-DK" dirty="0"/>
            <a:t>Romantikken som kulturstrømning</a:t>
          </a:r>
        </a:p>
      </dgm:t>
    </dgm:pt>
    <dgm:pt modelId="{D67D7B27-258E-42B7-932F-398F85F7ADE7}" type="parTrans" cxnId="{89C69EEA-7FB6-4C2C-BBDF-9AD347D9E2A1}">
      <dgm:prSet/>
      <dgm:spPr/>
      <dgm:t>
        <a:bodyPr/>
        <a:lstStyle/>
        <a:p>
          <a:endParaRPr lang="da-DK"/>
        </a:p>
      </dgm:t>
    </dgm:pt>
    <dgm:pt modelId="{9BAD3BC4-4B45-4084-8A7D-BAFB743921A5}" type="sibTrans" cxnId="{89C69EEA-7FB6-4C2C-BBDF-9AD347D9E2A1}">
      <dgm:prSet/>
      <dgm:spPr/>
      <dgm:t>
        <a:bodyPr/>
        <a:lstStyle/>
        <a:p>
          <a:endParaRPr lang="da-DK"/>
        </a:p>
      </dgm:t>
    </dgm:pt>
    <dgm:pt modelId="{49229684-97DD-4961-B0B6-F289804486BB}">
      <dgm:prSet custT="1"/>
      <dgm:spPr/>
      <dgm:t>
        <a:bodyPr/>
        <a:lstStyle/>
        <a:p>
          <a:r>
            <a:rPr lang="da-DK" sz="1800" dirty="0"/>
            <a:t>En romantiker</a:t>
          </a:r>
        </a:p>
      </dgm:t>
    </dgm:pt>
    <dgm:pt modelId="{2E86F7EC-43CE-4A29-AECA-A59BBC73492B}" type="parTrans" cxnId="{25FCA23E-2C23-48FA-AD39-CE1DCD22B20F}">
      <dgm:prSet/>
      <dgm:spPr/>
      <dgm:t>
        <a:bodyPr/>
        <a:lstStyle/>
        <a:p>
          <a:endParaRPr lang="da-DK"/>
        </a:p>
      </dgm:t>
    </dgm:pt>
    <dgm:pt modelId="{DA5EC6B9-A2D5-4D72-92B3-938F08723ECD}" type="sibTrans" cxnId="{25FCA23E-2C23-48FA-AD39-CE1DCD22B20F}">
      <dgm:prSet/>
      <dgm:spPr/>
      <dgm:t>
        <a:bodyPr/>
        <a:lstStyle/>
        <a:p>
          <a:endParaRPr lang="da-DK"/>
        </a:p>
      </dgm:t>
    </dgm:pt>
    <dgm:pt modelId="{AD67A1BF-A771-486B-82A2-B7651C5C104D}" type="pres">
      <dgm:prSet presAssocID="{10AD71D8-BE34-435A-B25A-CABC44448439}" presName="composite" presStyleCnt="0">
        <dgm:presLayoutVars>
          <dgm:chMax val="1"/>
          <dgm:dir/>
          <dgm:resizeHandles val="exact"/>
        </dgm:presLayoutVars>
      </dgm:prSet>
      <dgm:spPr/>
    </dgm:pt>
    <dgm:pt modelId="{43606CD1-3D77-4F72-9AE7-3627E0EC743D}" type="pres">
      <dgm:prSet presAssocID="{10AD71D8-BE34-435A-B25A-CABC44448439}" presName="radial" presStyleCnt="0">
        <dgm:presLayoutVars>
          <dgm:animLvl val="ctr"/>
        </dgm:presLayoutVars>
      </dgm:prSet>
      <dgm:spPr/>
    </dgm:pt>
    <dgm:pt modelId="{4D4B121E-6BB3-41F3-B5FD-AE4842547311}" type="pres">
      <dgm:prSet presAssocID="{04AB01D2-9B62-47C2-9853-6C7A39A3029B}" presName="centerShape" presStyleLbl="vennNode1" presStyleIdx="0" presStyleCnt="3"/>
      <dgm:spPr/>
    </dgm:pt>
    <dgm:pt modelId="{7E0D628D-8C5D-4329-8E99-28BF02F9FD04}" type="pres">
      <dgm:prSet presAssocID="{B8E35638-6A20-46EC-B954-CB5F3E745197}" presName="node" presStyleLbl="vennNode1" presStyleIdx="1" presStyleCnt="3" custScaleX="154189" custScaleY="130812" custRadScaleRad="82701" custRadScaleInc="858">
        <dgm:presLayoutVars>
          <dgm:bulletEnabled val="1"/>
        </dgm:presLayoutVars>
      </dgm:prSet>
      <dgm:spPr/>
    </dgm:pt>
    <dgm:pt modelId="{FDFBA908-E43D-4300-B904-22317CADD587}" type="pres">
      <dgm:prSet presAssocID="{49229684-97DD-4961-B0B6-F289804486BB}" presName="node" presStyleLbl="vennNode1" presStyleIdx="2" presStyleCnt="3" custScaleX="161895" custScaleY="138515" custRadScaleRad="83573" custRadScaleInc="-849">
        <dgm:presLayoutVars>
          <dgm:bulletEnabled val="1"/>
        </dgm:presLayoutVars>
      </dgm:prSet>
      <dgm:spPr/>
    </dgm:pt>
  </dgm:ptLst>
  <dgm:cxnLst>
    <dgm:cxn modelId="{05CC5D37-270D-48E2-8354-CAE2FB859923}" srcId="{10AD71D8-BE34-435A-B25A-CABC44448439}" destId="{93DBB972-43A4-4C5F-AF49-4CF4C1794DFA}" srcOrd="1" destOrd="0" parTransId="{18291CFB-DDD8-4EDF-A151-EE7DBF3F5793}" sibTransId="{609AFB4F-F3BF-4183-A04C-B7C0CEC38398}"/>
    <dgm:cxn modelId="{25FCA23E-2C23-48FA-AD39-CE1DCD22B20F}" srcId="{04AB01D2-9B62-47C2-9853-6C7A39A3029B}" destId="{49229684-97DD-4961-B0B6-F289804486BB}" srcOrd="1" destOrd="0" parTransId="{2E86F7EC-43CE-4A29-AECA-A59BBC73492B}" sibTransId="{DA5EC6B9-A2D5-4D72-92B3-938F08723ECD}"/>
    <dgm:cxn modelId="{CC502C48-0C5C-4304-9B8F-935592167666}" type="presOf" srcId="{10AD71D8-BE34-435A-B25A-CABC44448439}" destId="{AD67A1BF-A771-486B-82A2-B7651C5C104D}" srcOrd="0" destOrd="0" presId="urn:microsoft.com/office/officeart/2005/8/layout/radial3"/>
    <dgm:cxn modelId="{62BE0C79-A4DC-49D4-A28F-953B7C141EF3}" type="presOf" srcId="{49229684-97DD-4961-B0B6-F289804486BB}" destId="{FDFBA908-E43D-4300-B904-22317CADD587}" srcOrd="0" destOrd="0" presId="urn:microsoft.com/office/officeart/2005/8/layout/radial3"/>
    <dgm:cxn modelId="{93A9378D-BCAF-469A-8229-C37154228001}" type="presOf" srcId="{B8E35638-6A20-46EC-B954-CB5F3E745197}" destId="{7E0D628D-8C5D-4329-8E99-28BF02F9FD04}" srcOrd="0" destOrd="0" presId="urn:microsoft.com/office/officeart/2005/8/layout/radial3"/>
    <dgm:cxn modelId="{D4E674AA-D8CB-4DA5-A108-EEFE8E67C3C2}" srcId="{04AB01D2-9B62-47C2-9853-6C7A39A3029B}" destId="{B8E35638-6A20-46EC-B954-CB5F3E745197}" srcOrd="0" destOrd="0" parTransId="{88BDEA24-7146-4A57-BAC5-5AD5E28D0010}" sibTransId="{E0CB85B0-EE2F-4EA2-A9DA-801BCF682D60}"/>
    <dgm:cxn modelId="{F15280E0-D192-43DC-8D6E-75CC02174B28}" type="presOf" srcId="{04AB01D2-9B62-47C2-9853-6C7A39A3029B}" destId="{4D4B121E-6BB3-41F3-B5FD-AE4842547311}" srcOrd="0" destOrd="0" presId="urn:microsoft.com/office/officeart/2005/8/layout/radial3"/>
    <dgm:cxn modelId="{89C69EEA-7FB6-4C2C-BBDF-9AD347D9E2A1}" srcId="{10AD71D8-BE34-435A-B25A-CABC44448439}" destId="{04AB01D2-9B62-47C2-9853-6C7A39A3029B}" srcOrd="0" destOrd="0" parTransId="{D67D7B27-258E-42B7-932F-398F85F7ADE7}" sibTransId="{9BAD3BC4-4B45-4084-8A7D-BAFB743921A5}"/>
    <dgm:cxn modelId="{EF91EE7F-FDD2-4F3C-B565-D72C1C2AAF42}" type="presParOf" srcId="{AD67A1BF-A771-486B-82A2-B7651C5C104D}" destId="{43606CD1-3D77-4F72-9AE7-3627E0EC743D}" srcOrd="0" destOrd="0" presId="urn:microsoft.com/office/officeart/2005/8/layout/radial3"/>
    <dgm:cxn modelId="{DCA9AAD5-0A5D-464D-B8DB-844185D2AED7}" type="presParOf" srcId="{43606CD1-3D77-4F72-9AE7-3627E0EC743D}" destId="{4D4B121E-6BB3-41F3-B5FD-AE4842547311}" srcOrd="0" destOrd="0" presId="urn:microsoft.com/office/officeart/2005/8/layout/radial3"/>
    <dgm:cxn modelId="{B5B09323-F0BF-4B88-8486-4A35E8C3D51D}" type="presParOf" srcId="{43606CD1-3D77-4F72-9AE7-3627E0EC743D}" destId="{7E0D628D-8C5D-4329-8E99-28BF02F9FD04}" srcOrd="1" destOrd="0" presId="urn:microsoft.com/office/officeart/2005/8/layout/radial3"/>
    <dgm:cxn modelId="{18E45CE4-53C0-4286-8A1B-A45012F4BA4E}" type="presParOf" srcId="{43606CD1-3D77-4F72-9AE7-3627E0EC743D}" destId="{FDFBA908-E43D-4300-B904-22317CADD587}" srcOrd="2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4B121E-6BB3-41F3-B5FD-AE4842547311}">
      <dsp:nvSpPr>
        <dsp:cNvPr id="0" name=""/>
        <dsp:cNvSpPr/>
      </dsp:nvSpPr>
      <dsp:spPr>
        <a:xfrm>
          <a:off x="2612567" y="1465002"/>
          <a:ext cx="3739352" cy="3739352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100000"/>
                <a:shade val="85000"/>
                <a:lumMod val="80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500" kern="1200" dirty="0"/>
            <a:t>Romantikken som kulturstrømning</a:t>
          </a:r>
        </a:p>
      </dsp:txBody>
      <dsp:txXfrm>
        <a:off x="3160182" y="2012617"/>
        <a:ext cx="2644122" cy="2644122"/>
      </dsp:txXfrm>
    </dsp:sp>
    <dsp:sp modelId="{7E0D628D-8C5D-4329-8E99-28BF02F9FD04}">
      <dsp:nvSpPr>
        <dsp:cNvPr id="0" name=""/>
        <dsp:cNvSpPr/>
      </dsp:nvSpPr>
      <dsp:spPr>
        <a:xfrm>
          <a:off x="3095104" y="98612"/>
          <a:ext cx="2882835" cy="2445760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100000"/>
                <a:shade val="85000"/>
                <a:lumMod val="80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800" kern="1200" dirty="0"/>
            <a:t>Romantik  </a:t>
          </a:r>
        </a:p>
      </dsp:txBody>
      <dsp:txXfrm>
        <a:off x="3517285" y="456785"/>
        <a:ext cx="2038473" cy="1729414"/>
      </dsp:txXfrm>
    </dsp:sp>
    <dsp:sp modelId="{FDFBA908-E43D-4300-B904-22317CADD587}">
      <dsp:nvSpPr>
        <dsp:cNvPr id="0" name=""/>
        <dsp:cNvSpPr/>
      </dsp:nvSpPr>
      <dsp:spPr>
        <a:xfrm>
          <a:off x="3023063" y="4074215"/>
          <a:ext cx="3026912" cy="2589782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100000"/>
                <a:shade val="85000"/>
                <a:lumMod val="80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800" kern="1200" dirty="0"/>
            <a:t>En romantiker</a:t>
          </a:r>
        </a:p>
      </dsp:txBody>
      <dsp:txXfrm>
        <a:off x="3466344" y="4453480"/>
        <a:ext cx="2140350" cy="18312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3EFDB-0081-4481-9A49-ED65D2474022}" type="datetimeFigureOut">
              <a:rPr lang="da-DK" smtClean="0"/>
              <a:t>31-03-2025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C5CC8-09F0-4F50-B516-FC234197096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3EFDB-0081-4481-9A49-ED65D2474022}" type="datetimeFigureOut">
              <a:rPr lang="da-DK" smtClean="0"/>
              <a:t>31-03-2025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C5CC8-09F0-4F50-B516-FC234197096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3EFDB-0081-4481-9A49-ED65D2474022}" type="datetimeFigureOut">
              <a:rPr lang="da-DK" smtClean="0"/>
              <a:t>31-03-2025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C5CC8-09F0-4F50-B516-FC234197096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3EFDB-0081-4481-9A49-ED65D2474022}" type="datetimeFigureOut">
              <a:rPr lang="da-DK" smtClean="0"/>
              <a:t>31-03-2025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C5CC8-09F0-4F50-B516-FC234197096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3EFDB-0081-4481-9A49-ED65D2474022}" type="datetimeFigureOut">
              <a:rPr lang="da-DK" smtClean="0"/>
              <a:t>31-03-2025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C5CC8-09F0-4F50-B516-FC234197096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3EFDB-0081-4481-9A49-ED65D2474022}" type="datetimeFigureOut">
              <a:rPr lang="da-DK" smtClean="0"/>
              <a:t>31-03-2025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C5CC8-09F0-4F50-B516-FC234197096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3EFDB-0081-4481-9A49-ED65D2474022}" type="datetimeFigureOut">
              <a:rPr lang="da-DK" smtClean="0"/>
              <a:t>31-03-2025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C5CC8-09F0-4F50-B516-FC234197096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3EFDB-0081-4481-9A49-ED65D2474022}" type="datetimeFigureOut">
              <a:rPr lang="da-DK" smtClean="0"/>
              <a:t>31-03-2025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C5CC8-09F0-4F50-B516-FC234197096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3EFDB-0081-4481-9A49-ED65D2474022}" type="datetimeFigureOut">
              <a:rPr lang="da-DK" smtClean="0"/>
              <a:t>31-03-2025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C5CC8-09F0-4F50-B516-FC234197096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3EFDB-0081-4481-9A49-ED65D2474022}" type="datetimeFigureOut">
              <a:rPr lang="da-DK" smtClean="0"/>
              <a:t>31-03-2025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C5CC8-09F0-4F50-B516-FC234197096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3EFDB-0081-4481-9A49-ED65D2474022}" type="datetimeFigureOut">
              <a:rPr lang="da-DK" smtClean="0"/>
              <a:t>31-03-2025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C5CC8-09F0-4F50-B516-FC2341970960}" type="slidenum">
              <a:rPr lang="da-DK" smtClean="0"/>
              <a:t>‹nr.›</a:t>
            </a:fld>
            <a:endParaRPr lang="da-DK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da-DK"/>
              <a:t>Klik på ikonet for at tilføje et billede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513EFDB-0081-4481-9A49-ED65D2474022}" type="datetimeFigureOut">
              <a:rPr lang="da-DK" smtClean="0"/>
              <a:t>31-03-2025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DFC5CC8-09F0-4F50-B516-FC2341970960}" type="slidenum">
              <a:rPr lang="da-DK" smtClean="0"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Romantikken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53760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71600" y="1844824"/>
            <a:ext cx="7125113" cy="924475"/>
          </a:xfrm>
        </p:spPr>
        <p:txBody>
          <a:bodyPr/>
          <a:lstStyle/>
          <a:p>
            <a:r>
              <a:rPr lang="da-DK" sz="2800" dirty="0"/>
              <a:t>Skriv tre eksempler med brug af ordet ´”romantik/romantisk” (I må gerne bøje ordene). Betydningen af ordet skal være forskellig i hvert eksempel.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68369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 </a:t>
            </a:r>
          </a:p>
        </p:txBody>
      </p:sp>
      <p:graphicFrame>
        <p:nvGraphicFramePr>
          <p:cNvPr id="4" name="Pladsholder til ind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865925"/>
              </p:ext>
            </p:extLst>
          </p:nvPr>
        </p:nvGraphicFramePr>
        <p:xfrm>
          <a:off x="179512" y="116632"/>
          <a:ext cx="8964488" cy="6741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kstboks 6"/>
          <p:cNvSpPr txBox="1"/>
          <p:nvPr/>
        </p:nvSpPr>
        <p:spPr>
          <a:xfrm>
            <a:off x="3995936" y="1799238"/>
            <a:ext cx="144016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100" dirty="0"/>
              <a:t> Den daglige virkelighed fortoner sig</a:t>
            </a:r>
          </a:p>
        </p:txBody>
      </p:sp>
      <p:sp>
        <p:nvSpPr>
          <p:cNvPr id="8" name="Tekstboks 7"/>
          <p:cNvSpPr txBox="1"/>
          <p:nvPr/>
        </p:nvSpPr>
        <p:spPr>
          <a:xfrm>
            <a:off x="4139952" y="4221088"/>
            <a:ext cx="11521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dirty="0"/>
              <a:t>Beskæftiger sig ikke med gængse realiteter</a:t>
            </a:r>
          </a:p>
        </p:txBody>
      </p:sp>
      <p:sp>
        <p:nvSpPr>
          <p:cNvPr id="9" name="Tekstboks 8"/>
          <p:cNvSpPr txBox="1"/>
          <p:nvPr/>
        </p:nvSpPr>
        <p:spPr>
          <a:xfrm>
            <a:off x="395536" y="1799238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5001006"/>
            <a:ext cx="1080119" cy="152588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7644" y="5214722"/>
            <a:ext cx="2376264" cy="150833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576" y="548680"/>
            <a:ext cx="1879254" cy="125055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19077"/>
            <a:ext cx="1628577" cy="168016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594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Romantikken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da-DK" dirty="0"/>
              <a:t>En europæisk kulturstrømning, 1800-1870</a:t>
            </a:r>
          </a:p>
          <a:p>
            <a:r>
              <a:rPr lang="da-DK" dirty="0"/>
              <a:t>Romantikerne vender sig bort fra de kriseramte realiteter – ind mod en dybere, ophøjet virkelighed</a:t>
            </a:r>
          </a:p>
          <a:p>
            <a:pPr lvl="1"/>
            <a:r>
              <a:rPr lang="da-DK" dirty="0" err="1"/>
              <a:t>Indadvending</a:t>
            </a:r>
            <a:endParaRPr lang="da-DK" dirty="0"/>
          </a:p>
          <a:p>
            <a:pPr lvl="1"/>
            <a:r>
              <a:rPr lang="da-DK" dirty="0"/>
              <a:t>Skønhedsdyrkelse</a:t>
            </a:r>
          </a:p>
          <a:p>
            <a:pPr lvl="1"/>
            <a:r>
              <a:rPr lang="da-DK" dirty="0"/>
              <a:t>Grundmodsætningen splittelse/harmoni</a:t>
            </a:r>
          </a:p>
          <a:p>
            <a:r>
              <a:rPr lang="da-DK" dirty="0"/>
              <a:t>Reaktion mod 1700-tallets rationalisme</a:t>
            </a:r>
          </a:p>
          <a:p>
            <a:r>
              <a:rPr lang="da-DK" dirty="0"/>
              <a:t>Udtrykker også 1800tallets nationalisme</a:t>
            </a:r>
          </a:p>
          <a:p>
            <a:r>
              <a:rPr lang="da-DK" dirty="0"/>
              <a:t>1802-1807 – universalromantikken: Panteisme og dualisme</a:t>
            </a:r>
          </a:p>
          <a:p>
            <a:r>
              <a:rPr lang="da-DK" dirty="0"/>
              <a:t>1807-1830 – nationalromantikken: Nationale værdier, fædrelandet, sproget, den danske kultur og historie</a:t>
            </a:r>
          </a:p>
          <a:p>
            <a:endParaRPr lang="da-DK" dirty="0"/>
          </a:p>
          <a:p>
            <a:r>
              <a:rPr lang="da-DK" dirty="0"/>
              <a:t>Baggrund:</a:t>
            </a:r>
          </a:p>
          <a:p>
            <a:pPr lvl="1"/>
            <a:r>
              <a:rPr lang="da-DK" dirty="0" err="1"/>
              <a:t>Presse-friheden</a:t>
            </a:r>
            <a:r>
              <a:rPr lang="da-DK" dirty="0"/>
              <a:t> inddrages</a:t>
            </a:r>
          </a:p>
          <a:p>
            <a:pPr lvl="1"/>
            <a:r>
              <a:rPr lang="da-DK" dirty="0"/>
              <a:t>Kritikere af enevælden udvises</a:t>
            </a:r>
          </a:p>
          <a:p>
            <a:pPr lvl="1"/>
            <a:r>
              <a:rPr lang="da-DK" dirty="0"/>
              <a:t>Nederlag, Englandskrigene 1801-1814, Tabet af Norge 1814 samt statsbankerot 1813</a:t>
            </a:r>
          </a:p>
          <a:p>
            <a:pPr lvl="1"/>
            <a:r>
              <a:rPr lang="da-DK" i="1" dirty="0"/>
              <a:t>Hvad udad tabes, skal indad vindes</a:t>
            </a:r>
          </a:p>
          <a:p>
            <a:pPr marL="457200" lvl="1" indent="0">
              <a:buNone/>
            </a:pPr>
            <a:endParaRPr lang="da-DK" i="1" dirty="0"/>
          </a:p>
          <a:p>
            <a:pPr marL="457200" lvl="1" indent="0">
              <a:buNone/>
            </a:pPr>
            <a:endParaRPr lang="da-DK" i="1" dirty="0"/>
          </a:p>
        </p:txBody>
      </p:sp>
    </p:spTree>
    <p:extLst>
      <p:ext uri="{BB962C8B-B14F-4D97-AF65-F5344CB8AC3E}">
        <p14:creationId xmlns:p14="http://schemas.microsoft.com/office/powerpoint/2010/main" val="2177426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9D1834-55C2-9CCE-0750-4087EA19F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Begreber i dagens lektier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440F540-DB13-9A49-EAA9-1BD9D4D908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Universalromantik</a:t>
            </a:r>
          </a:p>
          <a:p>
            <a:r>
              <a:rPr lang="da-DK" dirty="0"/>
              <a:t>Dualisme vs. Panteisme – to modsatrettede opfattelser</a:t>
            </a:r>
          </a:p>
          <a:p>
            <a:r>
              <a:rPr lang="da-DK" dirty="0"/>
              <a:t>Idealisme</a:t>
            </a:r>
          </a:p>
          <a:p>
            <a:r>
              <a:rPr lang="da-DK" dirty="0"/>
              <a:t>Nyplatonisme</a:t>
            </a:r>
          </a:p>
        </p:txBody>
      </p:sp>
    </p:spTree>
    <p:extLst>
      <p:ext uri="{BB962C8B-B14F-4D97-AF65-F5344CB8AC3E}">
        <p14:creationId xmlns:p14="http://schemas.microsoft.com/office/powerpoint/2010/main" val="2940344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830785"/>
          </a:xfrm>
        </p:spPr>
        <p:txBody>
          <a:bodyPr/>
          <a:lstStyle/>
          <a:p>
            <a:r>
              <a:rPr lang="da-DK" b="1" dirty="0"/>
              <a:t>Nyplatonisme</a:t>
            </a:r>
            <a:br>
              <a:rPr lang="da-DK" dirty="0"/>
            </a:br>
            <a:r>
              <a:rPr lang="da-DK" dirty="0"/>
              <a:t>Platon </a:t>
            </a:r>
            <a:br>
              <a:rPr lang="da-DK" dirty="0"/>
            </a:br>
            <a:r>
              <a:rPr lang="da-DK" dirty="0"/>
              <a:t>Ideernes og fænomenernes verden</a:t>
            </a: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07905" y="962728"/>
            <a:ext cx="5015358" cy="438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Pladsholder til tekst 4"/>
          <p:cNvSpPr>
            <a:spLocks noGrp="1"/>
          </p:cNvSpPr>
          <p:nvPr>
            <p:ph type="body" sz="half" idx="2"/>
          </p:nvPr>
        </p:nvSpPr>
        <p:spPr>
          <a:xfrm>
            <a:off x="1028349" y="2159487"/>
            <a:ext cx="2660650" cy="4229099"/>
          </a:xfrm>
        </p:spPr>
        <p:txBody>
          <a:bodyPr/>
          <a:lstStyle/>
          <a:p>
            <a:r>
              <a:rPr lang="da-DK" dirty="0"/>
              <a:t>Hvad er virkeligt?</a:t>
            </a:r>
          </a:p>
          <a:p>
            <a:r>
              <a:rPr lang="da-DK" dirty="0"/>
              <a:t>I Platons hulelignelse skildres nogle fanger, der sidder med ryggen til et bål. </a:t>
            </a:r>
          </a:p>
          <a:p>
            <a:r>
              <a:rPr lang="da-DK" dirty="0"/>
              <a:t>De ser kun skyggerne, men ikke det, der kaster skyggerne.</a:t>
            </a:r>
          </a:p>
          <a:p>
            <a:r>
              <a:rPr lang="da-DK" dirty="0"/>
              <a:t>Det er med mennesker som med fangerne i hulen – de ser kun skyggerne,  ikke det virkelige – det der kaster skyggerne.</a:t>
            </a:r>
          </a:p>
          <a:p>
            <a:endParaRPr lang="da-DK" dirty="0"/>
          </a:p>
          <a:p>
            <a:r>
              <a:rPr lang="da-DK" dirty="0"/>
              <a:t>Bålet – det virkelige – ideerne</a:t>
            </a:r>
          </a:p>
          <a:p>
            <a:r>
              <a:rPr lang="da-DK" dirty="0"/>
              <a:t>Skyggerne – det materielle - fænomenerne</a:t>
            </a:r>
          </a:p>
        </p:txBody>
      </p:sp>
      <p:sp>
        <p:nvSpPr>
          <p:cNvPr id="6" name="Tekstboks 5"/>
          <p:cNvSpPr txBox="1"/>
          <p:nvPr/>
        </p:nvSpPr>
        <p:spPr>
          <a:xfrm>
            <a:off x="899592" y="5517232"/>
            <a:ext cx="72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Grundlæggende i romantikken – splittelse</a:t>
            </a:r>
          </a:p>
        </p:txBody>
      </p:sp>
    </p:spTree>
    <p:extLst>
      <p:ext uri="{BB962C8B-B14F-4D97-AF65-F5344CB8AC3E}">
        <p14:creationId xmlns:p14="http://schemas.microsoft.com/office/powerpoint/2010/main" val="3416769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Romantikerne og romantikkens filosofi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Verden opfattes som delt i realiteter og ideer/idealer – denne spaltning overføres på krop/sjæl. En spaltning (</a:t>
            </a:r>
            <a:r>
              <a:rPr lang="da-DK" b="1" i="1" dirty="0"/>
              <a:t>dualisme/</a:t>
            </a:r>
            <a:r>
              <a:rPr lang="da-DK" i="1" dirty="0"/>
              <a:t>nyplatonisme</a:t>
            </a:r>
            <a:r>
              <a:rPr lang="da-DK" dirty="0"/>
              <a:t>)</a:t>
            </a:r>
          </a:p>
          <a:p>
            <a:r>
              <a:rPr lang="da-DK" dirty="0"/>
              <a:t>Dyrker det intense følelsesliv – går altid følelsernes vej</a:t>
            </a:r>
          </a:p>
          <a:p>
            <a:r>
              <a:rPr lang="da-DK" dirty="0"/>
              <a:t>Ønsker at skrive sig frem til det punkt, hvor man oplever at være ét med alt – hvor ideernes og realiteternes verden forenes, og man er en del af denne harmoniske helhed</a:t>
            </a:r>
          </a:p>
          <a:p>
            <a:r>
              <a:rPr lang="da-DK" dirty="0"/>
              <a:t>Den højere verden kan gribes i naturen, kærligheden eller det ”inspirerede øjeblik”</a:t>
            </a:r>
          </a:p>
          <a:p>
            <a:r>
              <a:rPr lang="da-DK" dirty="0"/>
              <a:t>Det menneske, der er i kontakt med urkræfterne, ånden i naturen, er enten den følsomme drømmer eller geniet</a:t>
            </a:r>
          </a:p>
          <a:p>
            <a:r>
              <a:rPr lang="da-DK" dirty="0"/>
              <a:t>Naturen er besjælet – Schelling – alt er ét - </a:t>
            </a:r>
            <a:r>
              <a:rPr lang="da-DK" i="1" dirty="0"/>
              <a:t>panteisme</a:t>
            </a:r>
          </a:p>
        </p:txBody>
      </p:sp>
    </p:spTree>
    <p:extLst>
      <p:ext uri="{BB962C8B-B14F-4D97-AF65-F5344CB8AC3E}">
        <p14:creationId xmlns:p14="http://schemas.microsoft.com/office/powerpoint/2010/main" val="3632777536"/>
      </p:ext>
    </p:extLst>
  </p:cSld>
  <p:clrMapOvr>
    <a:masterClrMapping/>
  </p:clrMapOvr>
</p:sld>
</file>

<file path=ppt/theme/theme1.xml><?xml version="1.0" encoding="utf-8"?>
<a:theme xmlns:a="http://schemas.openxmlformats.org/drawingml/2006/main" name="Spring">
  <a:themeElements>
    <a:clrScheme name="Indbunden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Forår</Template>
  <TotalTime>9862</TotalTime>
  <Words>352</Words>
  <Application>Microsoft Office PowerPoint</Application>
  <PresentationFormat>Skærmshow (4:3)</PresentationFormat>
  <Paragraphs>46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2" baseType="lpstr">
      <vt:lpstr>Arial</vt:lpstr>
      <vt:lpstr>Courier New</vt:lpstr>
      <vt:lpstr>Verdana</vt:lpstr>
      <vt:lpstr>Wingdings 2</vt:lpstr>
      <vt:lpstr>Spring</vt:lpstr>
      <vt:lpstr>Romantikken</vt:lpstr>
      <vt:lpstr>Skriv tre eksempler med brug af ordet ´”romantik/romantisk” (I må gerne bøje ordene). Betydningen af ordet skal være forskellig i hvert eksempel.</vt:lpstr>
      <vt:lpstr> </vt:lpstr>
      <vt:lpstr>Romantikken</vt:lpstr>
      <vt:lpstr>Begreber i dagens lektier</vt:lpstr>
      <vt:lpstr>Nyplatonisme Platon  Ideernes og fænomenernes verden</vt:lpstr>
      <vt:lpstr>Romantikerne og romantikkens filosofi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Romantikken</dc:title>
  <dc:creator>Mine</dc:creator>
  <cp:lastModifiedBy>Mine Mølgaard</cp:lastModifiedBy>
  <cp:revision>13</cp:revision>
  <dcterms:created xsi:type="dcterms:W3CDTF">2015-09-17T08:30:41Z</dcterms:created>
  <dcterms:modified xsi:type="dcterms:W3CDTF">2025-03-31T19:12:15Z</dcterms:modified>
</cp:coreProperties>
</file>