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EDF"/>
    <a:srgbClr val="E78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C013B9-5BE0-4E48-924F-3D29F3188718}" v="90" dt="2025-04-22T12:33:50.896"/>
    <p1510:client id="{9A196493-96B4-204C-9356-26541CE8D39D}" v="303" dt="2025-04-22T12:53:31.657"/>
    <p1510:client id="{E435BF95-F466-0277-80C7-067FA9D7F00E}" v="47" dt="2025-04-22T12:39:42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4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2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1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3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9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1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3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2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7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2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7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5E5473D2-DD46-DFAF-84EC-264D6CE5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67BE52-75EC-2567-B501-62053792B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3394" y="1585762"/>
            <a:ext cx="3788767" cy="2811737"/>
          </a:xfrm>
        </p:spPr>
        <p:txBody>
          <a:bodyPr>
            <a:normAutofit/>
          </a:bodyPr>
          <a:lstStyle/>
          <a:p>
            <a:pPr algn="l"/>
            <a:r>
              <a:rPr lang="da-DK" sz="4400" dirty="0"/>
              <a:t>Genitiv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BBF5B69-0161-1A54-80E3-345B89354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3395" y="4524046"/>
            <a:ext cx="3614857" cy="1319951"/>
          </a:xfrm>
        </p:spPr>
        <p:txBody>
          <a:bodyPr>
            <a:normAutofit/>
          </a:bodyPr>
          <a:lstStyle/>
          <a:p>
            <a:pPr algn="l"/>
            <a:r>
              <a:rPr lang="da-DK" dirty="0"/>
              <a:t>Den ultimative udfordring</a:t>
            </a:r>
          </a:p>
        </p:txBody>
      </p:sp>
      <p:pic>
        <p:nvPicPr>
          <p:cNvPr id="26" name="Picture 3" descr="Kirsebærblomster">
            <a:extLst>
              <a:ext uri="{FF2B5EF4-FFF2-40B4-BE49-F238E27FC236}">
                <a16:creationId xmlns:a16="http://schemas.microsoft.com/office/drawing/2014/main" id="{FEEFD3F1-0BE0-35FF-DEBA-C8730B7965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69" r="26719" b="-1"/>
          <a:stretch/>
        </p:blipFill>
        <p:spPr>
          <a:xfrm>
            <a:off x="2" y="1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9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3">
            <a:extLst>
              <a:ext uri="{FF2B5EF4-FFF2-40B4-BE49-F238E27FC236}">
                <a16:creationId xmlns:a16="http://schemas.microsoft.com/office/drawing/2014/main" id="{2D6D4FBE-B1A7-BCAE-4F3B-932E9BF6DD61}"/>
              </a:ext>
            </a:extLst>
          </p:cNvPr>
          <p:cNvSpPr txBox="1">
            <a:spLocks noChangeArrowheads="1"/>
          </p:cNvSpPr>
          <p:nvPr/>
        </p:nvSpPr>
        <p:spPr>
          <a:xfrm>
            <a:off x="-115261" y="1"/>
            <a:ext cx="12192000" cy="6857999"/>
          </a:xfrm>
          <a:prstGeom prst="rect">
            <a:avLst/>
          </a:prstGeom>
          <a:solidFill>
            <a:srgbClr val="F9CEDF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da-DK" alt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8F18D2-2C71-A35C-8BFB-B71B7EB19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Lav følgende </a:t>
            </a:r>
            <a:r>
              <a:rPr lang="da-DK" dirty="0" err="1"/>
              <a:t>ordpar</a:t>
            </a:r>
            <a:r>
              <a:rPr lang="da-DK" dirty="0"/>
              <a:t> om til </a:t>
            </a:r>
            <a:r>
              <a:rPr lang="da-DK" dirty="0" err="1"/>
              <a:t>genetiv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4CDC30-C655-7F61-48DE-608B453516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1.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my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family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house </a:t>
            </a:r>
            <a:r>
              <a:rPr lang="da-DK" err="1">
                <a:solidFill>
                  <a:srgbClr val="0018C0"/>
                </a:solidFill>
                <a:effectLst/>
                <a:latin typeface="Helvetica"/>
                <a:cs typeface="Helvetica"/>
              </a:rPr>
              <a:t>my</a:t>
            </a:r>
            <a:r>
              <a:rPr lang="da-DK">
                <a:solidFill>
                  <a:srgbClr val="0018C0"/>
                </a:solidFill>
                <a:effectLst/>
                <a:latin typeface="Helvetica"/>
                <a:cs typeface="Helvetica"/>
              </a:rPr>
              <a:t> </a:t>
            </a:r>
            <a:r>
              <a:rPr lang="da-DK" err="1">
                <a:solidFill>
                  <a:srgbClr val="0018C0"/>
                </a:solidFill>
                <a:effectLst/>
                <a:latin typeface="Helvetica"/>
                <a:cs typeface="Helvetica"/>
              </a:rPr>
              <a:t>family’s</a:t>
            </a:r>
            <a:r>
              <a:rPr lang="da-DK">
                <a:solidFill>
                  <a:srgbClr val="0018C0"/>
                </a:solidFill>
                <a:effectLst/>
                <a:latin typeface="Helvetica"/>
                <a:cs typeface="Helvetica"/>
              </a:rPr>
              <a:t> house</a:t>
            </a:r>
            <a:endParaRPr lang="da-DK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>
              <a:buNone/>
            </a:pPr>
            <a:r>
              <a:rPr lang="da-DK" sz="1500">
                <a:latin typeface="Helvetica"/>
                <a:cs typeface="Helvetica"/>
              </a:rPr>
              <a:t>__________________________________________________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2.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an hour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walk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da-DK">
                <a:solidFill>
                  <a:srgbClr val="0018C0"/>
                </a:solidFill>
                <a:effectLst/>
                <a:latin typeface="Helvetica"/>
                <a:cs typeface="Helvetica"/>
              </a:rPr>
              <a:t>an </a:t>
            </a:r>
            <a:r>
              <a:rPr lang="da-DK" err="1">
                <a:solidFill>
                  <a:srgbClr val="0018C0"/>
                </a:solidFill>
                <a:effectLst/>
                <a:latin typeface="Helvetica"/>
                <a:cs typeface="Helvetica"/>
              </a:rPr>
              <a:t>hour’s</a:t>
            </a:r>
            <a:r>
              <a:rPr lang="da-DK">
                <a:solidFill>
                  <a:srgbClr val="0018C0"/>
                </a:solidFill>
                <a:effectLst/>
                <a:latin typeface="Helvetica"/>
                <a:cs typeface="Helvetica"/>
              </a:rPr>
              <a:t> </a:t>
            </a:r>
            <a:r>
              <a:rPr lang="da-DK" err="1">
                <a:solidFill>
                  <a:srgbClr val="0018C0"/>
                </a:solidFill>
                <a:effectLst/>
                <a:latin typeface="Helvetica"/>
                <a:cs typeface="Helvetica"/>
              </a:rPr>
              <a:t>walk</a:t>
            </a:r>
            <a:r>
              <a:rPr lang="da-DK">
                <a:solidFill>
                  <a:srgbClr val="0018C0"/>
                </a:solidFill>
                <a:effectLst/>
                <a:latin typeface="Helvetica"/>
                <a:cs typeface="Helvetica"/>
              </a:rPr>
              <a:t> </a:t>
            </a:r>
          </a:p>
          <a:p>
            <a:pPr>
              <a:buNone/>
            </a:pPr>
            <a:r>
              <a:rPr lang="da-DK" sz="1500">
                <a:latin typeface="Helvetica"/>
                <a:cs typeface="Helvetica"/>
              </a:rPr>
              <a:t>__________________________________________________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3.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Harry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glass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4.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the man – computer 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5.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the men – computers ___________________________________</a:t>
            </a:r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C21FF6-FE8B-C923-DC3B-BF3BCD3ACB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6.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the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parents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keys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7.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a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minute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silence</a:t>
            </a:r>
            <a:endParaRPr lang="da-DK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8.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nobody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fault</a:t>
            </a:r>
            <a:endParaRPr lang="da-DK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9.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the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cat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paws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___________________________________</a:t>
            </a:r>
          </a:p>
          <a:p>
            <a:pPr marL="0" indent="0"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10.</a:t>
            </a:r>
            <a:r>
              <a:rPr lang="da-DK">
                <a:solidFill>
                  <a:srgbClr val="000000"/>
                </a:solidFill>
                <a:effectLst/>
                <a:latin typeface="Arial"/>
                <a:cs typeface="Arial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the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cats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– </a:t>
            </a:r>
            <a:r>
              <a:rPr lang="da-DK" err="1">
                <a:solidFill>
                  <a:srgbClr val="000000"/>
                </a:solidFill>
                <a:effectLst/>
                <a:latin typeface="Helvetica"/>
                <a:cs typeface="Helvetica"/>
              </a:rPr>
              <a:t>paws</a:t>
            </a:r>
            <a:r>
              <a:rPr lang="da-DK">
                <a:solidFill>
                  <a:srgbClr val="000000"/>
                </a:solidFill>
                <a:effectLst/>
                <a:latin typeface="Helvetica"/>
                <a:cs typeface="Helvetica"/>
              </a:rPr>
              <a:t> </a:t>
            </a:r>
            <a:r>
              <a:rPr lang="da-DK">
                <a:solidFill>
                  <a:srgbClr val="000000"/>
                </a:solidFill>
                <a:latin typeface="Helvetica"/>
                <a:cs typeface="Helvetica"/>
              </a:rPr>
              <a:t>____________________________________</a:t>
            </a:r>
            <a:endParaRPr lang="da-DK">
              <a:solidFill>
                <a:srgbClr val="000000"/>
              </a:solidFill>
              <a:effectLst/>
              <a:latin typeface="Helvetica" pitchFamily="2" charset="0"/>
              <a:cs typeface="Helvetica"/>
            </a:endParaRPr>
          </a:p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338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3">
            <a:extLst>
              <a:ext uri="{FF2B5EF4-FFF2-40B4-BE49-F238E27FC236}">
                <a16:creationId xmlns:a16="http://schemas.microsoft.com/office/drawing/2014/main" id="{C4D01B8E-C161-0A2B-D153-051A7FDCD06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F9CEDF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da-DK" alt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6E7CC5-90A4-2538-755D-2F4E0F72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			</a:t>
            </a:r>
            <a:r>
              <a:rPr lang="da-DK" dirty="0"/>
              <a:t>Oversæt og </a:t>
            </a:r>
            <a:r>
              <a:rPr lang="da-DK"/>
              <a:t>brug ”</a:t>
            </a:r>
            <a:r>
              <a:rPr lang="da-DK" dirty="0"/>
              <a:t>of</a:t>
            </a:r>
            <a:r>
              <a:rPr lang="da-DK"/>
              <a:t>”</a:t>
            </a:r>
            <a:r>
              <a:rPr lang="da-DK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838874-4BF7-3F2A-8442-F65427996B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514498"/>
            <a:ext cx="5181600" cy="510693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da-DK">
                <a:solidFill>
                  <a:srgbClr val="000000"/>
                </a:solidFill>
                <a:latin typeface="Helvetica"/>
                <a:cs typeface="Helvetica"/>
              </a:rPr>
              <a:t>11.</a:t>
            </a:r>
            <a:r>
              <a:rPr lang="da-DK">
                <a:latin typeface="Helvetica"/>
                <a:cs typeface="Helvetica"/>
              </a:rPr>
              <a:t> 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byens vartegn the landmark of the city</a:t>
            </a:r>
          </a:p>
          <a:p>
            <a:pPr>
              <a:buNone/>
            </a:pPr>
            <a:r>
              <a:rPr lang="da-DK">
                <a:latin typeface="Helvetica"/>
                <a:cs typeface="Helvetica"/>
              </a:rPr>
              <a:t>_____________________________________</a:t>
            </a:r>
            <a:endParaRPr lang="da-DK"/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12.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hotellernes gæster the </a:t>
            </a:r>
            <a:r>
              <a:rPr lang="da-DK" err="1">
                <a:effectLst/>
                <a:latin typeface="Helvetica"/>
                <a:cs typeface="Helvetica"/>
              </a:rPr>
              <a:t>guests</a:t>
            </a:r>
            <a:r>
              <a:rPr lang="da-DK">
                <a:effectLst/>
                <a:latin typeface="Helvetica"/>
                <a:cs typeface="Helvetica"/>
              </a:rPr>
              <a:t> of the hotels</a:t>
            </a:r>
          </a:p>
          <a:p>
            <a:pPr>
              <a:buNone/>
            </a:pPr>
            <a:r>
              <a:rPr lang="da-DK">
                <a:latin typeface="Helvetica"/>
                <a:cs typeface="Helvetica"/>
              </a:rPr>
              <a:t>_____________________________________</a:t>
            </a:r>
            <a:endParaRPr lang="da-DK"/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13.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gadens lamper _____________________________________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14.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gadernes lamper _____________________________________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15.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dørens farve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16.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månens skygge _____________________________________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17.</a:t>
            </a:r>
            <a:r>
              <a:rPr lang="da-DK">
                <a:effectLst/>
                <a:latin typeface="Arial"/>
                <a:cs typeface="Arial"/>
              </a:rPr>
              <a:t> </a:t>
            </a:r>
            <a:r>
              <a:rPr lang="da-DK">
                <a:effectLst/>
                <a:latin typeface="Helvetica"/>
                <a:cs typeface="Helvetica"/>
              </a:rPr>
              <a:t>solens kraft</a:t>
            </a:r>
          </a:p>
          <a:p>
            <a:pPr>
              <a:buNone/>
            </a:pPr>
            <a:r>
              <a:rPr lang="da-DK">
                <a:effectLst/>
                <a:latin typeface="Helvetica"/>
                <a:cs typeface="Helvetica"/>
              </a:rPr>
              <a:t>_____________________________________</a:t>
            </a:r>
          </a:p>
          <a:p>
            <a:endParaRPr lang="da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1285E2B-3938-7387-2BEE-F975013FC3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17.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solens kraft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18.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sagens kerne  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19.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landets hovedstad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20.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landenes hovedstæder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21.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internettets betydning _____________________________________</a:t>
            </a:r>
          </a:p>
          <a:p>
            <a:pPr>
              <a:buNone/>
            </a:pP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22.</a:t>
            </a:r>
            <a:r>
              <a:rPr lang="da-DK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a-DK">
                <a:solidFill>
                  <a:srgbClr val="000000"/>
                </a:solidFill>
                <a:effectLst/>
                <a:latin typeface="Helvetica" pitchFamily="2" charset="0"/>
              </a:rPr>
              <a:t>filosofiens historie  _____________________________________</a:t>
            </a:r>
          </a:p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577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3E3D6-EEC4-805E-BE4A-4BC3A26EF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3">
            <a:extLst>
              <a:ext uri="{FF2B5EF4-FFF2-40B4-BE49-F238E27FC236}">
                <a16:creationId xmlns:a16="http://schemas.microsoft.com/office/drawing/2014/main" id="{FD507823-E94F-FED8-6FB9-0113FF076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2192000" cy="6857999"/>
          </a:xfrm>
          <a:solidFill>
            <a:srgbClr val="F9CEDF"/>
          </a:solidFill>
        </p:spPr>
        <p:txBody>
          <a:bodyPr/>
          <a:lstStyle/>
          <a:p>
            <a:pPr algn="ctr"/>
            <a:br>
              <a:rPr lang="da-DK" altLang="da-DK" dirty="0"/>
            </a:br>
            <a:r>
              <a:rPr lang="da-DK" altLang="da-DK" dirty="0"/>
              <a:t>Udfyld det tomme felt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A2623A-A9A5-AFC5-EDE1-901732CC0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7222" y="1694997"/>
            <a:ext cx="6797555" cy="929450"/>
          </a:xfrm>
        </p:spPr>
        <p:txBody>
          <a:bodyPr>
            <a:normAutofit fontScale="25000" lnSpcReduction="20000"/>
          </a:bodyPr>
          <a:lstStyle/>
          <a:p>
            <a:r>
              <a:rPr lang="da-DK" altLang="da-DK" sz="10000" dirty="0"/>
              <a:t>Genitiv dannes normalt ved at </a:t>
            </a:r>
            <a:r>
              <a:rPr lang="da-DK" altLang="da-DK" sz="10000" b="1" dirty="0"/>
              <a:t>tilføje_</a:t>
            </a:r>
            <a:r>
              <a:rPr lang="da-DK" altLang="da-DK" sz="10000" dirty="0"/>
              <a:t>___</a:t>
            </a:r>
            <a:r>
              <a:rPr lang="da-DK" altLang="da-DK" sz="10000" b="1" dirty="0"/>
              <a:t> </a:t>
            </a:r>
            <a:r>
              <a:rPr lang="da-DK" altLang="da-DK" sz="10000" dirty="0"/>
              <a:t>både på dansk og på engelsk:</a:t>
            </a:r>
          </a:p>
          <a:p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1ABBA71A-D9B3-5734-6AED-31BE8CB1026A}"/>
              </a:ext>
            </a:extLst>
          </p:cNvPr>
          <p:cNvSpPr txBox="1"/>
          <p:nvPr/>
        </p:nvSpPr>
        <p:spPr>
          <a:xfrm>
            <a:off x="2697222" y="2998113"/>
            <a:ext cx="609797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a-DK" altLang="da-DK" sz="2500" dirty="0"/>
              <a:t>Også ved </a:t>
            </a:r>
            <a:r>
              <a:rPr lang="da-DK" altLang="da-DK" sz="2500" b="1" dirty="0"/>
              <a:t>flertalsord, </a:t>
            </a:r>
            <a:r>
              <a:rPr lang="da-DK" altLang="da-DK" sz="2500" dirty="0"/>
              <a:t>der ikke ender på s, tilføjer man ____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3F226933-1B94-9D1C-4317-A348AB7CA71E}"/>
              </a:ext>
            </a:extLst>
          </p:cNvPr>
          <p:cNvSpPr txBox="1"/>
          <p:nvPr/>
        </p:nvSpPr>
        <p:spPr>
          <a:xfrm>
            <a:off x="2697222" y="4319443"/>
            <a:ext cx="609797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a-DK" altLang="da-DK" sz="2500" dirty="0"/>
              <a:t>Ved </a:t>
            </a:r>
            <a:r>
              <a:rPr lang="da-DK" altLang="da-DK" sz="2500" b="1" dirty="0"/>
              <a:t>flertalsord der ender på -s</a:t>
            </a:r>
            <a:r>
              <a:rPr lang="da-DK" altLang="da-DK" sz="2500" dirty="0"/>
              <a:t>, tilføjes blot en ____ til allersidst:</a:t>
            </a:r>
            <a:endParaRPr lang="en-GB" altLang="da-DK" sz="2500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F1C86338-ECFA-4CBB-BE9F-4E5EBEE43EB9}"/>
              </a:ext>
            </a:extLst>
          </p:cNvPr>
          <p:cNvSpPr txBox="1"/>
          <p:nvPr/>
        </p:nvSpPr>
        <p:spPr>
          <a:xfrm>
            <a:off x="2697222" y="5588721"/>
            <a:ext cx="609797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altLang="da-DK" sz="2500" dirty="0"/>
              <a:t>Ord, der i forvejen ender på –s, tilføjes ____</a:t>
            </a:r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283604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E6FD4-31D8-168B-9275-F223A9C51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3">
            <a:extLst>
              <a:ext uri="{FF2B5EF4-FFF2-40B4-BE49-F238E27FC236}">
                <a16:creationId xmlns:a16="http://schemas.microsoft.com/office/drawing/2014/main" id="{097E9488-B327-CBF3-AEB1-B32BDB749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2192000" cy="6857999"/>
          </a:xfrm>
          <a:solidFill>
            <a:srgbClr val="F9CEDF"/>
          </a:solidFill>
        </p:spPr>
        <p:txBody>
          <a:bodyPr/>
          <a:lstStyle/>
          <a:p>
            <a:pPr algn="ctr"/>
            <a:br>
              <a:rPr lang="da-DK" altLang="da-DK" dirty="0"/>
            </a:br>
            <a:r>
              <a:rPr lang="da-DK" altLang="da-DK" dirty="0"/>
              <a:t>Udfyld det tomme felt(resultater)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3873C1-6D66-C653-CAB4-86FF01BAE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7222" y="1694997"/>
            <a:ext cx="6797555" cy="929450"/>
          </a:xfrm>
        </p:spPr>
        <p:txBody>
          <a:bodyPr>
            <a:normAutofit fontScale="25000" lnSpcReduction="20000"/>
          </a:bodyPr>
          <a:lstStyle/>
          <a:p>
            <a:r>
              <a:rPr lang="da-DK" altLang="da-DK" sz="10000" dirty="0"/>
              <a:t>Genitiv dannes normalt ved at </a:t>
            </a:r>
            <a:r>
              <a:rPr lang="da-DK" altLang="da-DK" sz="10000" b="1" dirty="0" err="1"/>
              <a:t>tilføje_</a:t>
            </a:r>
            <a:r>
              <a:rPr lang="da-DK" altLang="da-DK" sz="10000" dirty="0" err="1"/>
              <a:t>_s</a:t>
            </a:r>
            <a:r>
              <a:rPr lang="da-DK" altLang="da-DK" sz="10000" dirty="0"/>
              <a:t>__</a:t>
            </a:r>
            <a:r>
              <a:rPr lang="da-DK" altLang="da-DK" sz="10000" b="1" dirty="0"/>
              <a:t> </a:t>
            </a:r>
            <a:r>
              <a:rPr lang="da-DK" altLang="da-DK" sz="10000" dirty="0"/>
              <a:t>både på dansk og på engelsk:</a:t>
            </a:r>
          </a:p>
          <a:p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E9587A9-7EE5-42CB-5928-F08B7899A357}"/>
              </a:ext>
            </a:extLst>
          </p:cNvPr>
          <p:cNvSpPr txBox="1"/>
          <p:nvPr/>
        </p:nvSpPr>
        <p:spPr>
          <a:xfrm>
            <a:off x="2697222" y="2998113"/>
            <a:ext cx="609797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a-DK" altLang="da-DK" sz="2500" dirty="0"/>
              <a:t>Også ved </a:t>
            </a:r>
            <a:r>
              <a:rPr lang="da-DK" altLang="da-DK" sz="2500" b="1" dirty="0"/>
              <a:t>flertalsord, </a:t>
            </a:r>
            <a:r>
              <a:rPr lang="da-DK" altLang="da-DK" sz="2500" dirty="0"/>
              <a:t>der ikke ender på s, tilføjer man __´s__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78DE6A3-F524-4517-52A4-0E35F0D9A264}"/>
              </a:ext>
            </a:extLst>
          </p:cNvPr>
          <p:cNvSpPr txBox="1"/>
          <p:nvPr/>
        </p:nvSpPr>
        <p:spPr>
          <a:xfrm>
            <a:off x="2697222" y="4319443"/>
            <a:ext cx="609797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da-DK" altLang="da-DK" sz="2500" dirty="0"/>
              <a:t>Ved </a:t>
            </a:r>
            <a:r>
              <a:rPr lang="da-DK" altLang="da-DK" sz="2500" b="1" dirty="0"/>
              <a:t>flertalsord der ender på -s</a:t>
            </a:r>
            <a:r>
              <a:rPr lang="da-DK" altLang="da-DK" sz="2500" dirty="0"/>
              <a:t>, tilføjes blot en __apostrof__ til allersidst:</a:t>
            </a:r>
            <a:endParaRPr lang="en-GB" altLang="da-DK" sz="2500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3A8BE591-49C8-051B-AC2D-0DD5C9891A28}"/>
              </a:ext>
            </a:extLst>
          </p:cNvPr>
          <p:cNvSpPr txBox="1"/>
          <p:nvPr/>
        </p:nvSpPr>
        <p:spPr>
          <a:xfrm>
            <a:off x="2697222" y="5588721"/>
            <a:ext cx="609797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altLang="da-DK" sz="2500" dirty="0"/>
              <a:t>Ord, der i forvejen ender på –s, tilføjes __´__</a:t>
            </a:r>
            <a:endParaRPr lang="da-DK" sz="2500" dirty="0"/>
          </a:p>
        </p:txBody>
      </p:sp>
    </p:spTree>
    <p:extLst>
      <p:ext uri="{BB962C8B-B14F-4D97-AF65-F5344CB8AC3E}">
        <p14:creationId xmlns:p14="http://schemas.microsoft.com/office/powerpoint/2010/main" val="1240788729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295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Helvetica</vt:lpstr>
      <vt:lpstr>Neue Haas Grotesk Text Pro</vt:lpstr>
      <vt:lpstr>VanillaVTI</vt:lpstr>
      <vt:lpstr>Genitiv</vt:lpstr>
      <vt:lpstr>Lav følgende ordpar om til genetiv</vt:lpstr>
      <vt:lpstr>   Oversæt og brug ”of” </vt:lpstr>
      <vt:lpstr> Udfyld det tomme felt</vt:lpstr>
      <vt:lpstr> Udfyld det tomme felt(resultater)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24g Elias Sheikh Abdullahi</dc:creator>
  <cp:lastModifiedBy>Stinne Fisker</cp:lastModifiedBy>
  <cp:revision>2</cp:revision>
  <dcterms:created xsi:type="dcterms:W3CDTF">2025-04-22T12:21:00Z</dcterms:created>
  <dcterms:modified xsi:type="dcterms:W3CDTF">2025-04-22T12:54:42Z</dcterms:modified>
</cp:coreProperties>
</file>