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F48CD8-6343-8D86-B530-67E5BC4BE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0AC3326-F744-A89B-ECDA-6B382CE8D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FE89AA7-24E3-E751-4391-22B2DB23F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81A153-937A-4191-C9A0-2F55C355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91A362-BD1B-C47A-301A-640D7DBD9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657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43063-A4D3-4198-B9FA-E9C27B2D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75DC5EE-1D23-517C-9E34-712817AF7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7B8265-65A3-22DE-26EA-9C6FE7D7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419EBC-A7D5-3795-7EF9-36A67E20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5E4184-F7A7-4DD8-7BDB-D7567450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05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648B8C5-591C-B83E-1FF9-E32D432A5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80F9136-44D5-54B4-99BD-9A86DC0B7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75DB1B-0C86-FD02-AAC8-D9EA6968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49D538-8DAE-EA3D-5643-88B6CA7B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721F0A-3C49-B532-C90C-CD7AD7FA7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309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39FF3D-9419-78EA-773C-188641D2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07CE53-2F73-4CDB-176D-62F7F90DD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3C76FF-B2CF-29F6-9CE9-AC7EDCE66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9F7BD7-9FEF-C026-ADE0-2FDCB6E41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AFBE7EB-6573-3B5A-0998-2DFE96FA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8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A426A-F969-CFB8-12F7-E701B1480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DF7220E-62FE-4867-DDF3-60A4FCD82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8BB968-7AC2-E241-DBB8-E714BD2E1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483B94-4EBE-0121-1A91-A6AF53D09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279AF5-6F9F-22E8-71FB-5CC83369C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736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51F0FD-4C4F-6C26-A04A-B322ADE0F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81997F-1D3B-F754-AD96-A7CCDB5AA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5060DAF-0D58-13F7-52A4-E0C50B87E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A03BF27-9D5E-84F7-4F92-56ACA3D05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F48ADD8-5845-A299-3C01-49600C948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A8BC9E1-F034-E8B0-DA42-8DC96779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629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9CAAE-BC9A-6EF8-6ACD-47EE06EEA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1D40610-462D-A27B-DE93-034937218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D893AB-D65C-84F3-708D-7F4CC3608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30F0B7C-275D-6374-A286-855411DB8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A11E7F6-A88C-4370-4776-A09232732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58084BE-2925-165E-D4F9-AF681DE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3D46075-7F9C-1C04-B0AE-76AA9C844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1179DC2-BFEE-929A-CE86-B031ECC4E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990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99249B-79FA-9FD2-58A9-17FA86F01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FA6FC7D-5194-6B44-0BFC-059929CA7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5EF13FD-D1E4-D74D-3A6A-1661B4E5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9D98978-BCF6-9FB3-CEF8-7A671B76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30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EC59327-7BF1-33C2-9041-4CC8E76A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E13EB59-0D04-D0FD-A3BC-1A180EC6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4C8B65B-8BA9-1BE7-97A2-2C2C64112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318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D8340-EE9E-EDDE-65CB-4C00AF8BA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1C4ED5-09AB-5E6F-7868-65AE59729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44B1F22-7FC4-C9AD-281C-876F5B2248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229CFC-B115-FDDC-A375-989038F24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35E2BF7-392C-C786-86AB-F1AE87F6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1290F2-699F-8E5F-9D3D-6B42A82A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357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8C3AF-3E16-852E-B848-4C54349CE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0ECBF2D-107E-2079-FEBE-B3346ABA3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639138E-5457-CB67-167A-672DE3220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1F47220-2CB1-33DB-186C-C551A08BC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047D9F1-280D-8B0F-71F5-B8E8FAEC2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01565E8-3B1D-9E19-057C-11BE089F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20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90CFDEA-7C1D-11C9-913B-2462B7B7D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1799BDB-FE1E-C1E7-79CA-B211B35C3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C64BF6-9CFD-FD34-1A1D-ACD406E68C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75812-7625-4BA1-B351-BC3893A0156B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EDE984-184B-9A73-46B9-2D140A965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79B24E-D055-E68E-30D4-DED7A0FAE9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22B8E3-4D6D-48AB-AB79-E90DDD9F7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294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F850DEF-31D1-3FD0-6588-7E7E88329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da-DK" sz="4800">
                <a:solidFill>
                  <a:srgbClr val="FFFFFF"/>
                </a:solidFill>
              </a:rPr>
              <a:t>”Et dukkehjem” (1879)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5EC1480-97EB-5FEB-78C7-C9AB07962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da-DK" dirty="0"/>
              <a:t>Henrik Ibsen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76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95DE92-E823-580F-8106-B346B9EF9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Samtiden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333744-ADEE-B5CE-CE83-960C12A8A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”Et dukkehjem” modtager en voldsom reaktion</a:t>
            </a:r>
          </a:p>
          <a:p>
            <a:pPr lvl="1"/>
            <a:r>
              <a:rPr lang="da-DK" dirty="0"/>
              <a:t>Et dagligstuedrama, der sætter problemer under debat, nemlig problemerne med ægteskabet og kærlighed. </a:t>
            </a:r>
          </a:p>
          <a:p>
            <a:r>
              <a:rPr lang="da-DK" dirty="0"/>
              <a:t>”Et dukkehjem” vækker så stor en opsigt, at man på middagsinvitationer skriver: ”PS. Man diskuterer ikke ”Et dukkehjem””.</a:t>
            </a:r>
          </a:p>
          <a:p>
            <a:r>
              <a:rPr lang="da-DK" dirty="0"/>
              <a:t>Ibsens form er voldsom provokerende, da han tager et opgør mod samtidens kønsroller. </a:t>
            </a:r>
          </a:p>
          <a:p>
            <a:r>
              <a:rPr lang="da-DK" dirty="0"/>
              <a:t>Ibsen arbejder med en naturalistisk stil</a:t>
            </a:r>
          </a:p>
          <a:p>
            <a:pPr lvl="1"/>
            <a:r>
              <a:rPr lang="da-DK" dirty="0"/>
              <a:t>Replikkerne er naturtro og realistisk. – viser den menneskelige natur. </a:t>
            </a:r>
          </a:p>
          <a:p>
            <a:r>
              <a:rPr lang="da-DK" dirty="0"/>
              <a:t>Ibsen sætter problem efter problem under debat, derfor kaldes hans dramaer også for ”problemdramaer”.</a:t>
            </a:r>
          </a:p>
          <a:p>
            <a:pPr lvl="1"/>
            <a:r>
              <a:rPr lang="da-DK" dirty="0"/>
              <a:t>De kaster lys over </a:t>
            </a:r>
            <a:r>
              <a:rPr lang="da-DK" b="1" dirty="0"/>
              <a:t>samfundets falske illusioner</a:t>
            </a:r>
            <a:r>
              <a:rPr lang="da-DK" dirty="0"/>
              <a:t>, som ægteskabet i ”Et dukkehjem” og borgerskabet i ”Gengangere”.</a:t>
            </a:r>
          </a:p>
        </p:txBody>
      </p:sp>
    </p:spTree>
    <p:extLst>
      <p:ext uri="{BB962C8B-B14F-4D97-AF65-F5344CB8AC3E}">
        <p14:creationId xmlns:p14="http://schemas.microsoft.com/office/powerpoint/2010/main" val="140845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2551F4-2D18-97CB-F4B9-B0E9B8289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 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6FE338-926A-C1CF-CDF3-E1A222181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”Et dukkehjem” er et af verdens mest spillede dramaer</a:t>
            </a:r>
          </a:p>
          <a:p>
            <a:r>
              <a:rPr lang="da-DK" dirty="0"/>
              <a:t>Handling:</a:t>
            </a:r>
          </a:p>
          <a:p>
            <a:pPr lvl="1"/>
            <a:r>
              <a:rPr lang="da-DK" dirty="0"/>
              <a:t>Nora opdager, at hendes mand, Helmer, grundlæggende er en fremmed mand, som hun har levet med i otte år. (s. 99-101)</a:t>
            </a:r>
          </a:p>
          <a:p>
            <a:r>
              <a:rPr lang="da-DK" dirty="0"/>
              <a:t>Noras naive og rosenrøde forestilling om ægteskab og kærlighed  braser sammen. </a:t>
            </a:r>
          </a:p>
          <a:p>
            <a:r>
              <a:rPr lang="da-DK" dirty="0"/>
              <a:t>Som noget helt uhørt forlader Nora sin mand og børn.</a:t>
            </a:r>
          </a:p>
          <a:p>
            <a:r>
              <a:rPr lang="da-DK" dirty="0"/>
              <a:t>Problematikken: kvinder og selvstændighed blusser først for alvor op igen cirka 10 år senere under sædelighedsfejden. </a:t>
            </a:r>
            <a:r>
              <a:rPr lang="da-DK" dirty="0">
                <a:sym typeface="Wingdings" panose="05000000000000000000" pitchFamily="2" charset="2"/>
              </a:rPr>
              <a:t> Den nordiske sædelighedsfejde: 1884-1887.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0257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F530E924-6649-9C6E-94D2-00E799129A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97" y="457200"/>
            <a:ext cx="10566405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09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Office-tema</vt:lpstr>
      <vt:lpstr>”Et dukkehjem” (1879)</vt:lpstr>
      <vt:lpstr>Samtiden</vt:lpstr>
      <vt:lpstr>I dag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Mads Nielsen</dc:creator>
  <cp:lastModifiedBy>Mads Nielsen</cp:lastModifiedBy>
  <cp:revision>3</cp:revision>
  <dcterms:created xsi:type="dcterms:W3CDTF">2025-04-23T06:04:41Z</dcterms:created>
  <dcterms:modified xsi:type="dcterms:W3CDTF">2025-04-23T12:18:11Z</dcterms:modified>
</cp:coreProperties>
</file>