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9" r:id="rId3"/>
    <p:sldId id="257" r:id="rId4"/>
    <p:sldId id="258"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ABE40D-C693-6340-9C71-0241984A5B07}" v="1" dt="2025-04-30T11:55:17.2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48"/>
  </p:normalViewPr>
  <p:slideViewPr>
    <p:cSldViewPr snapToGrid="0" snapToObjects="1">
      <p:cViewPr>
        <p:scale>
          <a:sx n="138" d="100"/>
          <a:sy n="138" d="100"/>
        </p:scale>
        <p:origin x="-576" y="-7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mette Mondrup Christensen" userId="9c4bbefb-6f26-452b-ab03-2d0f2e01ae89" providerId="ADAL" clId="{3CABE40D-C693-6340-9C71-0241984A5B07}"/>
    <pc:docChg chg="undo custSel addSld modSld">
      <pc:chgData name="Annemette Mondrup Christensen" userId="9c4bbefb-6f26-452b-ab03-2d0f2e01ae89" providerId="ADAL" clId="{3CABE40D-C693-6340-9C71-0241984A5B07}" dt="2025-04-30T12:01:32.037" v="531" actId="20577"/>
      <pc:docMkLst>
        <pc:docMk/>
      </pc:docMkLst>
      <pc:sldChg chg="addSp delSp modSp mod setBg">
        <pc:chgData name="Annemette Mondrup Christensen" userId="9c4bbefb-6f26-452b-ab03-2d0f2e01ae89" providerId="ADAL" clId="{3CABE40D-C693-6340-9C71-0241984A5B07}" dt="2025-04-30T11:59:39.492" v="529" actId="26606"/>
        <pc:sldMkLst>
          <pc:docMk/>
          <pc:sldMk cId="658459518" sldId="257"/>
        </pc:sldMkLst>
        <pc:spChg chg="mod">
          <ac:chgData name="Annemette Mondrup Christensen" userId="9c4bbefb-6f26-452b-ab03-2d0f2e01ae89" providerId="ADAL" clId="{3CABE40D-C693-6340-9C71-0241984A5B07}" dt="2025-04-30T11:59:39.492" v="529" actId="26606"/>
          <ac:spMkLst>
            <pc:docMk/>
            <pc:sldMk cId="658459518" sldId="257"/>
            <ac:spMk id="2" creationId="{00000000-0000-0000-0000-000000000000}"/>
          </ac:spMkLst>
        </pc:spChg>
        <pc:spChg chg="mod">
          <ac:chgData name="Annemette Mondrup Christensen" userId="9c4bbefb-6f26-452b-ab03-2d0f2e01ae89" providerId="ADAL" clId="{3CABE40D-C693-6340-9C71-0241984A5B07}" dt="2025-04-30T11:59:39.492" v="529" actId="26606"/>
          <ac:spMkLst>
            <pc:docMk/>
            <pc:sldMk cId="658459518" sldId="257"/>
            <ac:spMk id="3" creationId="{00000000-0000-0000-0000-000000000000}"/>
          </ac:spMkLst>
        </pc:spChg>
        <pc:spChg chg="add del">
          <ac:chgData name="Annemette Mondrup Christensen" userId="9c4bbefb-6f26-452b-ab03-2d0f2e01ae89" providerId="ADAL" clId="{3CABE40D-C693-6340-9C71-0241984A5B07}" dt="2025-04-30T11:59:36.231" v="526" actId="26606"/>
          <ac:spMkLst>
            <pc:docMk/>
            <pc:sldMk cId="658459518" sldId="257"/>
            <ac:spMk id="8" creationId="{3C06EAFD-0C69-4B3B-BEA7-E7E11DDF9C43}"/>
          </ac:spMkLst>
        </pc:spChg>
        <pc:spChg chg="add del">
          <ac:chgData name="Annemette Mondrup Christensen" userId="9c4bbefb-6f26-452b-ab03-2d0f2e01ae89" providerId="ADAL" clId="{3CABE40D-C693-6340-9C71-0241984A5B07}" dt="2025-04-30T11:59:36.231" v="526" actId="26606"/>
          <ac:spMkLst>
            <pc:docMk/>
            <pc:sldMk cId="658459518" sldId="257"/>
            <ac:spMk id="10" creationId="{A4066C89-42FB-4624-9AFE-3A31B36491B5}"/>
          </ac:spMkLst>
        </pc:spChg>
        <pc:spChg chg="add del">
          <ac:chgData name="Annemette Mondrup Christensen" userId="9c4bbefb-6f26-452b-ab03-2d0f2e01ae89" providerId="ADAL" clId="{3CABE40D-C693-6340-9C71-0241984A5B07}" dt="2025-04-30T11:59:36.231" v="526" actId="26606"/>
          <ac:spMkLst>
            <pc:docMk/>
            <pc:sldMk cId="658459518" sldId="257"/>
            <ac:spMk id="12" creationId="{BA218FBC-B2D6-48CA-9289-C4110162EDAD}"/>
          </ac:spMkLst>
        </pc:spChg>
        <pc:spChg chg="add del">
          <ac:chgData name="Annemette Mondrup Christensen" userId="9c4bbefb-6f26-452b-ab03-2d0f2e01ae89" providerId="ADAL" clId="{3CABE40D-C693-6340-9C71-0241984A5B07}" dt="2025-04-30T11:59:36.231" v="526" actId="26606"/>
          <ac:spMkLst>
            <pc:docMk/>
            <pc:sldMk cId="658459518" sldId="257"/>
            <ac:spMk id="14" creationId="{2DED9084-49DA-4911-ACB7-5F9E4DEFA039}"/>
          </ac:spMkLst>
        </pc:spChg>
        <pc:spChg chg="add del">
          <ac:chgData name="Annemette Mondrup Christensen" userId="9c4bbefb-6f26-452b-ab03-2d0f2e01ae89" providerId="ADAL" clId="{3CABE40D-C693-6340-9C71-0241984A5B07}" dt="2025-04-30T11:59:39.456" v="528" actId="26606"/>
          <ac:spMkLst>
            <pc:docMk/>
            <pc:sldMk cId="658459518" sldId="257"/>
            <ac:spMk id="16" creationId="{49B7FFA5-14CB-4A4F-9BCC-CA3AA5D9D276}"/>
          </ac:spMkLst>
        </pc:spChg>
        <pc:spChg chg="add del">
          <ac:chgData name="Annemette Mondrup Christensen" userId="9c4bbefb-6f26-452b-ab03-2d0f2e01ae89" providerId="ADAL" clId="{3CABE40D-C693-6340-9C71-0241984A5B07}" dt="2025-04-30T11:59:39.456" v="528" actId="26606"/>
          <ac:spMkLst>
            <pc:docMk/>
            <pc:sldMk cId="658459518" sldId="257"/>
            <ac:spMk id="17" creationId="{E009DD9B-5EE2-4C0D-8B2B-351C8C102205}"/>
          </ac:spMkLst>
        </pc:spChg>
        <pc:spChg chg="add del">
          <ac:chgData name="Annemette Mondrup Christensen" userId="9c4bbefb-6f26-452b-ab03-2d0f2e01ae89" providerId="ADAL" clId="{3CABE40D-C693-6340-9C71-0241984A5B07}" dt="2025-04-30T11:59:39.456" v="528" actId="26606"/>
          <ac:spMkLst>
            <pc:docMk/>
            <pc:sldMk cId="658459518" sldId="257"/>
            <ac:spMk id="18" creationId="{04E48745-7512-4EC2-9E20-9092D12150CA}"/>
          </ac:spMkLst>
        </pc:spChg>
        <pc:spChg chg="add del">
          <ac:chgData name="Annemette Mondrup Christensen" userId="9c4bbefb-6f26-452b-ab03-2d0f2e01ae89" providerId="ADAL" clId="{3CABE40D-C693-6340-9C71-0241984A5B07}" dt="2025-04-30T11:59:39.456" v="528" actId="26606"/>
          <ac:spMkLst>
            <pc:docMk/>
            <pc:sldMk cId="658459518" sldId="257"/>
            <ac:spMk id="19" creationId="{E720DB99-7745-4E75-9D96-AAB6D55C531E}"/>
          </ac:spMkLst>
        </pc:spChg>
        <pc:spChg chg="add del">
          <ac:chgData name="Annemette Mondrup Christensen" userId="9c4bbefb-6f26-452b-ab03-2d0f2e01ae89" providerId="ADAL" clId="{3CABE40D-C693-6340-9C71-0241984A5B07}" dt="2025-04-30T11:59:39.456" v="528" actId="26606"/>
          <ac:spMkLst>
            <pc:docMk/>
            <pc:sldMk cId="658459518" sldId="257"/>
            <ac:spMk id="20" creationId="{D68803C4-E159-4360-B7BB-74205C8F782D}"/>
          </ac:spMkLst>
        </pc:spChg>
        <pc:spChg chg="add del">
          <ac:chgData name="Annemette Mondrup Christensen" userId="9c4bbefb-6f26-452b-ab03-2d0f2e01ae89" providerId="ADAL" clId="{3CABE40D-C693-6340-9C71-0241984A5B07}" dt="2025-04-30T11:59:39.456" v="528" actId="26606"/>
          <ac:spMkLst>
            <pc:docMk/>
            <pc:sldMk cId="658459518" sldId="257"/>
            <ac:spMk id="21" creationId="{504B0465-3B07-49BF-BEA7-D81476246293}"/>
          </ac:spMkLst>
        </pc:spChg>
        <pc:spChg chg="add">
          <ac:chgData name="Annemette Mondrup Christensen" userId="9c4bbefb-6f26-452b-ab03-2d0f2e01ae89" providerId="ADAL" clId="{3CABE40D-C693-6340-9C71-0241984A5B07}" dt="2025-04-30T11:59:39.492" v="529" actId="26606"/>
          <ac:spMkLst>
            <pc:docMk/>
            <pc:sldMk cId="658459518" sldId="257"/>
            <ac:spMk id="23" creationId="{4FCA88C2-C73C-4062-A097-8FBCE3090BEA}"/>
          </ac:spMkLst>
        </pc:spChg>
        <pc:spChg chg="add">
          <ac:chgData name="Annemette Mondrup Christensen" userId="9c4bbefb-6f26-452b-ab03-2d0f2e01ae89" providerId="ADAL" clId="{3CABE40D-C693-6340-9C71-0241984A5B07}" dt="2025-04-30T11:59:39.492" v="529" actId="26606"/>
          <ac:spMkLst>
            <pc:docMk/>
            <pc:sldMk cId="658459518" sldId="257"/>
            <ac:spMk id="24" creationId="{83981C21-E132-4402-B31B-D725C1CE77D2}"/>
          </ac:spMkLst>
        </pc:spChg>
        <pc:spChg chg="add">
          <ac:chgData name="Annemette Mondrup Christensen" userId="9c4bbefb-6f26-452b-ab03-2d0f2e01ae89" providerId="ADAL" clId="{3CABE40D-C693-6340-9C71-0241984A5B07}" dt="2025-04-30T11:59:39.492" v="529" actId="26606"/>
          <ac:spMkLst>
            <pc:docMk/>
            <pc:sldMk cId="658459518" sldId="257"/>
            <ac:spMk id="25" creationId="{6A685C77-4E84-486A-9AE5-F3635BE98EFB}"/>
          </ac:spMkLst>
        </pc:spChg>
        <pc:spChg chg="add">
          <ac:chgData name="Annemette Mondrup Christensen" userId="9c4bbefb-6f26-452b-ab03-2d0f2e01ae89" providerId="ADAL" clId="{3CABE40D-C693-6340-9C71-0241984A5B07}" dt="2025-04-30T11:59:39.492" v="529" actId="26606"/>
          <ac:spMkLst>
            <pc:docMk/>
            <pc:sldMk cId="658459518" sldId="257"/>
            <ac:spMk id="26" creationId="{E55C1C3E-5158-47F3-8FD9-14B22C3E6EAD}"/>
          </ac:spMkLst>
        </pc:spChg>
      </pc:sldChg>
      <pc:sldChg chg="addSp modSp mod setBg">
        <pc:chgData name="Annemette Mondrup Christensen" userId="9c4bbefb-6f26-452b-ab03-2d0f2e01ae89" providerId="ADAL" clId="{3CABE40D-C693-6340-9C71-0241984A5B07}" dt="2025-04-30T11:59:14.874" v="524" actId="26606"/>
        <pc:sldMkLst>
          <pc:docMk/>
          <pc:sldMk cId="1102191343" sldId="258"/>
        </pc:sldMkLst>
        <pc:spChg chg="mod">
          <ac:chgData name="Annemette Mondrup Christensen" userId="9c4bbefb-6f26-452b-ab03-2d0f2e01ae89" providerId="ADAL" clId="{3CABE40D-C693-6340-9C71-0241984A5B07}" dt="2025-04-30T11:59:14.874" v="524" actId="26606"/>
          <ac:spMkLst>
            <pc:docMk/>
            <pc:sldMk cId="1102191343" sldId="258"/>
            <ac:spMk id="2" creationId="{00000000-0000-0000-0000-000000000000}"/>
          </ac:spMkLst>
        </pc:spChg>
        <pc:spChg chg="mod">
          <ac:chgData name="Annemette Mondrup Christensen" userId="9c4bbefb-6f26-452b-ab03-2d0f2e01ae89" providerId="ADAL" clId="{3CABE40D-C693-6340-9C71-0241984A5B07}" dt="2025-04-30T11:59:14.874" v="524" actId="26606"/>
          <ac:spMkLst>
            <pc:docMk/>
            <pc:sldMk cId="1102191343" sldId="258"/>
            <ac:spMk id="3" creationId="{00000000-0000-0000-0000-000000000000}"/>
          </ac:spMkLst>
        </pc:spChg>
        <pc:spChg chg="add">
          <ac:chgData name="Annemette Mondrup Christensen" userId="9c4bbefb-6f26-452b-ab03-2d0f2e01ae89" providerId="ADAL" clId="{3CABE40D-C693-6340-9C71-0241984A5B07}" dt="2025-04-30T11:59:14.874" v="524" actId="26606"/>
          <ac:spMkLst>
            <pc:docMk/>
            <pc:sldMk cId="1102191343" sldId="258"/>
            <ac:spMk id="8" creationId="{5118BA95-03E7-41B7-B442-0AF8C0A7FF68}"/>
          </ac:spMkLst>
        </pc:spChg>
        <pc:spChg chg="add">
          <ac:chgData name="Annemette Mondrup Christensen" userId="9c4bbefb-6f26-452b-ab03-2d0f2e01ae89" providerId="ADAL" clId="{3CABE40D-C693-6340-9C71-0241984A5B07}" dt="2025-04-30T11:59:14.874" v="524" actId="26606"/>
          <ac:spMkLst>
            <pc:docMk/>
            <pc:sldMk cId="1102191343" sldId="258"/>
            <ac:spMk id="14" creationId="{AD9B3EAD-A2B3-42C4-927C-3455E3E69EE6}"/>
          </ac:spMkLst>
        </pc:spChg>
        <pc:grpChg chg="add">
          <ac:chgData name="Annemette Mondrup Christensen" userId="9c4bbefb-6f26-452b-ab03-2d0f2e01ae89" providerId="ADAL" clId="{3CABE40D-C693-6340-9C71-0241984A5B07}" dt="2025-04-30T11:59:14.874" v="524" actId="26606"/>
          <ac:grpSpMkLst>
            <pc:docMk/>
            <pc:sldMk cId="1102191343" sldId="258"/>
            <ac:grpSpMk id="10" creationId="{E799C3D5-7D55-4046-808C-F290F456D6EF}"/>
          </ac:grpSpMkLst>
        </pc:grpChg>
      </pc:sldChg>
      <pc:sldChg chg="modSp new mod">
        <pc:chgData name="Annemette Mondrup Christensen" userId="9c4bbefb-6f26-452b-ab03-2d0f2e01ae89" providerId="ADAL" clId="{3CABE40D-C693-6340-9C71-0241984A5B07}" dt="2025-04-30T12:01:32.037" v="531" actId="20577"/>
        <pc:sldMkLst>
          <pc:docMk/>
          <pc:sldMk cId="2292679793" sldId="260"/>
        </pc:sldMkLst>
        <pc:spChg chg="mod">
          <ac:chgData name="Annemette Mondrup Christensen" userId="9c4bbefb-6f26-452b-ab03-2d0f2e01ae89" providerId="ADAL" clId="{3CABE40D-C693-6340-9C71-0241984A5B07}" dt="2025-04-30T11:48:03.883" v="9" actId="20577"/>
          <ac:spMkLst>
            <pc:docMk/>
            <pc:sldMk cId="2292679793" sldId="260"/>
            <ac:spMk id="2" creationId="{C319E256-F9D2-5AF0-95CF-FB507A2C850B}"/>
          </ac:spMkLst>
        </pc:spChg>
        <pc:spChg chg="mod">
          <ac:chgData name="Annemette Mondrup Christensen" userId="9c4bbefb-6f26-452b-ab03-2d0f2e01ae89" providerId="ADAL" clId="{3CABE40D-C693-6340-9C71-0241984A5B07}" dt="2025-04-30T12:01:32.037" v="531" actId="20577"/>
          <ac:spMkLst>
            <pc:docMk/>
            <pc:sldMk cId="2292679793" sldId="260"/>
            <ac:spMk id="3" creationId="{AD8F90AD-A983-B1A1-DBC3-8B07824C0144}"/>
          </ac:spMkLst>
        </pc:spChg>
      </pc:sldChg>
      <pc:sldChg chg="addSp modSp new mod setBg">
        <pc:chgData name="Annemette Mondrup Christensen" userId="9c4bbefb-6f26-452b-ab03-2d0f2e01ae89" providerId="ADAL" clId="{3CABE40D-C693-6340-9C71-0241984A5B07}" dt="2025-04-30T11:58:55.002" v="523" actId="20577"/>
        <pc:sldMkLst>
          <pc:docMk/>
          <pc:sldMk cId="839115221" sldId="261"/>
        </pc:sldMkLst>
        <pc:spChg chg="mod">
          <ac:chgData name="Annemette Mondrup Christensen" userId="9c4bbefb-6f26-452b-ab03-2d0f2e01ae89" providerId="ADAL" clId="{3CABE40D-C693-6340-9C71-0241984A5B07}" dt="2025-04-30T11:56:39.729" v="302" actId="26606"/>
          <ac:spMkLst>
            <pc:docMk/>
            <pc:sldMk cId="839115221" sldId="261"/>
            <ac:spMk id="2" creationId="{7FE25DC1-2B21-4CB8-7489-62C40023F682}"/>
          </ac:spMkLst>
        </pc:spChg>
        <pc:spChg chg="mod ord">
          <ac:chgData name="Annemette Mondrup Christensen" userId="9c4bbefb-6f26-452b-ab03-2d0f2e01ae89" providerId="ADAL" clId="{3CABE40D-C693-6340-9C71-0241984A5B07}" dt="2025-04-30T11:58:55.002" v="523" actId="20577"/>
          <ac:spMkLst>
            <pc:docMk/>
            <pc:sldMk cId="839115221" sldId="261"/>
            <ac:spMk id="3" creationId="{17ADB33B-A8B3-1CEB-83C0-76A88148C962}"/>
          </ac:spMkLst>
        </pc:spChg>
        <pc:spChg chg="add">
          <ac:chgData name="Annemette Mondrup Christensen" userId="9c4bbefb-6f26-452b-ab03-2d0f2e01ae89" providerId="ADAL" clId="{3CABE40D-C693-6340-9C71-0241984A5B07}" dt="2025-04-30T11:56:39.729" v="302" actId="26606"/>
          <ac:spMkLst>
            <pc:docMk/>
            <pc:sldMk cId="839115221" sldId="261"/>
            <ac:spMk id="9" creationId="{3964958D-AF5D-4863-B5FB-83F6B8CB12A0}"/>
          </ac:spMkLst>
        </pc:spChg>
        <pc:grpChg chg="add">
          <ac:chgData name="Annemette Mondrup Christensen" userId="9c4bbefb-6f26-452b-ab03-2d0f2e01ae89" providerId="ADAL" clId="{3CABE40D-C693-6340-9C71-0241984A5B07}" dt="2025-04-30T11:56:39.729" v="302" actId="26606"/>
          <ac:grpSpMkLst>
            <pc:docMk/>
            <pc:sldMk cId="839115221" sldId="261"/>
            <ac:grpSpMk id="11" creationId="{11002ACD-3B0C-4885-8754-8A00E926FE4B}"/>
          </ac:grpSpMkLst>
        </pc:grpChg>
        <pc:picChg chg="add mod">
          <ac:chgData name="Annemette Mondrup Christensen" userId="9c4bbefb-6f26-452b-ab03-2d0f2e01ae89" providerId="ADAL" clId="{3CABE40D-C693-6340-9C71-0241984A5B07}" dt="2025-04-30T11:56:39.729" v="302" actId="26606"/>
          <ac:picMkLst>
            <pc:docMk/>
            <pc:sldMk cId="839115221" sldId="261"/>
            <ac:picMk id="4" creationId="{F7F3B36B-DE09-85FD-2AD9-E4876C34D47C}"/>
          </ac:picMkLst>
        </pc:pic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da-DK"/>
              <a:t>Klik for at redigere i masteren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a-DK"/>
              <a:t>Klik for at redigere i master</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4/30/25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2942361918"/>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masteren</a:t>
            </a:r>
            <a:endParaRPr lang="en-US"/>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87157CC2-0FC8-4686-B024-99790E0F5162}" type="datetimeFigureOut">
              <a:rPr lang="en-US" smtClean="0"/>
              <a:t>4/30/25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3536256882"/>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da-DK"/>
              <a:t>Klik for at redigere i masteren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4/30/25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135865168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4/30/25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3405082379"/>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da-DK"/>
              <a:t>Klik for at redigere i masteren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4/30/25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3043559973"/>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masteren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4/30/25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4249378779"/>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ammenlign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4/30/25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‹nr.›</a:t>
            </a:fld>
            <a:endParaRPr lang="en-US"/>
          </a:p>
        </p:txBody>
      </p:sp>
      <p:sp>
        <p:nvSpPr>
          <p:cNvPr id="10" name="Title 9"/>
          <p:cNvSpPr>
            <a:spLocks noGrp="1"/>
          </p:cNvSpPr>
          <p:nvPr>
            <p:ph type="title"/>
          </p:nvPr>
        </p:nvSpPr>
        <p:spPr/>
        <p:txBody>
          <a:bodyPr/>
          <a:lstStyle/>
          <a:p>
            <a:r>
              <a:rPr lang="da-DK"/>
              <a:t>Klik for at redigere i masteren</a:t>
            </a:r>
            <a:endParaRPr lang="en-US" dirty="0"/>
          </a:p>
        </p:txBody>
      </p:sp>
    </p:spTree>
    <p:extLst>
      <p:ext uri="{BB962C8B-B14F-4D97-AF65-F5344CB8AC3E}">
        <p14:creationId xmlns:p14="http://schemas.microsoft.com/office/powerpoint/2010/main" val="1072378128"/>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Kun tite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4/30/25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‹nr.›</a:t>
            </a:fld>
            <a:endParaRPr lang="en-US"/>
          </a:p>
        </p:txBody>
      </p:sp>
      <p:sp>
        <p:nvSpPr>
          <p:cNvPr id="6" name="Title 5"/>
          <p:cNvSpPr>
            <a:spLocks noGrp="1"/>
          </p:cNvSpPr>
          <p:nvPr>
            <p:ph type="title"/>
          </p:nvPr>
        </p:nvSpPr>
        <p:spPr/>
        <p:txBody>
          <a:bodyPr/>
          <a:lstStyle/>
          <a:p>
            <a:r>
              <a:rPr lang="da-DK"/>
              <a:t>Klik for at redigere i masteren</a:t>
            </a:r>
            <a:endParaRPr lang="en-US"/>
          </a:p>
        </p:txBody>
      </p:sp>
    </p:spTree>
    <p:extLst>
      <p:ext uri="{BB962C8B-B14F-4D97-AF65-F5344CB8AC3E}">
        <p14:creationId xmlns:p14="http://schemas.microsoft.com/office/powerpoint/2010/main" val="3681886695"/>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4/30/25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492262428"/>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da-DK"/>
              <a:t>Klik for at redigere i masteren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DA16AA21-1863-4931-97CB-99D0A168701B}" type="datetimeFigureOut">
              <a:rPr lang="en-US" smtClean="0"/>
              <a:t>4/30/25</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1483897657"/>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da-DK"/>
              <a:t>Klik for at redigere i masteren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Træk billede til pladsholder, eller klik på symbol for at tilføje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3772C379-9A7C-4C87-A116-CBE9F58B04C5}" type="datetimeFigureOut">
              <a:rPr lang="en-US" smtClean="0"/>
              <a:t>4/30/25</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‹nr.›</a:t>
            </a:fld>
            <a:endParaRPr lang="en-US"/>
          </a:p>
        </p:txBody>
      </p:sp>
    </p:spTree>
    <p:extLst>
      <p:ext uri="{BB962C8B-B14F-4D97-AF65-F5344CB8AC3E}">
        <p14:creationId xmlns:p14="http://schemas.microsoft.com/office/powerpoint/2010/main" val="4216615129"/>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da-DK"/>
              <a:t>Klik for at redigere i masteren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4/30/25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ransition spd="slow">
    <p:push dir="u"/>
  </p:transition>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Har døden taget noget fra dig så giv det tilbage</a:t>
            </a:r>
          </a:p>
        </p:txBody>
      </p:sp>
      <p:sp>
        <p:nvSpPr>
          <p:cNvPr id="3" name="Undertitel 2"/>
          <p:cNvSpPr>
            <a:spLocks noGrp="1"/>
          </p:cNvSpPr>
          <p:nvPr>
            <p:ph type="subTitle" idx="1"/>
          </p:nvPr>
        </p:nvSpPr>
        <p:spPr/>
        <p:txBody>
          <a:bodyPr/>
          <a:lstStyle/>
          <a:p>
            <a:r>
              <a:rPr lang="da-DK" dirty="0"/>
              <a:t>Naja Marie Aidt, 2017</a:t>
            </a:r>
          </a:p>
        </p:txBody>
      </p:sp>
    </p:spTree>
    <p:extLst>
      <p:ext uri="{BB962C8B-B14F-4D97-AF65-F5344CB8AC3E}">
        <p14:creationId xmlns:p14="http://schemas.microsoft.com/office/powerpoint/2010/main" val="127240439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4000" dirty="0"/>
              <a:t>Har døden taget noget fra dig så giv det tilbage</a:t>
            </a:r>
          </a:p>
        </p:txBody>
      </p:sp>
      <p:sp>
        <p:nvSpPr>
          <p:cNvPr id="3" name="Pladsholder til indhold 2"/>
          <p:cNvSpPr>
            <a:spLocks noGrp="1"/>
          </p:cNvSpPr>
          <p:nvPr>
            <p:ph idx="1"/>
          </p:nvPr>
        </p:nvSpPr>
        <p:spPr/>
        <p:txBody>
          <a:bodyPr/>
          <a:lstStyle/>
          <a:p>
            <a:r>
              <a:rPr lang="da-DK" b="1" dirty="0"/>
              <a:t>Komposition/fremstilling/sprog:</a:t>
            </a:r>
            <a:endParaRPr lang="da-DK" dirty="0"/>
          </a:p>
          <a:p>
            <a:r>
              <a:rPr lang="da-DK" dirty="0"/>
              <a:t>Fx fortællingens grafiske udtryk</a:t>
            </a:r>
          </a:p>
          <a:p>
            <a:r>
              <a:rPr lang="da-DK" dirty="0"/>
              <a:t>Brug af genrer</a:t>
            </a:r>
          </a:p>
          <a:p>
            <a:r>
              <a:rPr lang="da-DK" dirty="0"/>
              <a:t>Sprog</a:t>
            </a:r>
          </a:p>
          <a:p>
            <a:r>
              <a:rPr lang="da-DK" dirty="0"/>
              <a:t>Fortælleforhold</a:t>
            </a:r>
          </a:p>
          <a:p>
            <a:r>
              <a:rPr lang="da-DK" dirty="0"/>
              <a:t>Etc. </a:t>
            </a:r>
          </a:p>
          <a:p>
            <a:endParaRPr lang="da-DK" dirty="0"/>
          </a:p>
          <a:p>
            <a:r>
              <a:rPr lang="da-DK" u="sng" dirty="0"/>
              <a:t>Find relevante eksempler fra teksten.</a:t>
            </a:r>
          </a:p>
          <a:p>
            <a:endParaRPr lang="da-DK" dirty="0"/>
          </a:p>
        </p:txBody>
      </p:sp>
    </p:spTree>
    <p:extLst>
      <p:ext uri="{BB962C8B-B14F-4D97-AF65-F5344CB8AC3E}">
        <p14:creationId xmlns:p14="http://schemas.microsoft.com/office/powerpoint/2010/main" val="335962779"/>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286934" y="1465790"/>
            <a:ext cx="3860798" cy="3941345"/>
          </a:xfrm>
        </p:spPr>
        <p:txBody>
          <a:bodyPr>
            <a:normAutofit/>
          </a:bodyPr>
          <a:lstStyle/>
          <a:p>
            <a:r>
              <a:rPr lang="da-DK" sz="5600"/>
              <a:t>Har døden taget noget fra dig så giv det tilbage</a:t>
            </a:r>
          </a:p>
        </p:txBody>
      </p:sp>
      <p:sp>
        <p:nvSpPr>
          <p:cNvPr id="3" name="Pladsholder til indhold 2"/>
          <p:cNvSpPr>
            <a:spLocks noGrp="1"/>
          </p:cNvSpPr>
          <p:nvPr>
            <p:ph idx="1"/>
          </p:nvPr>
        </p:nvSpPr>
        <p:spPr>
          <a:xfrm>
            <a:off x="6417733" y="1359090"/>
            <a:ext cx="5132665" cy="4048046"/>
          </a:xfrm>
        </p:spPr>
        <p:txBody>
          <a:bodyPr anchor="ctr">
            <a:normAutofit/>
          </a:bodyPr>
          <a:lstStyle/>
          <a:p>
            <a:r>
              <a:rPr lang="da-DK"/>
              <a:t>Som læser inviteres vi ind i en historie, men hvordan evner teksten/forfatteren at gøre det personlige til noget almenmenneskeligt? Find relevante tekststeder.</a:t>
            </a:r>
          </a:p>
          <a:p>
            <a:endParaRPr lang="da-DK"/>
          </a:p>
          <a:p>
            <a:endParaRPr lang="da-DK" dirty="0"/>
          </a:p>
        </p:txBody>
      </p:sp>
      <p:sp>
        <p:nvSpPr>
          <p:cNvPr id="26"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8459518"/>
      </p:ext>
    </p:extLst>
  </p:cSld>
  <p:clrMapOvr>
    <a:masterClrMapping/>
  </p:clrMapOvr>
  <p:transition spd="slow" advTm="300">
    <p:push dir="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0"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el 1"/>
          <p:cNvSpPr>
            <a:spLocks noGrp="1"/>
          </p:cNvSpPr>
          <p:nvPr>
            <p:ph type="title"/>
          </p:nvPr>
        </p:nvSpPr>
        <p:spPr>
          <a:xfrm>
            <a:off x="1490145" y="2376862"/>
            <a:ext cx="2640646" cy="2104273"/>
          </a:xfrm>
          <a:noFill/>
        </p:spPr>
        <p:txBody>
          <a:bodyPr>
            <a:normAutofit/>
          </a:bodyPr>
          <a:lstStyle/>
          <a:p>
            <a:pPr algn="ctr"/>
            <a:r>
              <a:rPr lang="da-DK" sz="3000">
                <a:solidFill>
                  <a:srgbClr val="FFFFFF"/>
                </a:solidFill>
              </a:rPr>
              <a:t>Har døden taget noget fra dig så giv det tilbage</a:t>
            </a:r>
          </a:p>
        </p:txBody>
      </p:sp>
      <p:sp>
        <p:nvSpPr>
          <p:cNvPr id="14"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
        <p:nvSpPr>
          <p:cNvPr id="3" name="Pladsholder til indhold 2"/>
          <p:cNvSpPr>
            <a:spLocks noGrp="1"/>
          </p:cNvSpPr>
          <p:nvPr>
            <p:ph idx="1"/>
          </p:nvPr>
        </p:nvSpPr>
        <p:spPr>
          <a:xfrm>
            <a:off x="6081089" y="725394"/>
            <a:ext cx="5142658" cy="5407212"/>
          </a:xfrm>
        </p:spPr>
        <p:txBody>
          <a:bodyPr anchor="ctr">
            <a:normAutofit/>
          </a:bodyPr>
          <a:lstStyle/>
          <a:p>
            <a:r>
              <a:rPr lang="da-DK"/>
              <a:t>Hvordan formår Aidt at finde mening i det meningsløse (hvis hun gør det)? Find relevante tekststeder.</a:t>
            </a:r>
          </a:p>
          <a:p>
            <a:endParaRPr lang="da-DK" dirty="0"/>
          </a:p>
        </p:txBody>
      </p:sp>
    </p:spTree>
    <p:extLst>
      <p:ext uri="{BB962C8B-B14F-4D97-AF65-F5344CB8AC3E}">
        <p14:creationId xmlns:p14="http://schemas.microsoft.com/office/powerpoint/2010/main" val="110219134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19E256-F9D2-5AF0-95CF-FB507A2C850B}"/>
              </a:ext>
            </a:extLst>
          </p:cNvPr>
          <p:cNvSpPr>
            <a:spLocks noGrp="1"/>
          </p:cNvSpPr>
          <p:nvPr>
            <p:ph type="title"/>
          </p:nvPr>
        </p:nvSpPr>
        <p:spPr/>
        <p:txBody>
          <a:bodyPr/>
          <a:lstStyle/>
          <a:p>
            <a:r>
              <a:rPr lang="da-DK" dirty="0" err="1"/>
              <a:t>Paratekst</a:t>
            </a:r>
            <a:endParaRPr lang="da-DK" dirty="0"/>
          </a:p>
        </p:txBody>
      </p:sp>
      <p:sp>
        <p:nvSpPr>
          <p:cNvPr id="3" name="Pladsholder til indhold 2">
            <a:extLst>
              <a:ext uri="{FF2B5EF4-FFF2-40B4-BE49-F238E27FC236}">
                <a16:creationId xmlns:a16="http://schemas.microsoft.com/office/drawing/2014/main" id="{AD8F90AD-A983-B1A1-DBC3-8B07824C0144}"/>
              </a:ext>
            </a:extLst>
          </p:cNvPr>
          <p:cNvSpPr>
            <a:spLocks noGrp="1"/>
          </p:cNvSpPr>
          <p:nvPr>
            <p:ph idx="1"/>
          </p:nvPr>
        </p:nvSpPr>
        <p:spPr/>
        <p:txBody>
          <a:bodyPr>
            <a:normAutofit fontScale="70000" lnSpcReduction="20000"/>
          </a:bodyPr>
          <a:lstStyle/>
          <a:p>
            <a:pPr>
              <a:lnSpc>
                <a:spcPct val="110000"/>
              </a:lnSpc>
              <a:spcAft>
                <a:spcPts val="1300"/>
              </a:spcAft>
            </a:pPr>
            <a:r>
              <a:rPr lang="da-DK" sz="1800" dirty="0">
                <a:effectLst/>
                <a:latin typeface="Rockwell" panose="02060603020205020403" pitchFamily="18" charset="77"/>
                <a:ea typeface="Times New Roman" panose="02020603050405020304" pitchFamily="18" charset="0"/>
              </a:rPr>
              <a:t>En tekst står aldrig alene og isoleret i verden. Den har en kontekst og en situation, som har betinget, hvordan den er blevet til, og hvordan den skal forstås. Mellem den omgivende verden og teksten selv er der overgange, og disse overgange kaldes </a:t>
            </a:r>
            <a:r>
              <a:rPr lang="da-DK" sz="1800" b="1" dirty="0" err="1">
                <a:effectLst/>
                <a:latin typeface="Rockwell" panose="02060603020205020403" pitchFamily="18" charset="77"/>
                <a:ea typeface="Times New Roman" panose="02020603050405020304" pitchFamily="18" charset="0"/>
              </a:rPr>
              <a:t>paratekster</a:t>
            </a:r>
            <a:r>
              <a:rPr lang="da-DK" sz="1800" dirty="0">
                <a:effectLst/>
                <a:latin typeface="Rockwell" panose="02060603020205020403" pitchFamily="18" charset="77"/>
                <a:ea typeface="Times New Roman" panose="02020603050405020304" pitchFamily="18" charset="0"/>
              </a:rPr>
              <a:t>. En </a:t>
            </a:r>
            <a:r>
              <a:rPr lang="da-DK" sz="1800" b="1" dirty="0" err="1">
                <a:effectLst/>
                <a:latin typeface="Rockwell" panose="02060603020205020403" pitchFamily="18" charset="77"/>
                <a:ea typeface="Times New Roman" panose="02020603050405020304" pitchFamily="18" charset="0"/>
              </a:rPr>
              <a:t>paratekst</a:t>
            </a:r>
            <a:r>
              <a:rPr lang="da-DK" sz="1800" b="1" dirty="0">
                <a:effectLst/>
                <a:latin typeface="Rockwell" panose="02060603020205020403" pitchFamily="18" charset="77"/>
                <a:ea typeface="Times New Roman" panose="02020603050405020304" pitchFamily="18" charset="0"/>
              </a:rPr>
              <a:t> </a:t>
            </a:r>
            <a:r>
              <a:rPr lang="da-DK" sz="1800" dirty="0">
                <a:effectLst/>
                <a:latin typeface="Rockwell" panose="02060603020205020403" pitchFamily="18" charset="77"/>
                <a:ea typeface="Times New Roman" panose="02020603050405020304" pitchFamily="18" charset="0"/>
              </a:rPr>
              <a:t>er fx et bogomslag og titelblad med genrebetegnelse, en filmplakat eller et inter­view med tekstens forfatter eller instruktør. En tekst er således altid rela­teret til informationer, der optræder uden om selve teksten. Den franske litteraturteoretiker Gérard Generte taler om</a:t>
            </a:r>
            <a:r>
              <a:rPr lang="da-DK" sz="1800" b="1" dirty="0">
                <a:effectLst/>
                <a:latin typeface="Rockwell" panose="02060603020205020403" pitchFamily="18" charset="77"/>
                <a:ea typeface="Times New Roman" panose="02020603050405020304" pitchFamily="18" charset="0"/>
              </a:rPr>
              <a:t> </a:t>
            </a:r>
            <a:r>
              <a:rPr lang="da-DK" sz="1800" b="1" dirty="0" err="1">
                <a:effectLst/>
                <a:latin typeface="Rockwell" panose="02060603020205020403" pitchFamily="18" charset="77"/>
                <a:ea typeface="Times New Roman" panose="02020603050405020304" pitchFamily="18" charset="0"/>
              </a:rPr>
              <a:t>parateksten</a:t>
            </a:r>
            <a:r>
              <a:rPr lang="da-DK" sz="1800" b="1" dirty="0">
                <a:effectLst/>
                <a:latin typeface="Rockwell" panose="02060603020205020403" pitchFamily="18" charset="77"/>
                <a:ea typeface="Times New Roman" panose="02020603050405020304" pitchFamily="18" charset="0"/>
              </a:rPr>
              <a:t> </a:t>
            </a:r>
            <a:r>
              <a:rPr lang="da-DK" sz="1800" dirty="0">
                <a:effectLst/>
                <a:latin typeface="Rockwell" panose="02060603020205020403" pitchFamily="18" charset="77"/>
                <a:ea typeface="Times New Roman" panose="02020603050405020304" pitchFamily="18" charset="0"/>
              </a:rPr>
              <a:t>som en </a:t>
            </a:r>
            <a:r>
              <a:rPr lang="da-DK" sz="1800" i="1" dirty="0">
                <a:effectLst/>
                <a:latin typeface="Rockwell" panose="02060603020205020403" pitchFamily="18" charset="77"/>
                <a:ea typeface="Times New Roman" panose="02020603050405020304" pitchFamily="18" charset="0"/>
              </a:rPr>
              <a:t>tærskel </a:t>
            </a:r>
            <a:r>
              <a:rPr lang="da-DK" sz="1800" dirty="0">
                <a:effectLst/>
                <a:latin typeface="Rockwell" panose="02060603020205020403" pitchFamily="18" charset="77"/>
                <a:ea typeface="Times New Roman" panose="02020603050405020304" pitchFamily="18" charset="0"/>
              </a:rPr>
              <a:t>til teksten, dvs. som en indgang eller en overgang til selve teksten.</a:t>
            </a:r>
          </a:p>
          <a:p>
            <a:pPr>
              <a:lnSpc>
                <a:spcPct val="112000"/>
              </a:lnSpc>
              <a:spcAft>
                <a:spcPts val="1300"/>
              </a:spcAft>
            </a:pPr>
            <a:r>
              <a:rPr lang="da-DK" sz="1800" dirty="0" err="1">
                <a:effectLst/>
                <a:latin typeface="Rockwell" panose="02060603020205020403" pitchFamily="18" charset="77"/>
                <a:ea typeface="Times New Roman" panose="02020603050405020304" pitchFamily="18" charset="0"/>
              </a:rPr>
              <a:t>Paratekstens</a:t>
            </a:r>
            <a:r>
              <a:rPr lang="da-DK" sz="1800" dirty="0">
                <a:effectLst/>
                <a:latin typeface="Rockwell" panose="02060603020205020403" pitchFamily="18" charset="77"/>
                <a:ea typeface="Times New Roman" panose="02020603050405020304" pitchFamily="18" charset="0"/>
              </a:rPr>
              <a:t> elementer dirigerer vores måde at opfatte </a:t>
            </a:r>
            <a:r>
              <a:rPr lang="da-DK" sz="1800">
                <a:effectLst/>
                <a:latin typeface="Rockwell" panose="02060603020205020403" pitchFamily="18" charset="77"/>
                <a:ea typeface="Times New Roman" panose="02020603050405020304" pitchFamily="18" charset="0"/>
              </a:rPr>
              <a:t>teksten på, </a:t>
            </a:r>
            <a:r>
              <a:rPr lang="da-DK" sz="1800" dirty="0">
                <a:effectLst/>
                <a:latin typeface="Rockwell" panose="02060603020205020403" pitchFamily="18" charset="77"/>
                <a:ea typeface="Times New Roman" panose="02020603050405020304" pitchFamily="18" charset="0"/>
              </a:rPr>
              <a:t>fordi de viser tekstens intention og er med til at skabe en </a:t>
            </a:r>
            <a:r>
              <a:rPr lang="da-DK" sz="1800" b="1" dirty="0">
                <a:effectLst/>
                <a:latin typeface="Rockwell" panose="02060603020205020403" pitchFamily="18" charset="77"/>
                <a:ea typeface="Times New Roman" panose="02020603050405020304" pitchFamily="18" charset="0"/>
              </a:rPr>
              <a:t>kontrakt</a:t>
            </a:r>
            <a:r>
              <a:rPr lang="da-DK" sz="1800" dirty="0">
                <a:effectLst/>
                <a:latin typeface="Rockwell" panose="02060603020205020403" pitchFamily="18" charset="77"/>
                <a:ea typeface="Times New Roman" panose="02020603050405020304" pitchFamily="18" charset="0"/>
              </a:rPr>
              <a:t> mellem afsen­deren og os som læsere: Skal teksten læses som fiktion eller som fakta?</a:t>
            </a:r>
          </a:p>
          <a:p>
            <a:pPr>
              <a:lnSpc>
                <a:spcPct val="112000"/>
              </a:lnSpc>
              <a:spcAft>
                <a:spcPts val="1300"/>
              </a:spcAft>
            </a:pPr>
            <a:r>
              <a:rPr lang="da-DK" sz="1800" dirty="0">
                <a:effectLst/>
                <a:latin typeface="Rockwell" panose="02060603020205020403" pitchFamily="18" charset="77"/>
                <a:ea typeface="Times New Roman" panose="02020603050405020304" pitchFamily="18" charset="0"/>
              </a:rPr>
              <a:t>Fx hjælper </a:t>
            </a:r>
            <a:r>
              <a:rPr lang="da-DK" sz="1800" dirty="0" err="1">
                <a:effectLst/>
                <a:latin typeface="Rockwell" panose="02060603020205020403" pitchFamily="18" charset="77"/>
                <a:ea typeface="Times New Roman" panose="02020603050405020304" pitchFamily="18" charset="0"/>
              </a:rPr>
              <a:t>paratekster</a:t>
            </a:r>
            <a:r>
              <a:rPr lang="da-DK" sz="1800" dirty="0">
                <a:effectLst/>
                <a:latin typeface="Rockwell" panose="02060603020205020403" pitchFamily="18" charset="77"/>
                <a:ea typeface="Times New Roman" panose="02020603050405020304" pitchFamily="18" charset="0"/>
              </a:rPr>
              <a:t> som genrebetegnelser os med at etablere en bestemt forventning til teksten. Hvis der på en bogs titelblad står "ro­man". forventer vi en opdigtet, underholdende historie, som kan vække følelser og give os stof til eftertanke. Genrebetegnelsen opfordrer os til at indgå en </a:t>
            </a:r>
            <a:r>
              <a:rPr lang="da-DK" sz="1800" b="1" dirty="0">
                <a:effectLst/>
                <a:latin typeface="Rockwell" panose="02060603020205020403" pitchFamily="18" charset="77"/>
                <a:ea typeface="Times New Roman" panose="02020603050405020304" pitchFamily="18" charset="0"/>
              </a:rPr>
              <a:t>fiktionskontrakt</a:t>
            </a:r>
            <a:r>
              <a:rPr lang="da-DK" sz="1800" dirty="0">
                <a:effectLst/>
                <a:latin typeface="Rockwell" panose="02060603020205020403" pitchFamily="18" charset="77"/>
                <a:ea typeface="Times New Roman" panose="02020603050405020304" pitchFamily="18" charset="0"/>
              </a:rPr>
              <a:t> med bogen, hvilket bl.a. vil sige, at vi ikke skal forvente, at dens indhold er sandt i forhold til virkeligheden. Står der derimod “selvbiografi", skabes der en forventning om en autentisk beretning om en konkret og reelt eksisterende persons liv. Derfor vil vi opfatte det, som om bogen indgår en </a:t>
            </a:r>
            <a:r>
              <a:rPr lang="da-DK" sz="1800" b="1" dirty="0" err="1">
                <a:effectLst/>
                <a:latin typeface="Rockwell" panose="02060603020205020403" pitchFamily="18" charset="77"/>
                <a:ea typeface="Times New Roman" panose="02020603050405020304" pitchFamily="18" charset="0"/>
              </a:rPr>
              <a:t>faktakontrakt</a:t>
            </a:r>
            <a:r>
              <a:rPr lang="da-DK" sz="1800" dirty="0">
                <a:effectLst/>
                <a:latin typeface="Rockwell" panose="02060603020205020403" pitchFamily="18" charset="77"/>
                <a:ea typeface="Times New Roman" panose="02020603050405020304" pitchFamily="18" charset="0"/>
              </a:rPr>
              <a:t> med læseren. Af en selvbiografi vil man forvente, at den afspejler virke­ligheden, men vi ved også godt, at den. der beskriver sit eget liv, kan have et subjektivt syn på tingene. Står der derimod biografi, leksikon eller dagblad, indgås en </a:t>
            </a:r>
            <a:r>
              <a:rPr lang="da-DK" sz="1800" dirty="0" err="1">
                <a:effectLst/>
                <a:latin typeface="Rockwell" panose="02060603020205020403" pitchFamily="18" charset="77"/>
                <a:ea typeface="Times New Roman" panose="02020603050405020304" pitchFamily="18" charset="0"/>
              </a:rPr>
              <a:t>faktakontrakt</a:t>
            </a:r>
            <a:r>
              <a:rPr lang="da-DK" sz="1800" dirty="0">
                <a:effectLst/>
                <a:latin typeface="Rockwell" panose="02060603020205020403" pitchFamily="18" charset="77"/>
                <a:ea typeface="Times New Roman" panose="02020603050405020304" pitchFamily="18" charset="0"/>
              </a:rPr>
              <a:t>, hvor vi kan have meget høje forventninger til, at teksten er troværdig og så objektivt som muligt søger at fremstille sandheden. (’Perspektiver i dansk’, Rangvid/Sørensen, 2021)</a:t>
            </a:r>
          </a:p>
          <a:p>
            <a:endParaRPr lang="da-DK" dirty="0"/>
          </a:p>
        </p:txBody>
      </p:sp>
    </p:spTree>
    <p:extLst>
      <p:ext uri="{BB962C8B-B14F-4D97-AF65-F5344CB8AC3E}">
        <p14:creationId xmlns:p14="http://schemas.microsoft.com/office/powerpoint/2010/main" val="2292679793"/>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964958D-AF5D-4863-B5FB-83F6B8CB1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4" y="0"/>
            <a:ext cx="12188656"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FE25DC1-2B21-4CB8-7489-62C40023F682}"/>
              </a:ext>
            </a:extLst>
          </p:cNvPr>
          <p:cNvSpPr>
            <a:spLocks noGrp="1"/>
          </p:cNvSpPr>
          <p:nvPr>
            <p:ph type="title"/>
          </p:nvPr>
        </p:nvSpPr>
        <p:spPr>
          <a:xfrm>
            <a:off x="4970109" y="484632"/>
            <a:ext cx="6730277" cy="1609344"/>
          </a:xfrm>
          <a:ln>
            <a:noFill/>
          </a:ln>
        </p:spPr>
        <p:txBody>
          <a:bodyPr>
            <a:normAutofit/>
          </a:bodyPr>
          <a:lstStyle/>
          <a:p>
            <a:r>
              <a:rPr lang="da-DK" sz="4800"/>
              <a:t>Udform jeres egen paratekst til romanen</a:t>
            </a:r>
          </a:p>
        </p:txBody>
      </p:sp>
      <p:pic>
        <p:nvPicPr>
          <p:cNvPr id="4" name="Billede 3">
            <a:extLst>
              <a:ext uri="{FF2B5EF4-FFF2-40B4-BE49-F238E27FC236}">
                <a16:creationId xmlns:a16="http://schemas.microsoft.com/office/drawing/2014/main" id="{F7F3B36B-DE09-85FD-2AD9-E4876C34D47C}"/>
              </a:ext>
            </a:extLst>
          </p:cNvPr>
          <p:cNvPicPr>
            <a:picLocks noChangeAspect="1"/>
          </p:cNvPicPr>
          <p:nvPr/>
        </p:nvPicPr>
        <p:blipFill>
          <a:blip r:embed="rId4"/>
          <a:srcRect b="4068"/>
          <a:stretch/>
        </p:blipFill>
        <p:spPr>
          <a:xfrm>
            <a:off x="3344" y="10"/>
            <a:ext cx="4646726" cy="6857990"/>
          </a:xfrm>
          <a:prstGeom prst="rect">
            <a:avLst/>
          </a:prstGeom>
        </p:spPr>
      </p:pic>
      <p:sp>
        <p:nvSpPr>
          <p:cNvPr id="3" name="Pladsholder til indhold 2">
            <a:extLst>
              <a:ext uri="{FF2B5EF4-FFF2-40B4-BE49-F238E27FC236}">
                <a16:creationId xmlns:a16="http://schemas.microsoft.com/office/drawing/2014/main" id="{17ADB33B-A8B3-1CEB-83C0-76A88148C962}"/>
              </a:ext>
            </a:extLst>
          </p:cNvPr>
          <p:cNvSpPr>
            <a:spLocks noGrp="1"/>
          </p:cNvSpPr>
          <p:nvPr>
            <p:ph idx="1"/>
          </p:nvPr>
        </p:nvSpPr>
        <p:spPr>
          <a:xfrm>
            <a:off x="4970109" y="2121408"/>
            <a:ext cx="6730276" cy="4050792"/>
          </a:xfrm>
        </p:spPr>
        <p:txBody>
          <a:bodyPr>
            <a:normAutofit lnSpcReduction="10000"/>
          </a:bodyPr>
          <a:lstStyle/>
          <a:p>
            <a:endParaRPr lang="da-DK" sz="1800" dirty="0"/>
          </a:p>
          <a:p>
            <a:r>
              <a:rPr lang="da-DK" sz="1800" dirty="0"/>
              <a:t>Analysér bogens forside ud fra det I nu ved om </a:t>
            </a:r>
            <a:r>
              <a:rPr lang="da-DK" sz="1800" dirty="0" err="1"/>
              <a:t>paratekst</a:t>
            </a:r>
            <a:r>
              <a:rPr lang="da-DK" sz="1800" dirty="0"/>
              <a:t>, kontrakt, fiktions- og </a:t>
            </a:r>
            <a:r>
              <a:rPr lang="da-DK" sz="1800" dirty="0" err="1"/>
              <a:t>faktakontrakt</a:t>
            </a:r>
            <a:r>
              <a:rPr lang="da-DK" sz="1800" dirty="0"/>
              <a:t>.</a:t>
            </a:r>
          </a:p>
          <a:p>
            <a:pPr marL="0" indent="0">
              <a:buNone/>
            </a:pPr>
            <a:endParaRPr lang="da-DK" sz="1800" dirty="0"/>
          </a:p>
          <a:p>
            <a:r>
              <a:rPr lang="da-DK" sz="1800" dirty="0"/>
              <a:t>Lav nu jeres eget bogomslag så I synes, at det passer til det uddrag I har læst.</a:t>
            </a:r>
          </a:p>
          <a:p>
            <a:pPr marL="0" indent="0">
              <a:buNone/>
            </a:pPr>
            <a:endParaRPr lang="da-DK" sz="1800" dirty="0"/>
          </a:p>
          <a:p>
            <a:r>
              <a:rPr lang="da-DK" sz="1800" dirty="0"/>
              <a:t>Hvis I skulle give romanen en anden titel, hvilken skulle det så være?</a:t>
            </a:r>
          </a:p>
          <a:p>
            <a:endParaRPr lang="da-DK" sz="1800" dirty="0"/>
          </a:p>
          <a:p>
            <a:endParaRPr lang="da-DK" sz="1800" dirty="0"/>
          </a:p>
          <a:p>
            <a:r>
              <a:rPr lang="da-DK" sz="1800" dirty="0"/>
              <a:t>Til højre ser I den originale forside til Naja Marie Aidts bog.</a:t>
            </a:r>
          </a:p>
        </p:txBody>
      </p:sp>
      <p:grpSp>
        <p:nvGrpSpPr>
          <p:cNvPr id="11" name="Group 10">
            <a:extLst>
              <a:ext uri="{FF2B5EF4-FFF2-40B4-BE49-F238E27FC236}">
                <a16:creationId xmlns:a16="http://schemas.microsoft.com/office/drawing/2014/main" id="{11002ACD-3B0C-4885-8754-8A00E926FE4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12" name="Oval 11">
              <a:extLst>
                <a:ext uri="{FF2B5EF4-FFF2-40B4-BE49-F238E27FC236}">
                  <a16:creationId xmlns:a16="http://schemas.microsoft.com/office/drawing/2014/main" id="{DF0313CD-4196-4456-A70D-5EE2B995B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5">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80DE0B32-9EE8-4975-AD48-3855B0A82A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839115221"/>
      </p:ext>
    </p:extLst>
  </p:cSld>
  <p:clrMapOvr>
    <a:masterClrMapping/>
  </p:clrMapOvr>
  <p:transition spd="slow">
    <p:push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æsort">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Træ</Template>
  <TotalTime>26</TotalTime>
  <Words>549</Words>
  <Application>Microsoft Macintosh PowerPoint</Application>
  <PresentationFormat>Widescreen</PresentationFormat>
  <Paragraphs>29</Paragraphs>
  <Slides>6</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6</vt:i4>
      </vt:variant>
    </vt:vector>
  </HeadingPairs>
  <TitlesOfParts>
    <vt:vector size="12" baseType="lpstr">
      <vt:lpstr>Calibri</vt:lpstr>
      <vt:lpstr>Rockwell</vt:lpstr>
      <vt:lpstr>Rockwell Condensed</vt:lpstr>
      <vt:lpstr>Rockwell Extra Bold</vt:lpstr>
      <vt:lpstr>Wingdings</vt:lpstr>
      <vt:lpstr>Træsort</vt:lpstr>
      <vt:lpstr>Har døden taget noget fra dig så giv det tilbage</vt:lpstr>
      <vt:lpstr>Har døden taget noget fra dig så giv det tilbage</vt:lpstr>
      <vt:lpstr>Har døden taget noget fra dig så giv det tilbage</vt:lpstr>
      <vt:lpstr>Har døden taget noget fra dig så giv det tilbage</vt:lpstr>
      <vt:lpstr>Paratekst</vt:lpstr>
      <vt:lpstr>Udform jeres egen paratekst til romanen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 døden taget noget fra dig så giv det tilbage</dc:title>
  <dc:creator>Annemette Mondrup Christensen</dc:creator>
  <cp:lastModifiedBy>Annemette Mondrup Christensen</cp:lastModifiedBy>
  <cp:revision>17</cp:revision>
  <dcterms:created xsi:type="dcterms:W3CDTF">2018-04-11T19:20:07Z</dcterms:created>
  <dcterms:modified xsi:type="dcterms:W3CDTF">2025-04-30T12:01:41Z</dcterms:modified>
</cp:coreProperties>
</file>