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19"/>
  </p:notesMasterIdLst>
  <p:sldIdLst>
    <p:sldId id="256" r:id="rId2"/>
    <p:sldId id="272" r:id="rId3"/>
    <p:sldId id="259" r:id="rId4"/>
    <p:sldId id="278" r:id="rId5"/>
    <p:sldId id="261" r:id="rId6"/>
    <p:sldId id="262" r:id="rId7"/>
    <p:sldId id="263" r:id="rId8"/>
    <p:sldId id="274" r:id="rId9"/>
    <p:sldId id="264" r:id="rId10"/>
    <p:sldId id="265" r:id="rId11"/>
    <p:sldId id="266" r:id="rId12"/>
    <p:sldId id="270" r:id="rId13"/>
    <p:sldId id="267" r:id="rId14"/>
    <p:sldId id="273" r:id="rId15"/>
    <p:sldId id="277" r:id="rId16"/>
    <p:sldId id="276" r:id="rId17"/>
    <p:sldId id="279" r:id="rId18"/>
  </p:sldIdLst>
  <p:sldSz cx="9144000" cy="5143500" type="screen16x9"/>
  <p:notesSz cx="6858000" cy="9144000"/>
  <p:embeddedFontLst>
    <p:embeddedFont>
      <p:font typeface="Fira Sans Extra Condensed" panose="020B0503050000020004" pitchFamily="34" charset="0"/>
      <p:regular r:id="rId20"/>
      <p:bold r:id="rId21"/>
      <p:italic r:id="rId22"/>
      <p:boldItalic r:id="rId23"/>
    </p:embeddedFont>
    <p:embeddedFont>
      <p:font typeface="Fira Sans SemiBold" panose="020B0603050000020004" pitchFamily="34" charset="0"/>
      <p:regular r:id="rId24"/>
      <p:bold r:id="rId25"/>
      <p:italic r:id="rId26"/>
      <p:boldItalic r:id="rId27"/>
    </p:embeddedFont>
    <p:embeddedFont>
      <p:font typeface="Roboto" panose="02000000000000000000" pitchFamily="2" charset="0"/>
      <p:regular r:id="rId28"/>
      <p:bold r:id="rId29"/>
      <p:italic r:id="rId30"/>
      <p:boldItalic r:id="rId31"/>
    </p:embeddedFont>
  </p:embeddedFontLst>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86AAEF-F5ED-468D-B2EF-B25D646C8CF7}" v="9" dt="2025-05-03T16:36:49.72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Mørkt layout 2 - Markering 1/Markering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78" d="100"/>
          <a:sy n="78" d="100"/>
        </p:scale>
        <p:origin x="9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n Godsk" userId="75e39c0b-5185-405b-8958-e7f885f74107" providerId="ADAL" clId="{D386AAEF-F5ED-468D-B2EF-B25D646C8CF7}"/>
    <pc:docChg chg="undo custSel addSld delSld modSld sldOrd">
      <pc:chgData name="Kirstin Godsk" userId="75e39c0b-5185-405b-8958-e7f885f74107" providerId="ADAL" clId="{D386AAEF-F5ED-468D-B2EF-B25D646C8CF7}" dt="2025-05-03T16:41:51.060" v="434" actId="9405"/>
      <pc:docMkLst>
        <pc:docMk/>
      </pc:docMkLst>
      <pc:sldChg chg="addSp delSp modSp mod setBg delDesignElem modNotes">
        <pc:chgData name="Kirstin Godsk" userId="75e39c0b-5185-405b-8958-e7f885f74107" providerId="ADAL" clId="{D386AAEF-F5ED-468D-B2EF-B25D646C8CF7}" dt="2025-03-24T08:25:00.557" v="59" actId="20577"/>
        <pc:sldMkLst>
          <pc:docMk/>
          <pc:sldMk cId="0" sldId="256"/>
        </pc:sldMkLst>
        <pc:spChg chg="mod">
          <ac:chgData name="Kirstin Godsk" userId="75e39c0b-5185-405b-8958-e7f885f74107" providerId="ADAL" clId="{D386AAEF-F5ED-468D-B2EF-B25D646C8CF7}" dt="2025-03-24T08:19:39.711" v="6" actId="26606"/>
          <ac:spMkLst>
            <pc:docMk/>
            <pc:sldMk cId="0" sldId="256"/>
            <ac:spMk id="53" creationId="{00000000-0000-0000-0000-000000000000}"/>
          </ac:spMkLst>
        </pc:spChg>
        <pc:spChg chg="mod">
          <ac:chgData name="Kirstin Godsk" userId="75e39c0b-5185-405b-8958-e7f885f74107" providerId="ADAL" clId="{D386AAEF-F5ED-468D-B2EF-B25D646C8CF7}" dt="2025-03-24T08:25:00.557" v="59" actId="20577"/>
          <ac:spMkLst>
            <pc:docMk/>
            <pc:sldMk cId="0" sldId="256"/>
            <ac:spMk id="54" creationId="{00000000-0000-0000-0000-000000000000}"/>
          </ac:spMkLst>
        </pc:spChg>
        <pc:picChg chg="add">
          <ac:chgData name="Kirstin Godsk" userId="75e39c0b-5185-405b-8958-e7f885f74107" providerId="ADAL" clId="{D386AAEF-F5ED-468D-B2EF-B25D646C8CF7}" dt="2025-03-24T08:19:39.711" v="6" actId="26606"/>
          <ac:picMkLst>
            <pc:docMk/>
            <pc:sldMk cId="0" sldId="256"/>
            <ac:picMk id="142" creationId="{7496C1D1-0608-9296-9FFB-B74FF91E920A}"/>
          </ac:picMkLst>
        </pc:picChg>
      </pc:sldChg>
      <pc:sldChg chg="modSp del modNotes">
        <pc:chgData name="Kirstin Godsk" userId="75e39c0b-5185-405b-8958-e7f885f74107" providerId="ADAL" clId="{D386AAEF-F5ED-468D-B2EF-B25D646C8CF7}" dt="2025-03-24T08:25:15.534" v="60" actId="2696"/>
        <pc:sldMkLst>
          <pc:docMk/>
          <pc:sldMk cId="0" sldId="258"/>
        </pc:sldMkLst>
      </pc:sldChg>
      <pc:sldChg chg="modSp mod modNotes">
        <pc:chgData name="Kirstin Godsk" userId="75e39c0b-5185-405b-8958-e7f885f74107" providerId="ADAL" clId="{D386AAEF-F5ED-468D-B2EF-B25D646C8CF7}" dt="2025-05-03T16:40:23.725" v="421" actId="255"/>
        <pc:sldMkLst>
          <pc:docMk/>
          <pc:sldMk cId="0" sldId="259"/>
        </pc:sldMkLst>
        <pc:spChg chg="mod">
          <ac:chgData name="Kirstin Godsk" userId="75e39c0b-5185-405b-8958-e7f885f74107" providerId="ADAL" clId="{D386AAEF-F5ED-468D-B2EF-B25D646C8CF7}" dt="2025-05-03T16:40:23.725" v="421" actId="255"/>
          <ac:spMkLst>
            <pc:docMk/>
            <pc:sldMk cId="0" sldId="259"/>
            <ac:spMk id="194" creationId="{00000000-0000-0000-0000-000000000000}"/>
          </ac:spMkLst>
        </pc:spChg>
      </pc:sldChg>
      <pc:sldChg chg="modSp del modNotes">
        <pc:chgData name="Kirstin Godsk" userId="75e39c0b-5185-405b-8958-e7f885f74107" providerId="ADAL" clId="{D386AAEF-F5ED-468D-B2EF-B25D646C8CF7}" dt="2025-05-03T16:23:00.380" v="139" actId="2696"/>
        <pc:sldMkLst>
          <pc:docMk/>
          <pc:sldMk cId="0" sldId="260"/>
        </pc:sldMkLst>
      </pc:sldChg>
      <pc:sldChg chg="modSp mod">
        <pc:chgData name="Kirstin Godsk" userId="75e39c0b-5185-405b-8958-e7f885f74107" providerId="ADAL" clId="{D386AAEF-F5ED-468D-B2EF-B25D646C8CF7}" dt="2025-03-24T08:26:06.692" v="63" actId="1076"/>
        <pc:sldMkLst>
          <pc:docMk/>
          <pc:sldMk cId="0" sldId="261"/>
        </pc:sldMkLst>
        <pc:spChg chg="mod">
          <ac:chgData name="Kirstin Godsk" userId="75e39c0b-5185-405b-8958-e7f885f74107" providerId="ADAL" clId="{D386AAEF-F5ED-468D-B2EF-B25D646C8CF7}" dt="2025-03-24T08:25:58.477" v="62" actId="20577"/>
          <ac:spMkLst>
            <pc:docMk/>
            <pc:sldMk cId="0" sldId="261"/>
            <ac:spMk id="2" creationId="{F50C460D-8281-22E1-4EE3-7DFCD7696CE0}"/>
          </ac:spMkLst>
        </pc:spChg>
        <pc:spChg chg="mod">
          <ac:chgData name="Kirstin Godsk" userId="75e39c0b-5185-405b-8958-e7f885f74107" providerId="ADAL" clId="{D386AAEF-F5ED-468D-B2EF-B25D646C8CF7}" dt="2025-03-24T08:21:55.062" v="18"/>
          <ac:spMkLst>
            <pc:docMk/>
            <pc:sldMk cId="0" sldId="261"/>
            <ac:spMk id="522" creationId="{00000000-0000-0000-0000-000000000000}"/>
          </ac:spMkLst>
        </pc:spChg>
        <pc:spChg chg="mod">
          <ac:chgData name="Kirstin Godsk" userId="75e39c0b-5185-405b-8958-e7f885f74107" providerId="ADAL" clId="{D386AAEF-F5ED-468D-B2EF-B25D646C8CF7}" dt="2025-03-24T08:26:06.692" v="63" actId="1076"/>
          <ac:spMkLst>
            <pc:docMk/>
            <pc:sldMk cId="0" sldId="261"/>
            <ac:spMk id="554" creationId="{00000000-0000-0000-0000-000000000000}"/>
          </ac:spMkLst>
        </pc:spChg>
      </pc:sldChg>
      <pc:sldChg chg="modSp modNotes">
        <pc:chgData name="Kirstin Godsk" userId="75e39c0b-5185-405b-8958-e7f885f74107" providerId="ADAL" clId="{D386AAEF-F5ED-468D-B2EF-B25D646C8CF7}" dt="2025-03-24T08:21:55.062" v="18"/>
        <pc:sldMkLst>
          <pc:docMk/>
          <pc:sldMk cId="0" sldId="262"/>
        </pc:sldMkLst>
        <pc:spChg chg="mod">
          <ac:chgData name="Kirstin Godsk" userId="75e39c0b-5185-405b-8958-e7f885f74107" providerId="ADAL" clId="{D386AAEF-F5ED-468D-B2EF-B25D646C8CF7}" dt="2025-03-24T08:21:55.062" v="18"/>
          <ac:spMkLst>
            <pc:docMk/>
            <pc:sldMk cId="0" sldId="262"/>
            <ac:spMk id="559" creationId="{00000000-0000-0000-0000-000000000000}"/>
          </ac:spMkLst>
        </pc:spChg>
      </pc:sldChg>
      <pc:sldChg chg="modSp modNotes">
        <pc:chgData name="Kirstin Godsk" userId="75e39c0b-5185-405b-8958-e7f885f74107" providerId="ADAL" clId="{D386AAEF-F5ED-468D-B2EF-B25D646C8CF7}" dt="2025-03-24T08:21:55.062" v="18"/>
        <pc:sldMkLst>
          <pc:docMk/>
          <pc:sldMk cId="0" sldId="263"/>
        </pc:sldMkLst>
        <pc:spChg chg="mod">
          <ac:chgData name="Kirstin Godsk" userId="75e39c0b-5185-405b-8958-e7f885f74107" providerId="ADAL" clId="{D386AAEF-F5ED-468D-B2EF-B25D646C8CF7}" dt="2025-03-24T08:21:55.062" v="18"/>
          <ac:spMkLst>
            <pc:docMk/>
            <pc:sldMk cId="0" sldId="263"/>
            <ac:spMk id="600" creationId="{00000000-0000-0000-0000-000000000000}"/>
          </ac:spMkLst>
        </pc:spChg>
      </pc:sldChg>
      <pc:sldChg chg="modSp mod">
        <pc:chgData name="Kirstin Godsk" userId="75e39c0b-5185-405b-8958-e7f885f74107" providerId="ADAL" clId="{D386AAEF-F5ED-468D-B2EF-B25D646C8CF7}" dt="2025-03-24T08:21:55.062" v="18"/>
        <pc:sldMkLst>
          <pc:docMk/>
          <pc:sldMk cId="0" sldId="264"/>
        </pc:sldMkLst>
        <pc:spChg chg="mod">
          <ac:chgData name="Kirstin Godsk" userId="75e39c0b-5185-405b-8958-e7f885f74107" providerId="ADAL" clId="{D386AAEF-F5ED-468D-B2EF-B25D646C8CF7}" dt="2025-03-24T08:21:55.062" v="18"/>
          <ac:spMkLst>
            <pc:docMk/>
            <pc:sldMk cId="0" sldId="264"/>
            <ac:spMk id="628" creationId="{00000000-0000-0000-0000-000000000000}"/>
          </ac:spMkLst>
        </pc:spChg>
        <pc:spChg chg="mod">
          <ac:chgData name="Kirstin Godsk" userId="75e39c0b-5185-405b-8958-e7f885f74107" providerId="ADAL" clId="{D386AAEF-F5ED-468D-B2EF-B25D646C8CF7}" dt="2025-03-24T08:20:59.323" v="16" actId="20577"/>
          <ac:spMkLst>
            <pc:docMk/>
            <pc:sldMk cId="0" sldId="264"/>
            <ac:spMk id="665" creationId="{00000000-0000-0000-0000-000000000000}"/>
          </ac:spMkLst>
        </pc:spChg>
      </pc:sldChg>
      <pc:sldChg chg="modSp">
        <pc:chgData name="Kirstin Godsk" userId="75e39c0b-5185-405b-8958-e7f885f74107" providerId="ADAL" clId="{D386AAEF-F5ED-468D-B2EF-B25D646C8CF7}" dt="2025-03-24T08:21:55.062" v="18"/>
        <pc:sldMkLst>
          <pc:docMk/>
          <pc:sldMk cId="0" sldId="265"/>
        </pc:sldMkLst>
        <pc:spChg chg="mod">
          <ac:chgData name="Kirstin Godsk" userId="75e39c0b-5185-405b-8958-e7f885f74107" providerId="ADAL" clId="{D386AAEF-F5ED-468D-B2EF-B25D646C8CF7}" dt="2025-03-24T08:21:55.062" v="18"/>
          <ac:spMkLst>
            <pc:docMk/>
            <pc:sldMk cId="0" sldId="265"/>
            <ac:spMk id="711" creationId="{00000000-0000-0000-0000-000000000000}"/>
          </ac:spMkLst>
        </pc:spChg>
      </pc:sldChg>
      <pc:sldChg chg="modSp mod modNotes">
        <pc:chgData name="Kirstin Godsk" userId="75e39c0b-5185-405b-8958-e7f885f74107" providerId="ADAL" clId="{D386AAEF-F5ED-468D-B2EF-B25D646C8CF7}" dt="2025-05-03T16:37:48.772" v="373" actId="1076"/>
        <pc:sldMkLst>
          <pc:docMk/>
          <pc:sldMk cId="0" sldId="266"/>
        </pc:sldMkLst>
        <pc:spChg chg="mod">
          <ac:chgData name="Kirstin Godsk" userId="75e39c0b-5185-405b-8958-e7f885f74107" providerId="ADAL" clId="{D386AAEF-F5ED-468D-B2EF-B25D646C8CF7}" dt="2025-05-03T16:27:59.731" v="250" actId="20577"/>
          <ac:spMkLst>
            <pc:docMk/>
            <pc:sldMk cId="0" sldId="266"/>
            <ac:spMk id="727" creationId="{00000000-0000-0000-0000-000000000000}"/>
          </ac:spMkLst>
        </pc:spChg>
        <pc:spChg chg="mod">
          <ac:chgData name="Kirstin Godsk" userId="75e39c0b-5185-405b-8958-e7f885f74107" providerId="ADAL" clId="{D386AAEF-F5ED-468D-B2EF-B25D646C8CF7}" dt="2025-05-03T16:36:13.281" v="286" actId="20577"/>
          <ac:spMkLst>
            <pc:docMk/>
            <pc:sldMk cId="0" sldId="266"/>
            <ac:spMk id="745" creationId="{00000000-0000-0000-0000-000000000000}"/>
          </ac:spMkLst>
        </pc:spChg>
        <pc:spChg chg="mod">
          <ac:chgData name="Kirstin Godsk" userId="75e39c0b-5185-405b-8958-e7f885f74107" providerId="ADAL" clId="{D386AAEF-F5ED-468D-B2EF-B25D646C8CF7}" dt="2025-05-03T16:36:10.017" v="284" actId="20577"/>
          <ac:spMkLst>
            <pc:docMk/>
            <pc:sldMk cId="0" sldId="266"/>
            <ac:spMk id="746" creationId="{00000000-0000-0000-0000-000000000000}"/>
          </ac:spMkLst>
        </pc:spChg>
        <pc:spChg chg="mod">
          <ac:chgData name="Kirstin Godsk" userId="75e39c0b-5185-405b-8958-e7f885f74107" providerId="ADAL" clId="{D386AAEF-F5ED-468D-B2EF-B25D646C8CF7}" dt="2025-05-03T16:37:00.552" v="297" actId="20577"/>
          <ac:spMkLst>
            <pc:docMk/>
            <pc:sldMk cId="0" sldId="266"/>
            <ac:spMk id="756" creationId="{00000000-0000-0000-0000-000000000000}"/>
          </ac:spMkLst>
        </pc:spChg>
        <pc:spChg chg="mod">
          <ac:chgData name="Kirstin Godsk" userId="75e39c0b-5185-405b-8958-e7f885f74107" providerId="ADAL" clId="{D386AAEF-F5ED-468D-B2EF-B25D646C8CF7}" dt="2025-05-03T16:37:48.772" v="373" actId="1076"/>
          <ac:spMkLst>
            <pc:docMk/>
            <pc:sldMk cId="0" sldId="266"/>
            <ac:spMk id="757" creationId="{00000000-0000-0000-0000-000000000000}"/>
          </ac:spMkLst>
        </pc:spChg>
        <pc:spChg chg="mod">
          <ac:chgData name="Kirstin Godsk" userId="75e39c0b-5185-405b-8958-e7f885f74107" providerId="ADAL" clId="{D386AAEF-F5ED-468D-B2EF-B25D646C8CF7}" dt="2025-05-03T16:29:25.200" v="260" actId="20577"/>
          <ac:spMkLst>
            <pc:docMk/>
            <pc:sldMk cId="0" sldId="266"/>
            <ac:spMk id="759" creationId="{00000000-0000-0000-0000-000000000000}"/>
          </ac:spMkLst>
        </pc:spChg>
        <pc:spChg chg="mod">
          <ac:chgData name="Kirstin Godsk" userId="75e39c0b-5185-405b-8958-e7f885f74107" providerId="ADAL" clId="{D386AAEF-F5ED-468D-B2EF-B25D646C8CF7}" dt="2025-05-03T16:36:44.154" v="291" actId="20577"/>
          <ac:spMkLst>
            <pc:docMk/>
            <pc:sldMk cId="0" sldId="266"/>
            <ac:spMk id="762" creationId="{00000000-0000-0000-0000-000000000000}"/>
          </ac:spMkLst>
        </pc:spChg>
        <pc:spChg chg="mod">
          <ac:chgData name="Kirstin Godsk" userId="75e39c0b-5185-405b-8958-e7f885f74107" providerId="ADAL" clId="{D386AAEF-F5ED-468D-B2EF-B25D646C8CF7}" dt="2025-05-03T16:36:52.362" v="293" actId="20577"/>
          <ac:spMkLst>
            <pc:docMk/>
            <pc:sldMk cId="0" sldId="266"/>
            <ac:spMk id="763" creationId="{00000000-0000-0000-0000-000000000000}"/>
          </ac:spMkLst>
        </pc:spChg>
        <pc:spChg chg="mod">
          <ac:chgData name="Kirstin Godsk" userId="75e39c0b-5185-405b-8958-e7f885f74107" providerId="ADAL" clId="{D386AAEF-F5ED-468D-B2EF-B25D646C8CF7}" dt="2025-05-03T16:26:44.728" v="221" actId="20577"/>
          <ac:spMkLst>
            <pc:docMk/>
            <pc:sldMk cId="0" sldId="266"/>
            <ac:spMk id="773" creationId="{00000000-0000-0000-0000-000000000000}"/>
          </ac:spMkLst>
        </pc:spChg>
      </pc:sldChg>
      <pc:sldChg chg="modSp mod">
        <pc:chgData name="Kirstin Godsk" userId="75e39c0b-5185-405b-8958-e7f885f74107" providerId="ADAL" clId="{D386AAEF-F5ED-468D-B2EF-B25D646C8CF7}" dt="2025-05-03T16:25:40.577" v="217" actId="20577"/>
        <pc:sldMkLst>
          <pc:docMk/>
          <pc:sldMk cId="0" sldId="267"/>
        </pc:sldMkLst>
        <pc:spChg chg="mod">
          <ac:chgData name="Kirstin Godsk" userId="75e39c0b-5185-405b-8958-e7f885f74107" providerId="ADAL" clId="{D386AAEF-F5ED-468D-B2EF-B25D646C8CF7}" dt="2025-05-03T16:25:40.577" v="217" actId="20577"/>
          <ac:spMkLst>
            <pc:docMk/>
            <pc:sldMk cId="0" sldId="267"/>
            <ac:spMk id="2" creationId="{1C3A33B5-88EE-AB7C-E560-4398106767E0}"/>
          </ac:spMkLst>
        </pc:spChg>
        <pc:spChg chg="mod">
          <ac:chgData name="Kirstin Godsk" userId="75e39c0b-5185-405b-8958-e7f885f74107" providerId="ADAL" clId="{D386AAEF-F5ED-468D-B2EF-B25D646C8CF7}" dt="2025-03-24T08:21:55.062" v="18"/>
          <ac:spMkLst>
            <pc:docMk/>
            <pc:sldMk cId="0" sldId="267"/>
            <ac:spMk id="778" creationId="{00000000-0000-0000-0000-000000000000}"/>
          </ac:spMkLst>
        </pc:spChg>
      </pc:sldChg>
      <pc:sldChg chg="addSp delSp modSp del mod modNotes">
        <pc:chgData name="Kirstin Godsk" userId="75e39c0b-5185-405b-8958-e7f885f74107" providerId="ADAL" clId="{D386AAEF-F5ED-468D-B2EF-B25D646C8CF7}" dt="2025-05-03T16:22:34.021" v="80" actId="2696"/>
        <pc:sldMkLst>
          <pc:docMk/>
          <pc:sldMk cId="0" sldId="268"/>
        </pc:sldMkLst>
        <pc:picChg chg="add del">
          <ac:chgData name="Kirstin Godsk" userId="75e39c0b-5185-405b-8958-e7f885f74107" providerId="ADAL" clId="{D386AAEF-F5ED-468D-B2EF-B25D646C8CF7}" dt="2025-05-03T16:22:17.963" v="79" actId="478"/>
          <ac:picMkLst>
            <pc:docMk/>
            <pc:sldMk cId="0" sldId="268"/>
            <ac:picMk id="885" creationId="{00000000-0000-0000-0000-000000000000}"/>
          </ac:picMkLst>
        </pc:picChg>
      </pc:sldChg>
      <pc:sldChg chg="modSp del modNotes">
        <pc:chgData name="Kirstin Godsk" userId="75e39c0b-5185-405b-8958-e7f885f74107" providerId="ADAL" clId="{D386AAEF-F5ED-468D-B2EF-B25D646C8CF7}" dt="2025-05-03T16:21:57.487" v="77" actId="47"/>
        <pc:sldMkLst>
          <pc:docMk/>
          <pc:sldMk cId="0" sldId="269"/>
        </pc:sldMkLst>
      </pc:sldChg>
      <pc:sldChg chg="modSp">
        <pc:chgData name="Kirstin Godsk" userId="75e39c0b-5185-405b-8958-e7f885f74107" providerId="ADAL" clId="{D386AAEF-F5ED-468D-B2EF-B25D646C8CF7}" dt="2025-03-24T08:21:55.062" v="18"/>
        <pc:sldMkLst>
          <pc:docMk/>
          <pc:sldMk cId="306309680" sldId="270"/>
        </pc:sldMkLst>
        <pc:spChg chg="mod">
          <ac:chgData name="Kirstin Godsk" userId="75e39c0b-5185-405b-8958-e7f885f74107" providerId="ADAL" clId="{D386AAEF-F5ED-468D-B2EF-B25D646C8CF7}" dt="2025-03-24T08:21:55.062" v="18"/>
          <ac:spMkLst>
            <pc:docMk/>
            <pc:sldMk cId="306309680" sldId="270"/>
            <ac:spMk id="2" creationId="{3ACF8662-14CF-D1CB-905B-EA737D7636E1}"/>
          </ac:spMkLst>
        </pc:spChg>
      </pc:sldChg>
      <pc:sldChg chg="modSp del">
        <pc:chgData name="Kirstin Godsk" userId="75e39c0b-5185-405b-8958-e7f885f74107" providerId="ADAL" clId="{D386AAEF-F5ED-468D-B2EF-B25D646C8CF7}" dt="2025-03-24T08:27:39.007" v="65" actId="2696"/>
        <pc:sldMkLst>
          <pc:docMk/>
          <pc:sldMk cId="3900557810" sldId="271"/>
        </pc:sldMkLst>
      </pc:sldChg>
      <pc:sldChg chg="modSp">
        <pc:chgData name="Kirstin Godsk" userId="75e39c0b-5185-405b-8958-e7f885f74107" providerId="ADAL" clId="{D386AAEF-F5ED-468D-B2EF-B25D646C8CF7}" dt="2025-03-24T08:21:55.062" v="18"/>
        <pc:sldMkLst>
          <pc:docMk/>
          <pc:sldMk cId="295791143" sldId="272"/>
        </pc:sldMkLst>
        <pc:spChg chg="mod">
          <ac:chgData name="Kirstin Godsk" userId="75e39c0b-5185-405b-8958-e7f885f74107" providerId="ADAL" clId="{D386AAEF-F5ED-468D-B2EF-B25D646C8CF7}" dt="2025-03-24T08:21:55.062" v="18"/>
          <ac:spMkLst>
            <pc:docMk/>
            <pc:sldMk cId="295791143" sldId="272"/>
            <ac:spMk id="6" creationId="{61CD46CE-5785-78BE-C68E-9E650EEAFB6F}"/>
          </ac:spMkLst>
        </pc:spChg>
      </pc:sldChg>
      <pc:sldChg chg="addSp modSp mod setBg addAnim">
        <pc:chgData name="Kirstin Godsk" userId="75e39c0b-5185-405b-8958-e7f885f74107" providerId="ADAL" clId="{D386AAEF-F5ED-468D-B2EF-B25D646C8CF7}" dt="2025-05-03T16:25:53.329" v="219"/>
        <pc:sldMkLst>
          <pc:docMk/>
          <pc:sldMk cId="1307709118" sldId="273"/>
        </pc:sldMkLst>
        <pc:spChg chg="mod">
          <ac:chgData name="Kirstin Godsk" userId="75e39c0b-5185-405b-8958-e7f885f74107" providerId="ADAL" clId="{D386AAEF-F5ED-468D-B2EF-B25D646C8CF7}" dt="2025-05-03T16:25:53.312" v="218" actId="26606"/>
          <ac:spMkLst>
            <pc:docMk/>
            <pc:sldMk cId="1307709118" sldId="273"/>
            <ac:spMk id="2" creationId="{5D5C8546-22B5-3139-455E-E8DFDD364850}"/>
          </ac:spMkLst>
        </pc:spChg>
        <pc:spChg chg="add">
          <ac:chgData name="Kirstin Godsk" userId="75e39c0b-5185-405b-8958-e7f885f74107" providerId="ADAL" clId="{D386AAEF-F5ED-468D-B2EF-B25D646C8CF7}" dt="2025-05-03T16:25:53.312" v="218" actId="26606"/>
          <ac:spMkLst>
            <pc:docMk/>
            <pc:sldMk cId="1307709118" sldId="273"/>
            <ac:spMk id="7" creationId="{C7D023E4-8DE1-436E-9847-ED6A4B4B04FD}"/>
          </ac:spMkLst>
        </pc:spChg>
        <pc:grpChg chg="add">
          <ac:chgData name="Kirstin Godsk" userId="75e39c0b-5185-405b-8958-e7f885f74107" providerId="ADAL" clId="{D386AAEF-F5ED-468D-B2EF-B25D646C8CF7}" dt="2025-05-03T16:25:53.312" v="218" actId="26606"/>
          <ac:grpSpMkLst>
            <pc:docMk/>
            <pc:sldMk cId="1307709118" sldId="273"/>
            <ac:grpSpMk id="9" creationId="{1FEC590B-3306-47E9-BD67-97F3F76169A4}"/>
          </ac:grpSpMkLst>
        </pc:grpChg>
        <pc:grpChg chg="add">
          <ac:chgData name="Kirstin Godsk" userId="75e39c0b-5185-405b-8958-e7f885f74107" providerId="ADAL" clId="{D386AAEF-F5ED-468D-B2EF-B25D646C8CF7}" dt="2025-05-03T16:25:53.312" v="218" actId="26606"/>
          <ac:grpSpMkLst>
            <pc:docMk/>
            <pc:sldMk cId="1307709118" sldId="273"/>
            <ac:grpSpMk id="13" creationId="{A47AAF5E-1692-48C9-98FB-6432BF0BC4F7}"/>
          </ac:grpSpMkLst>
        </pc:grpChg>
      </pc:sldChg>
      <pc:sldChg chg="modSp mod">
        <pc:chgData name="Kirstin Godsk" userId="75e39c0b-5185-405b-8958-e7f885f74107" providerId="ADAL" clId="{D386AAEF-F5ED-468D-B2EF-B25D646C8CF7}" dt="2025-03-24T08:21:55.062" v="18"/>
        <pc:sldMkLst>
          <pc:docMk/>
          <pc:sldMk cId="927728544" sldId="274"/>
        </pc:sldMkLst>
        <pc:spChg chg="mod">
          <ac:chgData name="Kirstin Godsk" userId="75e39c0b-5185-405b-8958-e7f885f74107" providerId="ADAL" clId="{D386AAEF-F5ED-468D-B2EF-B25D646C8CF7}" dt="2025-03-24T08:21:55.062" v="18"/>
          <ac:spMkLst>
            <pc:docMk/>
            <pc:sldMk cId="927728544" sldId="274"/>
            <ac:spMk id="2" creationId="{AFE3AE12-2177-9A4A-2D3B-5F9628A750A2}"/>
          </ac:spMkLst>
        </pc:spChg>
      </pc:sldChg>
      <pc:sldChg chg="addSp delSp modSp del mod setBg">
        <pc:chgData name="Kirstin Godsk" userId="75e39c0b-5185-405b-8958-e7f885f74107" providerId="ADAL" clId="{D386AAEF-F5ED-468D-B2EF-B25D646C8CF7}" dt="2025-05-03T16:21:48.931" v="76" actId="47"/>
        <pc:sldMkLst>
          <pc:docMk/>
          <pc:sldMk cId="1900489825" sldId="275"/>
        </pc:sldMkLst>
        <pc:spChg chg="mod">
          <ac:chgData name="Kirstin Godsk" userId="75e39c0b-5185-405b-8958-e7f885f74107" providerId="ADAL" clId="{D386AAEF-F5ED-468D-B2EF-B25D646C8CF7}" dt="2025-05-03T16:20:39.149" v="75" actId="1076"/>
          <ac:spMkLst>
            <pc:docMk/>
            <pc:sldMk cId="1900489825" sldId="275"/>
            <ac:spMk id="5" creationId="{91B36F77-E869-2C03-E3A5-F17CC7B89EB9}"/>
          </ac:spMkLst>
        </pc:spChg>
      </pc:sldChg>
      <pc:sldChg chg="addSp delSp modSp mod setBg">
        <pc:chgData name="Kirstin Godsk" userId="75e39c0b-5185-405b-8958-e7f885f74107" providerId="ADAL" clId="{D386AAEF-F5ED-468D-B2EF-B25D646C8CF7}" dt="2025-05-03T16:26:27.280" v="220" actId="26606"/>
        <pc:sldMkLst>
          <pc:docMk/>
          <pc:sldMk cId="1363886780" sldId="276"/>
        </pc:sldMkLst>
        <pc:spChg chg="mod">
          <ac:chgData name="Kirstin Godsk" userId="75e39c0b-5185-405b-8958-e7f885f74107" providerId="ADAL" clId="{D386AAEF-F5ED-468D-B2EF-B25D646C8CF7}" dt="2025-05-03T16:26:27.280" v="220" actId="26606"/>
          <ac:spMkLst>
            <pc:docMk/>
            <pc:sldMk cId="1363886780" sldId="276"/>
            <ac:spMk id="2" creationId="{D3ECD0CD-28A8-DAE3-96CC-54F87C65E8A9}"/>
          </ac:spMkLst>
        </pc:spChg>
        <pc:spChg chg="add">
          <ac:chgData name="Kirstin Godsk" userId="75e39c0b-5185-405b-8958-e7f885f74107" providerId="ADAL" clId="{D386AAEF-F5ED-468D-B2EF-B25D646C8CF7}" dt="2025-05-03T16:26:27.280" v="220" actId="26606"/>
          <ac:spMkLst>
            <pc:docMk/>
            <pc:sldMk cId="1363886780" sldId="276"/>
            <ac:spMk id="14" creationId="{D4771268-CB57-404A-9271-370EB28F6090}"/>
          </ac:spMkLst>
        </pc:spChg>
        <pc:picChg chg="mod">
          <ac:chgData name="Kirstin Godsk" userId="75e39c0b-5185-405b-8958-e7f885f74107" providerId="ADAL" clId="{D386AAEF-F5ED-468D-B2EF-B25D646C8CF7}" dt="2025-05-03T16:26:27.280" v="220" actId="26606"/>
          <ac:picMkLst>
            <pc:docMk/>
            <pc:sldMk cId="1363886780" sldId="276"/>
            <ac:picMk id="4" creationId="{4EA51461-E5DD-1F9E-6E5F-32C2AAB672D9}"/>
          </ac:picMkLst>
        </pc:picChg>
        <pc:cxnChg chg="add del">
          <ac:chgData name="Kirstin Godsk" userId="75e39c0b-5185-405b-8958-e7f885f74107" providerId="ADAL" clId="{D386AAEF-F5ED-468D-B2EF-B25D646C8CF7}" dt="2025-05-03T16:26:27.280" v="220" actId="26606"/>
          <ac:cxnSpMkLst>
            <pc:docMk/>
            <pc:sldMk cId="1363886780" sldId="276"/>
            <ac:cxnSpMk id="9" creationId="{33193FD5-6A49-7562-EA76-F15D42E15804}"/>
          </ac:cxnSpMkLst>
        </pc:cxnChg>
      </pc:sldChg>
      <pc:sldChg chg="modSp mod">
        <pc:chgData name="Kirstin Godsk" userId="75e39c0b-5185-405b-8958-e7f885f74107" providerId="ADAL" clId="{D386AAEF-F5ED-468D-B2EF-B25D646C8CF7}" dt="2025-03-24T08:27:13.921" v="64" actId="20577"/>
        <pc:sldMkLst>
          <pc:docMk/>
          <pc:sldMk cId="3554474574" sldId="277"/>
        </pc:sldMkLst>
        <pc:spChg chg="mod">
          <ac:chgData name="Kirstin Godsk" userId="75e39c0b-5185-405b-8958-e7f885f74107" providerId="ADAL" clId="{D386AAEF-F5ED-468D-B2EF-B25D646C8CF7}" dt="2025-03-24T08:27:13.921" v="64" actId="20577"/>
          <ac:spMkLst>
            <pc:docMk/>
            <pc:sldMk cId="3554474574" sldId="277"/>
            <ac:spMk id="2" creationId="{A5518152-C463-D161-3F28-886A6EB3A30B}"/>
          </ac:spMkLst>
        </pc:spChg>
      </pc:sldChg>
      <pc:sldChg chg="addSp delSp modSp new mod ord setBg">
        <pc:chgData name="Kirstin Godsk" userId="75e39c0b-5185-405b-8958-e7f885f74107" providerId="ADAL" clId="{D386AAEF-F5ED-468D-B2EF-B25D646C8CF7}" dt="2025-05-03T16:24:11.842" v="200" actId="26606"/>
        <pc:sldMkLst>
          <pc:docMk/>
          <pc:sldMk cId="3950381775" sldId="278"/>
        </pc:sldMkLst>
        <pc:spChg chg="mod">
          <ac:chgData name="Kirstin Godsk" userId="75e39c0b-5185-405b-8958-e7f885f74107" providerId="ADAL" clId="{D386AAEF-F5ED-468D-B2EF-B25D646C8CF7}" dt="2025-05-03T16:24:11.842" v="200" actId="26606"/>
          <ac:spMkLst>
            <pc:docMk/>
            <pc:sldMk cId="3950381775" sldId="278"/>
            <ac:spMk id="2" creationId="{20BEDB38-CB6A-0BAA-286A-BB55BB18437B}"/>
          </ac:spMkLst>
        </pc:spChg>
        <pc:spChg chg="mod">
          <ac:chgData name="Kirstin Godsk" userId="75e39c0b-5185-405b-8958-e7f885f74107" providerId="ADAL" clId="{D386AAEF-F5ED-468D-B2EF-B25D646C8CF7}" dt="2025-05-03T16:24:11.842" v="200" actId="26606"/>
          <ac:spMkLst>
            <pc:docMk/>
            <pc:sldMk cId="3950381775" sldId="278"/>
            <ac:spMk id="3" creationId="{4F6E98E7-8225-18F2-3AD9-7C156F4CCB13}"/>
          </ac:spMkLst>
        </pc:spChg>
        <pc:spChg chg="add">
          <ac:chgData name="Kirstin Godsk" userId="75e39c0b-5185-405b-8958-e7f885f74107" providerId="ADAL" clId="{D386AAEF-F5ED-468D-B2EF-B25D646C8CF7}" dt="2025-05-03T16:24:11.842" v="200" actId="26606"/>
          <ac:spMkLst>
            <pc:docMk/>
            <pc:sldMk cId="3950381775" sldId="278"/>
            <ac:spMk id="1036" creationId="{7D07B7BC-3270-4CF3-A7AA-0937908AD58A}"/>
          </ac:spMkLst>
        </pc:spChg>
        <pc:grpChg chg="add del">
          <ac:chgData name="Kirstin Godsk" userId="75e39c0b-5185-405b-8958-e7f885f74107" providerId="ADAL" clId="{D386AAEF-F5ED-468D-B2EF-B25D646C8CF7}" dt="2025-05-03T16:24:11.680" v="199" actId="26606"/>
          <ac:grpSpMkLst>
            <pc:docMk/>
            <pc:sldMk cId="3950381775" sldId="278"/>
            <ac:grpSpMk id="1031" creationId="{6258F736-B256-8039-9DC6-F4E49A5C5AD5}"/>
          </ac:grpSpMkLst>
        </pc:grpChg>
        <pc:grpChg chg="add">
          <ac:chgData name="Kirstin Godsk" userId="75e39c0b-5185-405b-8958-e7f885f74107" providerId="ADAL" clId="{D386AAEF-F5ED-468D-B2EF-B25D646C8CF7}" dt="2025-05-03T16:24:11.842" v="200" actId="26606"/>
          <ac:grpSpMkLst>
            <pc:docMk/>
            <pc:sldMk cId="3950381775" sldId="278"/>
            <ac:grpSpMk id="1037" creationId="{E27AF472-EAE3-4572-AB69-B92BD10DBC6D}"/>
          </ac:grpSpMkLst>
        </pc:grpChg>
        <pc:grpChg chg="add">
          <ac:chgData name="Kirstin Godsk" userId="75e39c0b-5185-405b-8958-e7f885f74107" providerId="ADAL" clId="{D386AAEF-F5ED-468D-B2EF-B25D646C8CF7}" dt="2025-05-03T16:24:11.842" v="200" actId="26606"/>
          <ac:grpSpMkLst>
            <pc:docMk/>
            <pc:sldMk cId="3950381775" sldId="278"/>
            <ac:grpSpMk id="1045" creationId="{3248F5E6-4377-481A-9615-8B26AF96A076}"/>
          </ac:grpSpMkLst>
        </pc:grpChg>
        <pc:picChg chg="add mod ord">
          <ac:chgData name="Kirstin Godsk" userId="75e39c0b-5185-405b-8958-e7f885f74107" providerId="ADAL" clId="{D386AAEF-F5ED-468D-B2EF-B25D646C8CF7}" dt="2025-05-03T16:24:11.842" v="200" actId="26606"/>
          <ac:picMkLst>
            <pc:docMk/>
            <pc:sldMk cId="3950381775" sldId="278"/>
            <ac:picMk id="1026" creationId="{418C5AE0-F594-7DB9-7E68-94E75E851053}"/>
          </ac:picMkLst>
        </pc:picChg>
      </pc:sldChg>
      <pc:sldChg chg="addSp delSp modSp add mod ord">
        <pc:chgData name="Kirstin Godsk" userId="75e39c0b-5185-405b-8958-e7f885f74107" providerId="ADAL" clId="{D386AAEF-F5ED-468D-B2EF-B25D646C8CF7}" dt="2025-05-03T16:41:51.060" v="434" actId="9405"/>
        <pc:sldMkLst>
          <pc:docMk/>
          <pc:sldMk cId="677273129" sldId="279"/>
        </pc:sldMkLst>
        <pc:spChg chg="mod">
          <ac:chgData name="Kirstin Godsk" userId="75e39c0b-5185-405b-8958-e7f885f74107" providerId="ADAL" clId="{D386AAEF-F5ED-468D-B2EF-B25D646C8CF7}" dt="2025-05-03T16:40:41.169" v="430" actId="20577"/>
          <ac:spMkLst>
            <pc:docMk/>
            <pc:sldMk cId="677273129" sldId="279"/>
            <ac:spMk id="194" creationId="{F819FA55-2B5C-1DD9-5830-BE178EEBC310}"/>
          </ac:spMkLst>
        </pc:spChg>
        <pc:inkChg chg="add">
          <ac:chgData name="Kirstin Godsk" userId="75e39c0b-5185-405b-8958-e7f885f74107" providerId="ADAL" clId="{D386AAEF-F5ED-468D-B2EF-B25D646C8CF7}" dt="2025-05-03T16:41:14.753" v="431" actId="9405"/>
          <ac:inkMkLst>
            <pc:docMk/>
            <pc:sldMk cId="677273129" sldId="279"/>
            <ac:inkMk id="2" creationId="{DEA464F9-BAE9-C4CC-1649-6FA891FB7863}"/>
          </ac:inkMkLst>
        </pc:inkChg>
        <pc:inkChg chg="add del">
          <ac:chgData name="Kirstin Godsk" userId="75e39c0b-5185-405b-8958-e7f885f74107" providerId="ADAL" clId="{D386AAEF-F5ED-468D-B2EF-B25D646C8CF7}" dt="2025-05-03T16:41:39.969" v="433" actId="9405"/>
          <ac:inkMkLst>
            <pc:docMk/>
            <pc:sldMk cId="677273129" sldId="279"/>
            <ac:inkMk id="3" creationId="{D6225740-0DFE-3FA2-B9B9-B33270907696}"/>
          </ac:inkMkLst>
        </pc:inkChg>
        <pc:inkChg chg="add">
          <ac:chgData name="Kirstin Godsk" userId="75e39c0b-5185-405b-8958-e7f885f74107" providerId="ADAL" clId="{D386AAEF-F5ED-468D-B2EF-B25D646C8CF7}" dt="2025-05-03T16:41:51.060" v="434" actId="9405"/>
          <ac:inkMkLst>
            <pc:docMk/>
            <pc:sldMk cId="677273129" sldId="279"/>
            <ac:inkMk id="4" creationId="{F3828701-7437-F970-F7AD-7D4EBB7A9DD7}"/>
          </ac:inkMkLst>
        </pc:ink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03T16:41:14.726"/>
    </inkml:context>
    <inkml:brush xml:id="br0">
      <inkml:brushProperty name="width" value="0.035" units="cm"/>
      <inkml:brushProperty name="height" value="0.035" units="cm"/>
      <inkml:brushProperty name="color" value="#E71224"/>
    </inkml:brush>
  </inkml:definitions>
  <inkml:trace contextRef="#ctx0" brushRef="#br0">6014 47 24575,'-1'0'0,"0"0"0,0 0 0,0 1 0,1-1 0,-1 0 0,0 1 0,0-1 0,0 1 0,0-1 0,0 1 0,1 0 0,-1-1 0,0 1 0,1 0 0,-1-1 0,0 1 0,1 0 0,-1 0 0,1 0 0,-1-1 0,0 3 0,0-1 0,-8 14 0,0 1 0,2 0 0,-12 35 0,-11 65 0,28-109 0,-30 165 0,-11 195 0,31-249 0,-9 42 0,9-83 0,-4 115 0,14-143 0,-3 1 0,-2-1 0,-3 0 0,-1-1 0,-3 0 0,-2-1 0,-32 70 0,39-99 0,2 0 0,1 1 0,0-1 0,1 1 0,-2 24 0,3-3 0,4 64 0,-1-97 0,0-1 0,0-1 0,-1 1 0,1 0 0,-1 0 0,-1 0 0,1-1 0,-1 0 0,-1 1 0,1-1 0,-7 9 0,-11 21 0,5-6 0,-1-1 0,-2 0 0,-1-2 0,-29 32 0,-40 32 0,64-67 0,4-6 0,-1-1 0,-34 22 0,-18 12 0,52-33 0,-7 6 0,-1 0 0,-1-2 0,-66 34 0,-43 18 0,127-68 0,0 1 0,0-2 0,-1 0 0,0-1 0,0 0 0,0-1 0,-29 2 0,-106-5 0,85-2 0,-25-4 0,-164-32 0,-3-2 0,-190 31 0,291 10 0,128-1 0,0 0 0,1 2 0,-1 1 0,0 1 0,1 1 0,0 1 0,-48 19 0,-55 30 0,106-46 0,0-2 0,-1-1 0,-42 6 0,-308 43 0,300-45 0,0-4 0,-147-5 0,92-3 0,-501 2 0,451 14 0,122-7 0,31-4 0,-143 19 0,124-11 0,0 1 0,-74 32 0,97-35 0,-4 2 0,-73 25 0,90-34 0,1 1 0,0 0 0,-1 0 0,1 1 0,1 0 0,-1 1 0,1-1 0,-1 2 0,1-1 0,0 1 0,1 0 0,0 0 0,-6 8 0,0-1 0,0 0 0,-1 0 0,0-1 0,-29 20 0,28-23 0,1 0 0,1 1 0,0 1 0,0 0 0,1 1 0,-16 21 0,-58 94 0,76-114 0,1 0 0,1 1 0,0 1 0,1-1 0,1 1 0,0 0 0,1 0 0,1 0 0,-3 22 0,2 15 0,4 77 0,2-65 0,-3 123 0,4 141 0,-2-313 0,1 1 0,1-1 0,0-1 0,1 1 0,9 24 0,39 65 0,-12-25 0,13 19 0,-27-54 0,35 49 0,-10-21 0,-23-29 0,1-1 0,52 53 0,-51-62 0,26 29 0,2-3 0,111 87 0,9-31 0,-147-99 0,0-1 0,1-2 0,0 0 0,38 7 0,-3-5 0,-25-6 0,0 1 0,46 18 0,-30-3 0,1-3 0,75 17 0,30-5 0,151 34 0,-256-53 0,156 42 0,-131-34 0,2-4 0,-1-3 0,128 6 0,264-17 0,-271-7 0,-198 2 0,41 1 0,0-3 0,63-10 0,-52 4 0,-43 7 0,1-2 0,-1 1 0,0-2 0,18-6 0,47-22 0,119-40 0,-155 58 0,-30 9 0,-1 0 0,1 1 0,0 0 0,25-1 0,-33 5 0,1-1 0,-1 1 0,1-2 0,-1 1 0,0-1 0,0-1 0,1 1 0,-2-1 0,1-1 0,0 0 0,-1 0 0,1 0 0,-1-1 0,0 0 0,-1 0 0,11-11 0,-1 3 0,0 0 0,1 0 0,0 2 0,20-11 0,-18 12 0,0-2 0,-1 0 0,28-25 0,-14 6 0,79-71 0,-67 66 0,-1-1 0,-2-3 0,44-54 0,116-165 0,-187 238 0,-1 0 0,15-37 0,14-22 0,1 7 0,-3-1 0,42-109 0,-70 144 0,-1 0 0,-2-1 0,-2-1 0,4-76 0,-9 97 0,1-1 0,1 1 0,1 0 0,9-27 0,39-76 0,-16 39 0,-9 20 0,45-75 0,48-53 0,-106 169 0,109-173 0,-86 138 0,-15 22 0,1 0 0,45-49 0,-49 63 0,0-1 0,-1-1 0,28-47 0,-19 26 0,-17 27 0,0 0 0,-1 0 0,11-29 0,-9 16 0,1 1 0,1 0 0,34-52 0,-18 32 0,-23 35 0,2 0 0,0 1 0,0 1 0,1-1 0,1 1 0,22-20 0,134-104 0,-134 115 0,0 2 0,70-32 0,14-7 0,-80 37 0,-16 8 0,1 0 0,0 2 0,1 1 0,0 1 0,1 0 0,38-8 0,-6 9 0,35-8 0,155-41 0,-225 52 0,36-15 0,-37 12 0,40-10 0,-7 5 0,0-2 0,0-2 0,-2-2 0,51-28 0,-95 44 0,-1-1 0,0 1 0,0-1 0,0 0 0,0-1 0,-1 1 0,0-1 0,0 0 0,0-1 0,-1 1 0,7-14 0,1-5 0,-2 0 0,7-30 0,-6 21 0,40-125 0,-46 140 0,0-1 0,-1-1 0,2-40 0,-8-63 0,1 56 0,-3 29 0,0-1 0,-3 1 0,-1 0 0,-14-38 0,14 52 0,-1 1 0,-2 0 0,-21-37 0,-49-63 0,77 118 0,-36-54 0,14 20 0,-1 1 0,-2 1 0,-2 1 0,-37-35 0,52 58 0,-39-34 0,-93-64 0,95 75 0,37 25 0,0 0 0,-1 1 0,0 1 0,-21-9 0,1 3 0,-67-39 0,89 47 0,-1 0 0,1 2 0,-22-7 0,20 8 0,1-1 0,-1 0 0,-14-10 0,11 6 0,0 0 0,0 2 0,0 0 0,-42-10 0,-90-6 0,104 19 0,0 2 0,-1 2 0,1 3 0,-73 11 0,110-12 0,1 1 0,0 0 0,-1 1 0,1 1 0,1-1 0,-17 9 0,12-5 0,-1-1 0,0 0 0,-25 5 0,-18 6 0,20-5 0,0-2 0,-1-1 0,-40 3 0,-56 12 0,97-14-93,-87 25-1179,100-25-5554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03T16:41:51.034"/>
    </inkml:context>
    <inkml:brush xml:id="br0">
      <inkml:brushProperty name="width" value="0.035" units="cm"/>
      <inkml:brushProperty name="height" value="0.035" units="cm"/>
      <inkml:brushProperty name="color" value="#E71224"/>
    </inkml:brush>
  </inkml:definitions>
  <inkml:trace contextRef="#ctx0" brushRef="#br0">6332 6420 24575,'-3'1'0,"1"0"0,-1 0 0,1 0 0,-1 0 0,1 0 0,-1 0 0,1 1 0,0-1 0,0 1 0,-1 0 0,-2 3 0,-17 10 0,10-10 0,-1-2 0,0 0 0,-14 2 0,-7 1 0,3-1 0,0-1 0,0-2 0,-32-1 0,29-1 0,0 1 0,-42 7 0,-92 17 0,-44 9 0,145-18 0,-2-3 0,0-4 0,-71 1 0,83-7 0,1 3 0,0 2 0,0 2 0,-89 29 0,-84 16 0,175-44 0,-1-1 0,-1-2 0,-59 0 0,-115-8 0,88-2 0,-1674 2 0,1801-2 0,0 1 0,0-2 0,0 0 0,1-1 0,0-1 0,-1 0 0,-14-8 0,-19-6 0,-95-31 0,130 47 0,0 0 0,-1 1 0,-15 0 0,22 3 0,-1-2 0,1 1 0,-1-1 0,1 0 0,-1 0 0,1-1 0,0 0 0,0-1 0,0 1 0,0-1 0,0-1 0,-12-7 0,0-2 0,1 1 0,-2 1 0,0 1 0,-38-14 0,-3-2 0,45 19 0,0 2 0,0 0 0,-1 1 0,-26-3 0,26 5 0,0-1 0,0-1 0,0 0 0,-18-9 0,28 10 0,1-1 0,0 0 0,0-1 0,0 1 0,0-1 0,1-1 0,-9-10 0,8 10 0,1-1 0,-1 2 0,0-1 0,0 1 0,0-1 0,-11-5 0,-5 0 0,8 4 0,1 0 0,0-1 0,0 0 0,-18-15 0,-3-12 0,24 24 0,1 2 0,-1-1 0,-1 1 0,0 0 0,0 1 0,-15-8 0,6 5 0,1-1 0,0-1 0,1-1 0,-17-16 0,-41-29 0,54 42 0,0-1 0,1-1 0,1-1 0,-20-26 0,15 17 0,-37-32 0,47 48 0,2 0 0,-1 0 0,1-1 0,1-1 0,1 0 0,0-1 0,-15-30 0,-42-72 0,45 81 0,1 0 0,-18-45 0,13 19 0,14 36 0,2 1 0,1-1 0,1-1 0,-6-36 0,8 19 0,-27-137 0,13 128 0,16 42 0,0-1 0,0 1 0,-4-25 0,4-11 0,2 0 0,5-66 0,1 25 0,-4 34 0,2-57 0,1 103 0,-1 0 0,2 1 0,-1-1 0,1 1 0,0 0 0,1 0 0,0 0 0,0 0 0,0 1 0,1 0 0,1-1 0,-1 2 0,1-1 0,0 1 0,0 0 0,1 0 0,14-9 0,9-5 0,1 2 0,0 1 0,35-12 0,-47 21 0,44-20 0,-2-2 0,66-42 0,-107 58 0,1 1 0,0 0 0,1 2 0,39-15 0,-9 9 0,0-2 0,-2-3 0,89-52 0,-87 46 0,0 2 0,2 2 0,60-17 0,-5 1 0,-1-11 0,-79 36 0,0 1 0,0 2 0,2 1 0,37-9 0,72-10 0,231-79 0,-321 93 0,1 1 0,0 3 0,1 2 0,100-6 0,157 14 0,-156 4 0,136-15 0,-187 5 0,127 6 0,-113 3 0,-50 2 0,-1 2 0,0 4 0,0 2 0,119 38 0,-148-39 0,-1-1 0,1-2 0,1-1 0,-1-2 0,59-1 0,-67-2 0,52 8 0,-50-4 0,42 1 0,-16-5 0,285-3 0,-273-5 0,-1-2 0,128-36 0,32-7 0,-113 37 0,45-8 0,-105 14 0,-30 7 0,-1-2 0,0-1 0,30-10 0,-42 10 0,0-1 0,-1 0 0,0 0 0,0-1 0,0 0 0,-1-1 0,10-10 0,57-69 0,-64 73 0,13-20 0,34-60 0,-39 60 0,1 0 0,28-32 0,-39 51 0,-1 1 0,0-1 0,-1-1 0,-1 1 0,0-1 0,-1-1 0,-1 1 0,5-23 0,-5 10 0,-1-1 0,-1 1 0,-2 0 0,-1-1 0,-1 1 0,-6-39 0,3 51 0,0 1 0,-1 0 0,0 0 0,-2 0 0,0 1 0,-16-27 0,11 19 0,0 0 0,2-1 0,1 0 0,1 0 0,1-1 0,0 0 0,2 0 0,-2-34 0,3-24 0,7-102 0,-3 184 0,22-259 0,-15 218 0,24-76 0,-5 25 0,-21 74 0,34-121 0,-34 125 0,0 1 0,2 0 0,0 1 0,0 0 0,1 0 0,1 0 0,14-15 0,-13 18 0,0 1 0,1 1 0,0-1 0,1 2 0,0 0 0,24-11 0,83-24 0,-61 23 0,16-7 0,-1-4 0,75-42 0,-106 51 0,54-19 0,13-6 0,-94 38 0,-1 0 0,0-1 0,-1 0 0,0-1 0,0-1 0,-1 0 0,18-22 0,-9 12 0,0 1 0,1 1 0,1 0 0,35-21 0,2-1 0,21-15 0,24-18 0,-88 63 0,0 1 0,1 0 0,-1 1 0,2 1 0,0 1 0,0 0 0,26-5 0,57-21 0,-47 10 0,79-20 0,-100 34 0,0 2 0,1 2 0,60-2 0,284 9 0,-357-2 0,-1 1 0,1 0 0,0 2 0,-1 0 0,0 2 0,0 0 0,0 2 0,0 0 0,31 16 0,-30-12 0,27 11 0,-34-16 0,0 0 0,-1 1 0,0 0 0,0 2 0,15 10 0,13 13 0,-32-26 0,1 1 0,-2 1 0,1-1 0,-1 2 0,0-1 0,-1 1 0,0 1 0,9 13 0,-9-9 0,62 116 0,-57-94 0,-1 0 0,-2 1 0,9 67 0,-11-22 0,-5 144 0,-5-134 0,2-41 0,-3-1 0,-1 1 0,-3-1 0,-2 0 0,-30 93 0,29-112 0,2 1 0,2 1 0,-5 55 0,-4 19 0,10-84 0,-12 30 0,11-38 0,1 0 0,1 1 0,0 0 0,-3 32 0,2 23 0,-3-1 0,-4 0 0,-29 102 0,27-108 0,12-50 0,0-1 0,-1 1 0,0-1 0,-2 0 0,1 0 0,-1 0 0,-9 15 0,-6 1 0,-24 25 0,27-35 0,1 1 0,1 0 0,-20 37 0,23-30 0,3-7 0,-1-1 0,0 0 0,-1-1 0,-23 29 0,19-28 0,2 0 0,0 1 0,-17 34 0,-15 23 0,38-67 0,0-1 0,0 0 0,-1-1 0,0 1 0,-16 11 0,-48 41 0,46-38 0,-37 26 0,52-42 0,-1-1 0,0 0 0,0 0 0,0-2 0,-24 7 0,-68 7 0,69-13 0,-49 13 0,51-8 0,0-2 0,-1-1 0,0-2 0,0-1 0,-39-1 0,38-4 0,-16 0 0,0 2 0,-1 2 0,-66 12 0,71-5 0,-2-2 0,1-2 0,-61 0 0,78-5 0,-49 9 0,28-3 0,6 1 0,1 2 0,0 2 0,1 2 0,0 1 0,-44 24 0,40-21 0,37-15 0,0 0 0,1 1 0,0 1 0,0-1 0,0 2 0,-10 7 0,4 0 0,0 2 0,-14 17 0,-15 14 0,29-29 0,0 1 0,1 0 0,-21 35 0,-19 23 0,45-63 0,-1-1 0,2 1 0,-1 1 0,2 0 0,0 0 0,1 1 0,0-1 0,-5 19 0,-24 81 0,-10 32 0,8-18 0,-20 40 0,2-8 0,45-126 0,-24 54 0,17-42 0,1 1 0,3 1 0,-9 54 0,0-6 0,17-58 0,0 0 0,3 1 0,1-1 0,3 50 0,1-22 0,-3-53 0,-1 0 0,0 0 0,-1 0 0,0 0 0,-9 21 0,7-18 0,0 0 0,0 0 0,-1 18 0,1 31 0,6 85 0,2-46 0,-3 303 0,-1-389 0,-1-1 0,-6 29 0,3-27 0,2 0 0,-1 20 0,4 28-1365,0-47-5461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96f205c486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96f205c486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4fd0190da5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4fd0190da5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14fd0190da5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14fd0190da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24297ca04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24297ca04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924297ca04_0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924297ca04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924297ca04_0_1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924297ca04_0_1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924297ca04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924297ca04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4fd0190da5_0_6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14fd0190da5_0_6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93c0bce03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 name="Google Shape;776;g93c0bce03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a:extLst>
            <a:ext uri="{FF2B5EF4-FFF2-40B4-BE49-F238E27FC236}">
              <a16:creationId xmlns:a16="http://schemas.microsoft.com/office/drawing/2014/main" id="{F7A07FAF-5D96-3098-8983-47AFFD2E4D67}"/>
            </a:ext>
          </a:extLst>
        </p:cNvPr>
        <p:cNvGrpSpPr/>
        <p:nvPr/>
      </p:nvGrpSpPr>
      <p:grpSpPr>
        <a:xfrm>
          <a:off x="0" y="0"/>
          <a:ext cx="0" cy="0"/>
          <a:chOff x="0" y="0"/>
          <a:chExt cx="0" cy="0"/>
        </a:xfrm>
      </p:grpSpPr>
      <p:sp>
        <p:nvSpPr>
          <p:cNvPr id="191" name="Google Shape;191;g14fd0190da5_0_239:notes">
            <a:extLst>
              <a:ext uri="{FF2B5EF4-FFF2-40B4-BE49-F238E27FC236}">
                <a16:creationId xmlns:a16="http://schemas.microsoft.com/office/drawing/2014/main" id="{0F73431F-AF52-9576-FBC4-AB8C1596C5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4fd0190da5_0_239:notes">
            <a:extLst>
              <a:ext uri="{FF2B5EF4-FFF2-40B4-BE49-F238E27FC236}">
                <a16:creationId xmlns:a16="http://schemas.microsoft.com/office/drawing/2014/main" id="{B7AEC37D-2345-0010-0AF7-8640E05B95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0292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ADA2C9-EF42-DE93-0DD6-B50EDD06E18D}"/>
              </a:ext>
            </a:extLst>
          </p:cNvPr>
          <p:cNvSpPr>
            <a:spLocks noGrp="1"/>
          </p:cNvSpPr>
          <p:nvPr>
            <p:ph type="ctrTitle"/>
          </p:nvPr>
        </p:nvSpPr>
        <p:spPr>
          <a:xfrm>
            <a:off x="1143000" y="841772"/>
            <a:ext cx="6858000" cy="1790700"/>
          </a:xfrm>
        </p:spPr>
        <p:txBody>
          <a:bodyPr anchor="b"/>
          <a:lstStyle>
            <a:lvl1pPr algn="ctr">
              <a:defRPr sz="4500"/>
            </a:lvl1pPr>
          </a:lstStyle>
          <a:p>
            <a:r>
              <a:rPr lang="da-DK"/>
              <a:t>Klik for at redigere titeltypografien i masteren</a:t>
            </a:r>
            <a:endParaRPr lang="en-DK"/>
          </a:p>
        </p:txBody>
      </p:sp>
      <p:sp>
        <p:nvSpPr>
          <p:cNvPr id="3" name="Undertitel 2">
            <a:extLst>
              <a:ext uri="{FF2B5EF4-FFF2-40B4-BE49-F238E27FC236}">
                <a16:creationId xmlns:a16="http://schemas.microsoft.com/office/drawing/2014/main" id="{A2D674F4-926A-1078-A8D4-FF5DD75E922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endParaRPr lang="en-DK"/>
          </a:p>
        </p:txBody>
      </p:sp>
      <p:sp>
        <p:nvSpPr>
          <p:cNvPr id="4" name="Pladsholder til dato 3">
            <a:extLst>
              <a:ext uri="{FF2B5EF4-FFF2-40B4-BE49-F238E27FC236}">
                <a16:creationId xmlns:a16="http://schemas.microsoft.com/office/drawing/2014/main" id="{2AD53B37-EE3C-2E2E-29A5-963E096FAEC1}"/>
              </a:ext>
            </a:extLst>
          </p:cNvPr>
          <p:cNvSpPr>
            <a:spLocks noGrp="1"/>
          </p:cNvSpPr>
          <p:nvPr>
            <p:ph type="dt" sz="half" idx="10"/>
          </p:nvPr>
        </p:nvSpPr>
        <p:spPr/>
        <p:txBody>
          <a:bodyPr/>
          <a:lstStyle/>
          <a:p>
            <a:fld id="{6AD6EE87-EBD5-4F12-A48A-63ACA297AC8F}" type="datetimeFigureOut">
              <a:rPr lang="en-US" smtClean="0"/>
              <a:t>5/3/2025</a:t>
            </a:fld>
            <a:endParaRPr lang="en-US" dirty="0"/>
          </a:p>
        </p:txBody>
      </p:sp>
      <p:sp>
        <p:nvSpPr>
          <p:cNvPr id="5" name="Pladsholder til sidefod 4">
            <a:extLst>
              <a:ext uri="{FF2B5EF4-FFF2-40B4-BE49-F238E27FC236}">
                <a16:creationId xmlns:a16="http://schemas.microsoft.com/office/drawing/2014/main" id="{66B99649-C717-51D3-BF55-1BC72A54BDB2}"/>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2B5564CA-5BB3-E376-D772-EFEC5FB04F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20218406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45203-C54E-753B-904B-A89DC69E8C85}"/>
              </a:ext>
            </a:extLst>
          </p:cNvPr>
          <p:cNvSpPr>
            <a:spLocks noGrp="1"/>
          </p:cNvSpPr>
          <p:nvPr>
            <p:ph type="title"/>
          </p:nvPr>
        </p:nvSpPr>
        <p:spPr/>
        <p:txBody>
          <a:bodyPr/>
          <a:lstStyle/>
          <a:p>
            <a:r>
              <a:rPr lang="da-DK"/>
              <a:t>Klik for at redigere titeltypografien i masteren</a:t>
            </a:r>
            <a:endParaRPr lang="en-DK"/>
          </a:p>
        </p:txBody>
      </p:sp>
      <p:sp>
        <p:nvSpPr>
          <p:cNvPr id="3" name="Pladsholder til indhold 2">
            <a:extLst>
              <a:ext uri="{FF2B5EF4-FFF2-40B4-BE49-F238E27FC236}">
                <a16:creationId xmlns:a16="http://schemas.microsoft.com/office/drawing/2014/main" id="{72D07FC9-7D14-E353-66A1-B9D033693BF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4" name="Pladsholder til dato 3">
            <a:extLst>
              <a:ext uri="{FF2B5EF4-FFF2-40B4-BE49-F238E27FC236}">
                <a16:creationId xmlns:a16="http://schemas.microsoft.com/office/drawing/2014/main" id="{384E371D-2D82-62BA-C77F-AF932C30BB91}"/>
              </a:ext>
            </a:extLst>
          </p:cNvPr>
          <p:cNvSpPr>
            <a:spLocks noGrp="1"/>
          </p:cNvSpPr>
          <p:nvPr>
            <p:ph type="dt" sz="half" idx="10"/>
          </p:nvPr>
        </p:nvSpPr>
        <p:spPr/>
        <p:txBody>
          <a:bodyPr/>
          <a:lstStyle/>
          <a:p>
            <a:fld id="{A5D3794B-289A-4A80-97D7-111025398D45}" type="datetimeFigureOut">
              <a:rPr lang="en-US" smtClean="0"/>
              <a:t>5/3/2025</a:t>
            </a:fld>
            <a:endParaRPr lang="en-US" dirty="0"/>
          </a:p>
        </p:txBody>
      </p:sp>
      <p:sp>
        <p:nvSpPr>
          <p:cNvPr id="5" name="Pladsholder til sidefod 4">
            <a:extLst>
              <a:ext uri="{FF2B5EF4-FFF2-40B4-BE49-F238E27FC236}">
                <a16:creationId xmlns:a16="http://schemas.microsoft.com/office/drawing/2014/main" id="{2FFF80A5-89AB-79E0-AC34-151539A39C7C}"/>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46E24E97-FEA2-D0E1-C957-935B0066A4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132106671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5B9A84-998F-A848-1C34-54689706BAFE}"/>
              </a:ext>
            </a:extLst>
          </p:cNvPr>
          <p:cNvSpPr>
            <a:spLocks noGrp="1"/>
          </p:cNvSpPr>
          <p:nvPr>
            <p:ph type="title"/>
          </p:nvPr>
        </p:nvSpPr>
        <p:spPr>
          <a:xfrm>
            <a:off x="623888" y="1282304"/>
            <a:ext cx="7886700" cy="2139553"/>
          </a:xfrm>
        </p:spPr>
        <p:txBody>
          <a:bodyPr anchor="b"/>
          <a:lstStyle>
            <a:lvl1pPr>
              <a:defRPr sz="4500"/>
            </a:lvl1pPr>
          </a:lstStyle>
          <a:p>
            <a:r>
              <a:rPr lang="da-DK"/>
              <a:t>Klik for at redigere titeltypografien i masteren</a:t>
            </a:r>
            <a:endParaRPr lang="en-DK"/>
          </a:p>
        </p:txBody>
      </p:sp>
      <p:sp>
        <p:nvSpPr>
          <p:cNvPr id="3" name="Pladsholder til tekst 2">
            <a:extLst>
              <a:ext uri="{FF2B5EF4-FFF2-40B4-BE49-F238E27FC236}">
                <a16:creationId xmlns:a16="http://schemas.microsoft.com/office/drawing/2014/main" id="{DF8452BF-D93F-216B-2316-19681E394D7B}"/>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8AB2C54-C02D-77E9-0FFC-565963E5BFCE}"/>
              </a:ext>
            </a:extLst>
          </p:cNvPr>
          <p:cNvSpPr>
            <a:spLocks noGrp="1"/>
          </p:cNvSpPr>
          <p:nvPr>
            <p:ph type="dt" sz="half" idx="10"/>
          </p:nvPr>
        </p:nvSpPr>
        <p:spPr/>
        <p:txBody>
          <a:bodyPr/>
          <a:lstStyle/>
          <a:p>
            <a:fld id="{5A61015F-7CC6-4D0A-9D87-873EA4C304CC}" type="datetimeFigureOut">
              <a:rPr lang="en-US" smtClean="0"/>
              <a:t>5/3/2025</a:t>
            </a:fld>
            <a:endParaRPr lang="en-US" dirty="0"/>
          </a:p>
        </p:txBody>
      </p:sp>
      <p:sp>
        <p:nvSpPr>
          <p:cNvPr id="5" name="Pladsholder til sidefod 4">
            <a:extLst>
              <a:ext uri="{FF2B5EF4-FFF2-40B4-BE49-F238E27FC236}">
                <a16:creationId xmlns:a16="http://schemas.microsoft.com/office/drawing/2014/main" id="{B69D1633-8714-00EC-7D0B-AC65B0ADC6B3}"/>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90C6E6E1-E429-4C05-8AC9-315666C7BC2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341622776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3A7DE3-583E-F1D8-46D4-1B0A9CB8E320}"/>
              </a:ext>
            </a:extLst>
          </p:cNvPr>
          <p:cNvSpPr>
            <a:spLocks noGrp="1"/>
          </p:cNvSpPr>
          <p:nvPr>
            <p:ph type="title"/>
          </p:nvPr>
        </p:nvSpPr>
        <p:spPr/>
        <p:txBody>
          <a:bodyPr/>
          <a:lstStyle/>
          <a:p>
            <a:r>
              <a:rPr lang="da-DK"/>
              <a:t>Klik for at redigere titeltypografien i masteren</a:t>
            </a:r>
            <a:endParaRPr lang="en-DK"/>
          </a:p>
        </p:txBody>
      </p:sp>
      <p:sp>
        <p:nvSpPr>
          <p:cNvPr id="3" name="Pladsholder til indhold 2">
            <a:extLst>
              <a:ext uri="{FF2B5EF4-FFF2-40B4-BE49-F238E27FC236}">
                <a16:creationId xmlns:a16="http://schemas.microsoft.com/office/drawing/2014/main" id="{8F3DEEA3-A285-E65F-59FD-AC1EF78395B7}"/>
              </a:ext>
            </a:extLst>
          </p:cNvPr>
          <p:cNvSpPr>
            <a:spLocks noGrp="1"/>
          </p:cNvSpPr>
          <p:nvPr>
            <p:ph sz="half" idx="1"/>
          </p:nvPr>
        </p:nvSpPr>
        <p:spPr>
          <a:xfrm>
            <a:off x="628650" y="1369219"/>
            <a:ext cx="3886200" cy="326350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4" name="Pladsholder til indhold 3">
            <a:extLst>
              <a:ext uri="{FF2B5EF4-FFF2-40B4-BE49-F238E27FC236}">
                <a16:creationId xmlns:a16="http://schemas.microsoft.com/office/drawing/2014/main" id="{BE435AC4-9C13-11F5-7BD4-44B6444B9528}"/>
              </a:ext>
            </a:extLst>
          </p:cNvPr>
          <p:cNvSpPr>
            <a:spLocks noGrp="1"/>
          </p:cNvSpPr>
          <p:nvPr>
            <p:ph sz="half" idx="2"/>
          </p:nvPr>
        </p:nvSpPr>
        <p:spPr>
          <a:xfrm>
            <a:off x="4629150" y="1369219"/>
            <a:ext cx="3886200" cy="326350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5" name="Pladsholder til dato 4">
            <a:extLst>
              <a:ext uri="{FF2B5EF4-FFF2-40B4-BE49-F238E27FC236}">
                <a16:creationId xmlns:a16="http://schemas.microsoft.com/office/drawing/2014/main" id="{2B00B17B-D01E-AA59-CE92-0EE08F5D87D3}"/>
              </a:ext>
            </a:extLst>
          </p:cNvPr>
          <p:cNvSpPr>
            <a:spLocks noGrp="1"/>
          </p:cNvSpPr>
          <p:nvPr>
            <p:ph type="dt" sz="half" idx="10"/>
          </p:nvPr>
        </p:nvSpPr>
        <p:spPr/>
        <p:txBody>
          <a:bodyPr/>
          <a:lstStyle/>
          <a:p>
            <a:fld id="{93C6A301-0538-44EC-B09D-202E1042A48B}" type="datetimeFigureOut">
              <a:rPr lang="en-US" smtClean="0"/>
              <a:t>5/3/2025</a:t>
            </a:fld>
            <a:endParaRPr lang="en-US" dirty="0"/>
          </a:p>
        </p:txBody>
      </p:sp>
      <p:sp>
        <p:nvSpPr>
          <p:cNvPr id="6" name="Pladsholder til sidefod 5">
            <a:extLst>
              <a:ext uri="{FF2B5EF4-FFF2-40B4-BE49-F238E27FC236}">
                <a16:creationId xmlns:a16="http://schemas.microsoft.com/office/drawing/2014/main" id="{BE8ADB75-67B2-EB96-7A13-A9D3FEE962CF}"/>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1909DE03-8FAC-8ACF-3099-459763D109D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201898336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B228F-83F2-FB1B-F542-CBD61BE7D5AF}"/>
              </a:ext>
            </a:extLst>
          </p:cNvPr>
          <p:cNvSpPr>
            <a:spLocks noGrp="1"/>
          </p:cNvSpPr>
          <p:nvPr>
            <p:ph type="title"/>
          </p:nvPr>
        </p:nvSpPr>
        <p:spPr>
          <a:xfrm>
            <a:off x="629841" y="273844"/>
            <a:ext cx="7886700" cy="994172"/>
          </a:xfrm>
        </p:spPr>
        <p:txBody>
          <a:bodyPr/>
          <a:lstStyle/>
          <a:p>
            <a:r>
              <a:rPr lang="da-DK"/>
              <a:t>Klik for at redigere titeltypografien i masteren</a:t>
            </a:r>
            <a:endParaRPr lang="en-DK"/>
          </a:p>
        </p:txBody>
      </p:sp>
      <p:sp>
        <p:nvSpPr>
          <p:cNvPr id="3" name="Pladsholder til tekst 2">
            <a:extLst>
              <a:ext uri="{FF2B5EF4-FFF2-40B4-BE49-F238E27FC236}">
                <a16:creationId xmlns:a16="http://schemas.microsoft.com/office/drawing/2014/main" id="{E4027617-4496-7862-8865-851DC5741C9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D11C25B-535D-41D4-6B2D-ED5F7EC49D10}"/>
              </a:ext>
            </a:extLst>
          </p:cNvPr>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5" name="Pladsholder til tekst 4">
            <a:extLst>
              <a:ext uri="{FF2B5EF4-FFF2-40B4-BE49-F238E27FC236}">
                <a16:creationId xmlns:a16="http://schemas.microsoft.com/office/drawing/2014/main" id="{8A17F68B-AF71-D0AB-0138-4CAACD6BB6A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BEC84AF-E62F-ED99-7D8A-77673FB5A132}"/>
              </a:ext>
            </a:extLst>
          </p:cNvPr>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7" name="Pladsholder til dato 6">
            <a:extLst>
              <a:ext uri="{FF2B5EF4-FFF2-40B4-BE49-F238E27FC236}">
                <a16:creationId xmlns:a16="http://schemas.microsoft.com/office/drawing/2014/main" id="{22183D03-0A87-53FF-083E-9E70FD55104E}"/>
              </a:ext>
            </a:extLst>
          </p:cNvPr>
          <p:cNvSpPr>
            <a:spLocks noGrp="1"/>
          </p:cNvSpPr>
          <p:nvPr>
            <p:ph type="dt" sz="half" idx="10"/>
          </p:nvPr>
        </p:nvSpPr>
        <p:spPr/>
        <p:txBody>
          <a:bodyPr/>
          <a:lstStyle/>
          <a:p>
            <a:fld id="{D789574A-8875-45EF-8EA2-3CAA0F7ABC4C}" type="datetimeFigureOut">
              <a:rPr lang="en-US" smtClean="0"/>
              <a:t>5/3/2025</a:t>
            </a:fld>
            <a:endParaRPr lang="en-US" dirty="0"/>
          </a:p>
        </p:txBody>
      </p:sp>
      <p:sp>
        <p:nvSpPr>
          <p:cNvPr id="8" name="Pladsholder til sidefod 7">
            <a:extLst>
              <a:ext uri="{FF2B5EF4-FFF2-40B4-BE49-F238E27FC236}">
                <a16:creationId xmlns:a16="http://schemas.microsoft.com/office/drawing/2014/main" id="{05CDCDE0-9E64-77A5-6C0D-6CAA46072BB8}"/>
              </a:ext>
            </a:extLst>
          </p:cNvPr>
          <p:cNvSpPr>
            <a:spLocks noGrp="1"/>
          </p:cNvSpPr>
          <p:nvPr>
            <p:ph type="ftr" sz="quarter" idx="11"/>
          </p:nvPr>
        </p:nvSpPr>
        <p:spPr/>
        <p:txBody>
          <a:bodyPr/>
          <a:lstStyle/>
          <a:p>
            <a:endParaRPr lang="en-US" dirty="0"/>
          </a:p>
        </p:txBody>
      </p:sp>
      <p:sp>
        <p:nvSpPr>
          <p:cNvPr id="9" name="Pladsholder til slidenummer 8">
            <a:extLst>
              <a:ext uri="{FF2B5EF4-FFF2-40B4-BE49-F238E27FC236}">
                <a16:creationId xmlns:a16="http://schemas.microsoft.com/office/drawing/2014/main" id="{DD43F68D-8B19-991E-255E-61EAECAA743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188451655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31B640-1D38-A685-A614-C0A3472D4D7A}"/>
              </a:ext>
            </a:extLst>
          </p:cNvPr>
          <p:cNvSpPr>
            <a:spLocks noGrp="1"/>
          </p:cNvSpPr>
          <p:nvPr>
            <p:ph type="title"/>
          </p:nvPr>
        </p:nvSpPr>
        <p:spPr/>
        <p:txBody>
          <a:bodyPr/>
          <a:lstStyle/>
          <a:p>
            <a:r>
              <a:rPr lang="da-DK"/>
              <a:t>Klik for at redigere titeltypografien i masteren</a:t>
            </a:r>
            <a:endParaRPr lang="en-DK"/>
          </a:p>
        </p:txBody>
      </p:sp>
      <p:sp>
        <p:nvSpPr>
          <p:cNvPr id="3" name="Pladsholder til dato 2">
            <a:extLst>
              <a:ext uri="{FF2B5EF4-FFF2-40B4-BE49-F238E27FC236}">
                <a16:creationId xmlns:a16="http://schemas.microsoft.com/office/drawing/2014/main" id="{4A909D8F-D2E4-30AB-4796-56839FF78B0D}"/>
              </a:ext>
            </a:extLst>
          </p:cNvPr>
          <p:cNvSpPr>
            <a:spLocks noGrp="1"/>
          </p:cNvSpPr>
          <p:nvPr>
            <p:ph type="dt" sz="half" idx="10"/>
          </p:nvPr>
        </p:nvSpPr>
        <p:spPr/>
        <p:txBody>
          <a:bodyPr/>
          <a:lstStyle/>
          <a:p>
            <a:fld id="{67EF4D4C-5367-4C26-9E2B-D8088D7FCA81}" type="datetimeFigureOut">
              <a:rPr lang="en-US" smtClean="0"/>
              <a:t>5/3/2025</a:t>
            </a:fld>
            <a:endParaRPr lang="en-US" dirty="0"/>
          </a:p>
        </p:txBody>
      </p:sp>
      <p:sp>
        <p:nvSpPr>
          <p:cNvPr id="4" name="Pladsholder til sidefod 3">
            <a:extLst>
              <a:ext uri="{FF2B5EF4-FFF2-40B4-BE49-F238E27FC236}">
                <a16:creationId xmlns:a16="http://schemas.microsoft.com/office/drawing/2014/main" id="{550C82CF-00F1-CEB0-4325-4743B4284DEF}"/>
              </a:ext>
            </a:extLst>
          </p:cNvPr>
          <p:cNvSpPr>
            <a:spLocks noGrp="1"/>
          </p:cNvSpPr>
          <p:nvPr>
            <p:ph type="ftr" sz="quarter" idx="11"/>
          </p:nvPr>
        </p:nvSpPr>
        <p:spPr/>
        <p:txBody>
          <a:bodyPr/>
          <a:lstStyle/>
          <a:p>
            <a:endParaRPr lang="en-US" dirty="0"/>
          </a:p>
        </p:txBody>
      </p:sp>
      <p:sp>
        <p:nvSpPr>
          <p:cNvPr id="5" name="Pladsholder til slidenummer 4">
            <a:extLst>
              <a:ext uri="{FF2B5EF4-FFF2-40B4-BE49-F238E27FC236}">
                <a16:creationId xmlns:a16="http://schemas.microsoft.com/office/drawing/2014/main" id="{98E4F472-4C56-2884-0635-BB36F53ACF8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268732156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BAA1BFB-F162-417C-06F1-BA2E487C162A}"/>
              </a:ext>
            </a:extLst>
          </p:cNvPr>
          <p:cNvSpPr>
            <a:spLocks noGrp="1"/>
          </p:cNvSpPr>
          <p:nvPr>
            <p:ph type="dt" sz="half" idx="10"/>
          </p:nvPr>
        </p:nvSpPr>
        <p:spPr/>
        <p:txBody>
          <a:bodyPr/>
          <a:lstStyle/>
          <a:p>
            <a:fld id="{56E91E96-98B0-4413-9547-46F3504108EF}" type="datetimeFigureOut">
              <a:rPr lang="en-US" smtClean="0"/>
              <a:t>5/3/2025</a:t>
            </a:fld>
            <a:endParaRPr lang="en-US" dirty="0"/>
          </a:p>
        </p:txBody>
      </p:sp>
      <p:sp>
        <p:nvSpPr>
          <p:cNvPr id="3" name="Pladsholder til sidefod 2">
            <a:extLst>
              <a:ext uri="{FF2B5EF4-FFF2-40B4-BE49-F238E27FC236}">
                <a16:creationId xmlns:a16="http://schemas.microsoft.com/office/drawing/2014/main" id="{9966123C-A2C7-788C-746E-E7FA9EEA6DEB}"/>
              </a:ext>
            </a:extLst>
          </p:cNvPr>
          <p:cNvSpPr>
            <a:spLocks noGrp="1"/>
          </p:cNvSpPr>
          <p:nvPr>
            <p:ph type="ftr" sz="quarter" idx="11"/>
          </p:nvPr>
        </p:nvSpPr>
        <p:spPr/>
        <p:txBody>
          <a:bodyPr/>
          <a:lstStyle/>
          <a:p>
            <a:endParaRPr lang="en-US" dirty="0"/>
          </a:p>
        </p:txBody>
      </p:sp>
      <p:sp>
        <p:nvSpPr>
          <p:cNvPr id="4" name="Pladsholder til slidenummer 3">
            <a:extLst>
              <a:ext uri="{FF2B5EF4-FFF2-40B4-BE49-F238E27FC236}">
                <a16:creationId xmlns:a16="http://schemas.microsoft.com/office/drawing/2014/main" id="{931840D7-876A-78C6-47A6-5956A3793DA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241472876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643C2-1C46-8D15-93F0-5678D2620299}"/>
              </a:ext>
            </a:extLst>
          </p:cNvPr>
          <p:cNvSpPr>
            <a:spLocks noGrp="1"/>
          </p:cNvSpPr>
          <p:nvPr>
            <p:ph type="title"/>
          </p:nvPr>
        </p:nvSpPr>
        <p:spPr>
          <a:xfrm>
            <a:off x="629841" y="342900"/>
            <a:ext cx="2949178" cy="1200150"/>
          </a:xfrm>
        </p:spPr>
        <p:txBody>
          <a:bodyPr anchor="b"/>
          <a:lstStyle>
            <a:lvl1pPr>
              <a:defRPr sz="2400"/>
            </a:lvl1pPr>
          </a:lstStyle>
          <a:p>
            <a:r>
              <a:rPr lang="da-DK"/>
              <a:t>Klik for at redigere titeltypografien i masteren</a:t>
            </a:r>
            <a:endParaRPr lang="en-DK"/>
          </a:p>
        </p:txBody>
      </p:sp>
      <p:sp>
        <p:nvSpPr>
          <p:cNvPr id="3" name="Pladsholder til indhold 2">
            <a:extLst>
              <a:ext uri="{FF2B5EF4-FFF2-40B4-BE49-F238E27FC236}">
                <a16:creationId xmlns:a16="http://schemas.microsoft.com/office/drawing/2014/main" id="{0DB1B8FD-C8AB-28EC-9060-02E82219AC0B}"/>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4" name="Pladsholder til tekst 3">
            <a:extLst>
              <a:ext uri="{FF2B5EF4-FFF2-40B4-BE49-F238E27FC236}">
                <a16:creationId xmlns:a16="http://schemas.microsoft.com/office/drawing/2014/main" id="{1BC14C06-25F3-B7EA-280F-DF5A72A9CB5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694A5CE-A183-0A2D-3861-C79F9E836B87}"/>
              </a:ext>
            </a:extLst>
          </p:cNvPr>
          <p:cNvSpPr>
            <a:spLocks noGrp="1"/>
          </p:cNvSpPr>
          <p:nvPr>
            <p:ph type="dt" sz="half" idx="10"/>
          </p:nvPr>
        </p:nvSpPr>
        <p:spPr/>
        <p:txBody>
          <a:bodyPr/>
          <a:lstStyle/>
          <a:p>
            <a:fld id="{05C68B11-C5A8-448C-8CE9-B1A273C79CFC}" type="datetimeFigureOut">
              <a:rPr lang="en-US" smtClean="0"/>
              <a:t>5/3/2025</a:t>
            </a:fld>
            <a:endParaRPr lang="en-US" dirty="0"/>
          </a:p>
        </p:txBody>
      </p:sp>
      <p:sp>
        <p:nvSpPr>
          <p:cNvPr id="6" name="Pladsholder til sidefod 5">
            <a:extLst>
              <a:ext uri="{FF2B5EF4-FFF2-40B4-BE49-F238E27FC236}">
                <a16:creationId xmlns:a16="http://schemas.microsoft.com/office/drawing/2014/main" id="{908CB517-29F6-E1DB-C828-A63891B7DB6E}"/>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EF1D502B-6548-7408-87B4-2F856520156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399654408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3B6090-0FE1-741E-326B-7AAD57DA1118}"/>
              </a:ext>
            </a:extLst>
          </p:cNvPr>
          <p:cNvSpPr>
            <a:spLocks noGrp="1"/>
          </p:cNvSpPr>
          <p:nvPr>
            <p:ph type="title"/>
          </p:nvPr>
        </p:nvSpPr>
        <p:spPr>
          <a:xfrm>
            <a:off x="629841" y="342900"/>
            <a:ext cx="2949178" cy="1200150"/>
          </a:xfrm>
        </p:spPr>
        <p:txBody>
          <a:bodyPr anchor="b"/>
          <a:lstStyle>
            <a:lvl1pPr>
              <a:defRPr sz="2400"/>
            </a:lvl1pPr>
          </a:lstStyle>
          <a:p>
            <a:r>
              <a:rPr lang="da-DK"/>
              <a:t>Klik for at redigere titeltypografien i masteren</a:t>
            </a:r>
            <a:endParaRPr lang="en-DK"/>
          </a:p>
        </p:txBody>
      </p:sp>
      <p:sp>
        <p:nvSpPr>
          <p:cNvPr id="3" name="Pladsholder til billede 2">
            <a:extLst>
              <a:ext uri="{FF2B5EF4-FFF2-40B4-BE49-F238E27FC236}">
                <a16:creationId xmlns:a16="http://schemas.microsoft.com/office/drawing/2014/main" id="{8F01DD61-CE92-7CE8-08D6-2C23E5E2825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DK"/>
          </a:p>
        </p:txBody>
      </p:sp>
      <p:sp>
        <p:nvSpPr>
          <p:cNvPr id="4" name="Pladsholder til tekst 3">
            <a:extLst>
              <a:ext uri="{FF2B5EF4-FFF2-40B4-BE49-F238E27FC236}">
                <a16:creationId xmlns:a16="http://schemas.microsoft.com/office/drawing/2014/main" id="{80EE93A2-52AB-C9E6-13B8-C7775642A74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68AF366-54C5-B91A-9435-18487AE432B9}"/>
              </a:ext>
            </a:extLst>
          </p:cNvPr>
          <p:cNvSpPr>
            <a:spLocks noGrp="1"/>
          </p:cNvSpPr>
          <p:nvPr>
            <p:ph type="dt" sz="half" idx="10"/>
          </p:nvPr>
        </p:nvSpPr>
        <p:spPr/>
        <p:txBody>
          <a:bodyPr/>
          <a:lstStyle/>
          <a:p>
            <a:fld id="{C7616CA0-919D-4A49-9C8A-62FDFB3A5183}" type="datetimeFigureOut">
              <a:rPr lang="en-US" smtClean="0"/>
              <a:t>5/3/2025</a:t>
            </a:fld>
            <a:endParaRPr lang="en-US" dirty="0"/>
          </a:p>
        </p:txBody>
      </p:sp>
      <p:sp>
        <p:nvSpPr>
          <p:cNvPr id="6" name="Pladsholder til sidefod 5">
            <a:extLst>
              <a:ext uri="{FF2B5EF4-FFF2-40B4-BE49-F238E27FC236}">
                <a16:creationId xmlns:a16="http://schemas.microsoft.com/office/drawing/2014/main" id="{6576A706-D40A-2B20-A83B-D75B00B4EAA6}"/>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76EC28BB-67BD-211A-4E42-03791248F76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329213221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CB31C-BCAA-02D9-E5C4-2D98C6120AC2}"/>
              </a:ext>
            </a:extLst>
          </p:cNvPr>
          <p:cNvSpPr>
            <a:spLocks noGrp="1"/>
          </p:cNvSpPr>
          <p:nvPr>
            <p:ph type="title"/>
          </p:nvPr>
        </p:nvSpPr>
        <p:spPr/>
        <p:txBody>
          <a:bodyPr/>
          <a:lstStyle/>
          <a:p>
            <a:r>
              <a:rPr lang="da-DK"/>
              <a:t>Klik for at redigere titeltypografien i masteren</a:t>
            </a:r>
            <a:endParaRPr lang="en-DK"/>
          </a:p>
        </p:txBody>
      </p:sp>
      <p:sp>
        <p:nvSpPr>
          <p:cNvPr id="3" name="Pladsholder til lodret titel 2">
            <a:extLst>
              <a:ext uri="{FF2B5EF4-FFF2-40B4-BE49-F238E27FC236}">
                <a16:creationId xmlns:a16="http://schemas.microsoft.com/office/drawing/2014/main" id="{7C0B9C2F-39ED-20F5-4340-8FEF16F9933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4" name="Pladsholder til dato 3">
            <a:extLst>
              <a:ext uri="{FF2B5EF4-FFF2-40B4-BE49-F238E27FC236}">
                <a16:creationId xmlns:a16="http://schemas.microsoft.com/office/drawing/2014/main" id="{CFB98B1A-ECB6-51A6-0CB6-764ABB1464AF}"/>
              </a:ext>
            </a:extLst>
          </p:cNvPr>
          <p:cNvSpPr>
            <a:spLocks noGrp="1"/>
          </p:cNvSpPr>
          <p:nvPr>
            <p:ph type="dt" sz="half" idx="10"/>
          </p:nvPr>
        </p:nvSpPr>
        <p:spPr/>
        <p:txBody>
          <a:bodyPr/>
          <a:lstStyle/>
          <a:p>
            <a:fld id="{4CD73815-2707-4475-8F1A-B873CB631BB4}" type="datetimeFigureOut">
              <a:rPr lang="en-US" smtClean="0"/>
              <a:t>5/3/2025</a:t>
            </a:fld>
            <a:endParaRPr lang="en-US" dirty="0"/>
          </a:p>
        </p:txBody>
      </p:sp>
      <p:sp>
        <p:nvSpPr>
          <p:cNvPr id="5" name="Pladsholder til sidefod 4">
            <a:extLst>
              <a:ext uri="{FF2B5EF4-FFF2-40B4-BE49-F238E27FC236}">
                <a16:creationId xmlns:a16="http://schemas.microsoft.com/office/drawing/2014/main" id="{B45A57CF-289A-98F6-D1F4-11EE2B67F7AA}"/>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D807D0F7-35D2-90BE-1F42-794202CC27E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310695557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9AC9B29-825A-F057-5C29-6E81EA515B08}"/>
              </a:ext>
            </a:extLst>
          </p:cNvPr>
          <p:cNvSpPr>
            <a:spLocks noGrp="1"/>
          </p:cNvSpPr>
          <p:nvPr>
            <p:ph type="title" orient="vert"/>
          </p:nvPr>
        </p:nvSpPr>
        <p:spPr>
          <a:xfrm>
            <a:off x="6543675" y="273844"/>
            <a:ext cx="1971675" cy="4358879"/>
          </a:xfrm>
        </p:spPr>
        <p:txBody>
          <a:bodyPr vert="eaVert"/>
          <a:lstStyle/>
          <a:p>
            <a:r>
              <a:rPr lang="da-DK"/>
              <a:t>Klik for at redigere titeltypografien i masteren</a:t>
            </a:r>
            <a:endParaRPr lang="en-DK"/>
          </a:p>
        </p:txBody>
      </p:sp>
      <p:sp>
        <p:nvSpPr>
          <p:cNvPr id="3" name="Pladsholder til lodret titel 2">
            <a:extLst>
              <a:ext uri="{FF2B5EF4-FFF2-40B4-BE49-F238E27FC236}">
                <a16:creationId xmlns:a16="http://schemas.microsoft.com/office/drawing/2014/main" id="{FA9FD49A-FD13-B728-8940-E0B0477A1289}"/>
              </a:ext>
            </a:extLst>
          </p:cNvPr>
          <p:cNvSpPr>
            <a:spLocks noGrp="1"/>
          </p:cNvSpPr>
          <p:nvPr>
            <p:ph type="body" orient="vert" idx="1"/>
          </p:nvPr>
        </p:nvSpPr>
        <p:spPr>
          <a:xfrm>
            <a:off x="628650" y="273844"/>
            <a:ext cx="5800725" cy="4358879"/>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4" name="Pladsholder til dato 3">
            <a:extLst>
              <a:ext uri="{FF2B5EF4-FFF2-40B4-BE49-F238E27FC236}">
                <a16:creationId xmlns:a16="http://schemas.microsoft.com/office/drawing/2014/main" id="{FAE34A55-C7ED-2632-BB0A-1F5A42131E19}"/>
              </a:ext>
            </a:extLst>
          </p:cNvPr>
          <p:cNvSpPr>
            <a:spLocks noGrp="1"/>
          </p:cNvSpPr>
          <p:nvPr>
            <p:ph type="dt" sz="half" idx="10"/>
          </p:nvPr>
        </p:nvSpPr>
        <p:spPr/>
        <p:txBody>
          <a:bodyPr/>
          <a:lstStyle/>
          <a:p>
            <a:fld id="{2A4AFB99-0EAB-4182-AFF8-E214C82A68F6}" type="datetimeFigureOut">
              <a:rPr lang="en-US" smtClean="0"/>
              <a:t>5/3/2025</a:t>
            </a:fld>
            <a:endParaRPr lang="en-US" dirty="0"/>
          </a:p>
        </p:txBody>
      </p:sp>
      <p:sp>
        <p:nvSpPr>
          <p:cNvPr id="5" name="Pladsholder til sidefod 4">
            <a:extLst>
              <a:ext uri="{FF2B5EF4-FFF2-40B4-BE49-F238E27FC236}">
                <a16:creationId xmlns:a16="http://schemas.microsoft.com/office/drawing/2014/main" id="{B6898847-87EB-ED8C-D984-ED49DD86AD2B}"/>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C8305268-09AC-FD63-C1A9-9F138ABBB72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102440261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2F7AEF4-C3F3-B937-452C-AC2580CD024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a-DK"/>
              <a:t>Klik for at redigere titeltypografien i masteren</a:t>
            </a:r>
            <a:endParaRPr lang="en-DK"/>
          </a:p>
        </p:txBody>
      </p:sp>
      <p:sp>
        <p:nvSpPr>
          <p:cNvPr id="3" name="Pladsholder til tekst 2">
            <a:extLst>
              <a:ext uri="{FF2B5EF4-FFF2-40B4-BE49-F238E27FC236}">
                <a16:creationId xmlns:a16="http://schemas.microsoft.com/office/drawing/2014/main" id="{82C3C49B-006C-953E-BE82-8231798B0D4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DK"/>
          </a:p>
        </p:txBody>
      </p:sp>
      <p:sp>
        <p:nvSpPr>
          <p:cNvPr id="4" name="Pladsholder til dato 3">
            <a:extLst>
              <a:ext uri="{FF2B5EF4-FFF2-40B4-BE49-F238E27FC236}">
                <a16:creationId xmlns:a16="http://schemas.microsoft.com/office/drawing/2014/main" id="{B17891CB-2B10-A2A8-C60B-06BC49EBF6A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90298CD5-6C1E-4009-B41F-6DF62E31D3BE}" type="datetimeFigureOut">
              <a:rPr lang="en-US" smtClean="0"/>
              <a:pPr/>
              <a:t>5/3/2025</a:t>
            </a:fld>
            <a:endParaRPr lang="en-US" dirty="0"/>
          </a:p>
        </p:txBody>
      </p:sp>
      <p:sp>
        <p:nvSpPr>
          <p:cNvPr id="5" name="Pladsholder til sidefod 4">
            <a:extLst>
              <a:ext uri="{FF2B5EF4-FFF2-40B4-BE49-F238E27FC236}">
                <a16:creationId xmlns:a16="http://schemas.microsoft.com/office/drawing/2014/main" id="{F9A45EF5-CC9B-5E54-1E36-25B9A24EDE2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dirty="0"/>
          </a:p>
        </p:txBody>
      </p:sp>
      <p:sp>
        <p:nvSpPr>
          <p:cNvPr id="6" name="Pladsholder til slidenummer 5">
            <a:extLst>
              <a:ext uri="{FF2B5EF4-FFF2-40B4-BE49-F238E27FC236}">
                <a16:creationId xmlns:a16="http://schemas.microsoft.com/office/drawing/2014/main" id="{14DBB7A4-87D3-9A29-E6C6-A099624C2CE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pPr marL="0" lvl="0" indent="0" algn="r" rtl="0">
              <a:spcBef>
                <a:spcPts val="0"/>
              </a:spcBef>
              <a:spcAft>
                <a:spcPts val="0"/>
              </a:spcAft>
              <a:buNone/>
            </a:pPr>
            <a:fld id="{00000000-1234-1234-1234-123412341234}" type="slidenum">
              <a:rPr lang="da-DK" smtClean="0"/>
              <a:t>‹nr.›</a:t>
            </a:fld>
            <a:endParaRPr lang="da-DK"/>
          </a:p>
        </p:txBody>
      </p:sp>
    </p:spTree>
    <p:extLst>
      <p:ext uri="{BB962C8B-B14F-4D97-AF65-F5344CB8AC3E}">
        <p14:creationId xmlns:p14="http://schemas.microsoft.com/office/powerpoint/2010/main" val="37556628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verdensmaalene.dk/maal/3"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customXml" Target="../ink/ink2.xml"/><Relationship Id="rId5" Type="http://schemas.openxmlformats.org/officeDocument/2006/relationships/image" Target="../media/image7.png"/><Relationship Id="rId4" Type="http://schemas.openxmlformats.org/officeDocument/2006/relationships/customXml" Target="../ink/ink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Shape 52"/>
        <p:cNvGrpSpPr/>
        <p:nvPr/>
      </p:nvGrpSpPr>
      <p:grpSpPr>
        <a:xfrm>
          <a:off x="0" y="0"/>
          <a:ext cx="0" cy="0"/>
          <a:chOff x="0" y="0"/>
          <a:chExt cx="0" cy="0"/>
        </a:xfrm>
      </p:grpSpPr>
      <p:sp>
        <p:nvSpPr>
          <p:cNvPr id="53" name="Google Shape;53;p13"/>
          <p:cNvSpPr txBox="1"/>
          <p:nvPr/>
        </p:nvSpPr>
        <p:spPr>
          <a:xfrm>
            <a:off x="3837553" y="514349"/>
            <a:ext cx="4619455" cy="2228851"/>
          </a:xfrm>
          <a:prstGeom prst="rect">
            <a:avLst/>
          </a:prstGeom>
        </p:spPr>
        <p:txBody>
          <a:bodyPr spcFirstLastPara="1" vert="horz" lIns="91440" tIns="45720" rIns="91440" bIns="45720" rtlCol="0" anchor="b" anchorCtr="0">
            <a:normAutofit/>
          </a:bodyPr>
          <a:lstStyle/>
          <a:p>
            <a:pPr marL="0" lvl="0" indent="0">
              <a:spcBef>
                <a:spcPct val="0"/>
              </a:spcBef>
              <a:spcAft>
                <a:spcPts val="600"/>
              </a:spcAft>
            </a:pPr>
            <a:endParaRPr lang="en-US" sz="4800" cap="all">
              <a:ln w="3175" cmpd="sng">
                <a:noFill/>
              </a:ln>
              <a:latin typeface="+mj-lt"/>
              <a:ea typeface="+mj-ea"/>
              <a:cs typeface="+mj-cs"/>
              <a:sym typeface="Fira Sans Extra Condensed SemiBold"/>
            </a:endParaRPr>
          </a:p>
          <a:p>
            <a:pPr marL="0" lvl="0" indent="0">
              <a:spcBef>
                <a:spcPct val="0"/>
              </a:spcBef>
              <a:spcAft>
                <a:spcPts val="600"/>
              </a:spcAft>
            </a:pPr>
            <a:r>
              <a:rPr lang="en-US" sz="4800" cap="all">
                <a:ln w="3175" cmpd="sng">
                  <a:noFill/>
                </a:ln>
                <a:latin typeface="+mj-lt"/>
                <a:ea typeface="+mj-ea"/>
                <a:cs typeface="+mj-cs"/>
                <a:sym typeface="Fira Sans Extra Condensed SemiBold"/>
              </a:rPr>
              <a:t>Sundhed</a:t>
            </a:r>
          </a:p>
        </p:txBody>
      </p:sp>
      <p:sp>
        <p:nvSpPr>
          <p:cNvPr id="54" name="Google Shape;54;p13"/>
          <p:cNvSpPr txBox="1"/>
          <p:nvPr/>
        </p:nvSpPr>
        <p:spPr>
          <a:xfrm>
            <a:off x="3836592" y="2882900"/>
            <a:ext cx="4625947" cy="1460500"/>
          </a:xfrm>
          <a:prstGeom prst="rect">
            <a:avLst/>
          </a:prstGeom>
        </p:spPr>
        <p:txBody>
          <a:bodyPr spcFirstLastPara="1" vert="horz" lIns="91440" tIns="45720" rIns="91440" bIns="45720" rtlCol="0" anchor="t" anchorCtr="0">
            <a:normAutofit/>
          </a:bodyPr>
          <a:lstStyle/>
          <a:p>
            <a:pPr lvl="0">
              <a:spcBef>
                <a:spcPct val="20000"/>
              </a:spcBef>
              <a:spcAft>
                <a:spcPts val="600"/>
              </a:spcAft>
              <a:buClr>
                <a:schemeClr val="tx1"/>
              </a:buClr>
              <a:buSzPct val="80000"/>
            </a:pPr>
            <a:r>
              <a:rPr lang="en-US" sz="2100" dirty="0" err="1">
                <a:solidFill>
                  <a:schemeClr val="bg2">
                    <a:lumMod val="75000"/>
                  </a:schemeClr>
                </a:solidFill>
                <a:sym typeface="Roboto"/>
              </a:rPr>
              <a:t>Idræt</a:t>
            </a:r>
            <a:r>
              <a:rPr lang="en-US" sz="2100" dirty="0">
                <a:solidFill>
                  <a:schemeClr val="bg2">
                    <a:lumMod val="75000"/>
                  </a:schemeClr>
                </a:solidFill>
                <a:sym typeface="Roboto"/>
              </a:rPr>
              <a:t> B. repetition </a:t>
            </a:r>
            <a:r>
              <a:rPr lang="en-US" sz="2100" dirty="0" err="1">
                <a:solidFill>
                  <a:schemeClr val="bg2">
                    <a:lumMod val="75000"/>
                  </a:schemeClr>
                </a:solidFill>
                <a:sym typeface="Roboto"/>
              </a:rPr>
              <a:t>og</a:t>
            </a:r>
            <a:r>
              <a:rPr lang="en-US" sz="2100" dirty="0">
                <a:solidFill>
                  <a:schemeClr val="bg2">
                    <a:lumMod val="75000"/>
                  </a:schemeClr>
                </a:solidFill>
                <a:sym typeface="Roboto"/>
              </a:rPr>
              <a:t> </a:t>
            </a:r>
            <a:r>
              <a:rPr lang="en-US" sz="2100" dirty="0" err="1">
                <a:solidFill>
                  <a:schemeClr val="bg2">
                    <a:lumMod val="75000"/>
                  </a:schemeClr>
                </a:solidFill>
                <a:sym typeface="Roboto"/>
              </a:rPr>
              <a:t>Danskernes</a:t>
            </a:r>
            <a:r>
              <a:rPr lang="en-US" sz="2100" dirty="0">
                <a:solidFill>
                  <a:schemeClr val="bg2">
                    <a:lumMod val="75000"/>
                  </a:schemeClr>
                </a:solidFill>
                <a:sym typeface="Roboto"/>
              </a:rPr>
              <a:t> </a:t>
            </a:r>
            <a:r>
              <a:rPr lang="en-US" sz="2100" dirty="0" err="1">
                <a:solidFill>
                  <a:schemeClr val="bg2">
                    <a:lumMod val="75000"/>
                  </a:schemeClr>
                </a:solidFill>
                <a:sym typeface="Roboto"/>
              </a:rPr>
              <a:t>sundhed</a:t>
            </a:r>
            <a:r>
              <a:rPr lang="en-US" sz="2100" dirty="0">
                <a:solidFill>
                  <a:schemeClr val="bg2">
                    <a:lumMod val="75000"/>
                  </a:schemeClr>
                </a:solidFill>
                <a:sym typeface="Roboto"/>
              </a:rPr>
              <a:t> </a:t>
            </a:r>
          </a:p>
        </p:txBody>
      </p:sp>
      <p:pic>
        <p:nvPicPr>
          <p:cNvPr id="142" name="Picture 141" descr="Kettlebells på gulvet">
            <a:extLst>
              <a:ext uri="{FF2B5EF4-FFF2-40B4-BE49-F238E27FC236}">
                <a16:creationId xmlns:a16="http://schemas.microsoft.com/office/drawing/2014/main" id="{7496C1D1-0608-9296-9FFB-B74FF91E920A}"/>
              </a:ext>
            </a:extLst>
          </p:cNvPr>
          <p:cNvPicPr>
            <a:picLocks noChangeAspect="1"/>
          </p:cNvPicPr>
          <p:nvPr/>
        </p:nvPicPr>
        <p:blipFill>
          <a:blip r:embed="rId3"/>
          <a:srcRect l="49428" r="5413"/>
          <a:stretch/>
        </p:blipFill>
        <p:spPr>
          <a:xfrm>
            <a:off x="20" y="10"/>
            <a:ext cx="3479779" cy="5143490"/>
          </a:xfrm>
          <a:prstGeom prst="rect">
            <a:avLst/>
          </a:prstGeom>
          <a:effectLst>
            <a:innerShdw blurRad="57150" dist="38100" dir="14460000">
              <a:prstClr val="black">
                <a:alpha val="70000"/>
              </a:prstClr>
            </a:inn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1CD46CE-5785-78BE-C68E-9E650EEAFB6F}"/>
              </a:ext>
            </a:extLst>
          </p:cNvPr>
          <p:cNvSpPr>
            <a:spLocks noGrp="1"/>
          </p:cNvSpPr>
          <p:nvPr>
            <p:ph type="title"/>
          </p:nvPr>
        </p:nvSpPr>
        <p:spPr/>
        <p:txBody>
          <a:bodyPr/>
          <a:lstStyle/>
          <a:p>
            <a:endParaRPr lang="da-DK" dirty="0"/>
          </a:p>
        </p:txBody>
      </p:sp>
      <p:sp>
        <p:nvSpPr>
          <p:cNvPr id="3" name="Tekstfelt 2">
            <a:extLst>
              <a:ext uri="{FF2B5EF4-FFF2-40B4-BE49-F238E27FC236}">
                <a16:creationId xmlns:a16="http://schemas.microsoft.com/office/drawing/2014/main" id="{D09E1656-8CA2-FD02-2464-83634C572B06}"/>
              </a:ext>
            </a:extLst>
          </p:cNvPr>
          <p:cNvSpPr txBox="1"/>
          <p:nvPr/>
        </p:nvSpPr>
        <p:spPr>
          <a:xfrm>
            <a:off x="782726" y="4520794"/>
            <a:ext cx="3935693" cy="307777"/>
          </a:xfrm>
          <a:prstGeom prst="rect">
            <a:avLst/>
          </a:prstGeom>
          <a:noFill/>
        </p:spPr>
        <p:txBody>
          <a:bodyPr wrap="none" rtlCol="0">
            <a:spAutoFit/>
          </a:bodyPr>
          <a:lstStyle/>
          <a:p>
            <a:r>
              <a:rPr lang="da-DK" dirty="0">
                <a:hlinkClick r:id="rId2"/>
              </a:rPr>
              <a:t>https://www.verdensmaalene.dk/maal/3</a:t>
            </a:r>
            <a:r>
              <a:rPr lang="da-DK" dirty="0"/>
              <a:t> (</a:t>
            </a:r>
            <a:r>
              <a:rPr lang="da-DK" b="1" dirty="0"/>
              <a:t>Video</a:t>
            </a:r>
            <a:r>
              <a:rPr lang="da-DK" dirty="0"/>
              <a:t>)</a:t>
            </a:r>
          </a:p>
        </p:txBody>
      </p:sp>
      <p:sp>
        <p:nvSpPr>
          <p:cNvPr id="4" name="Tekstfelt 3">
            <a:extLst>
              <a:ext uri="{FF2B5EF4-FFF2-40B4-BE49-F238E27FC236}">
                <a16:creationId xmlns:a16="http://schemas.microsoft.com/office/drawing/2014/main" id="{5BBBFA61-3D26-8A4A-2789-B9CE7CE592E5}"/>
              </a:ext>
            </a:extLst>
          </p:cNvPr>
          <p:cNvSpPr txBox="1"/>
          <p:nvPr/>
        </p:nvSpPr>
        <p:spPr>
          <a:xfrm>
            <a:off x="782726" y="4213017"/>
            <a:ext cx="5376793" cy="307777"/>
          </a:xfrm>
          <a:prstGeom prst="rect">
            <a:avLst/>
          </a:prstGeom>
          <a:noFill/>
        </p:spPr>
        <p:txBody>
          <a:bodyPr wrap="none" rtlCol="0">
            <a:spAutoFit/>
          </a:bodyPr>
          <a:lstStyle/>
          <a:p>
            <a:r>
              <a:rPr lang="da-DK" dirty="0"/>
              <a:t>Diskutér, hvilket fokus verdensmål nr.3 har for sundhed og trivsel?</a:t>
            </a:r>
          </a:p>
        </p:txBody>
      </p:sp>
      <p:pic>
        <p:nvPicPr>
          <p:cNvPr id="2050" name="Picture 2" descr="Kommunikationsmateriale | Verdensmålene.dk">
            <a:extLst>
              <a:ext uri="{FF2B5EF4-FFF2-40B4-BE49-F238E27FC236}">
                <a16:creationId xmlns:a16="http://schemas.microsoft.com/office/drawing/2014/main" id="{E52CAAC8-8831-BDB0-837F-19FCA4052D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45" t="6123" r="5851" b="13244"/>
          <a:stretch/>
        </p:blipFill>
        <p:spPr bwMode="auto">
          <a:xfrm>
            <a:off x="775411" y="65673"/>
            <a:ext cx="6481267" cy="4147344"/>
          </a:xfrm>
          <a:prstGeom prst="rect">
            <a:avLst/>
          </a:prstGeom>
          <a:noFill/>
          <a:extLst>
            <a:ext uri="{909E8E84-426E-40DD-AFC4-6F175D3DCCD1}">
              <a14:hiddenFill xmlns:a14="http://schemas.microsoft.com/office/drawing/2010/main">
                <a:solidFill>
                  <a:srgbClr val="FFFFFF"/>
                </a:solidFill>
              </a14:hiddenFill>
            </a:ext>
          </a:extLst>
        </p:spPr>
      </p:pic>
      <p:sp>
        <p:nvSpPr>
          <p:cNvPr id="7" name="Ellipse 6">
            <a:extLst>
              <a:ext uri="{FF2B5EF4-FFF2-40B4-BE49-F238E27FC236}">
                <a16:creationId xmlns:a16="http://schemas.microsoft.com/office/drawing/2014/main" id="{7DC73308-9D3A-E46A-3BA6-3C5BA8BB1CED}"/>
              </a:ext>
            </a:extLst>
          </p:cNvPr>
          <p:cNvSpPr/>
          <p:nvPr/>
        </p:nvSpPr>
        <p:spPr>
          <a:xfrm>
            <a:off x="2884879" y="930483"/>
            <a:ext cx="1204317" cy="116166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C00000"/>
              </a:solidFill>
            </a:endParaRPr>
          </a:p>
        </p:txBody>
      </p:sp>
      <p:sp>
        <p:nvSpPr>
          <p:cNvPr id="8" name="Tekstfelt 7">
            <a:extLst>
              <a:ext uri="{FF2B5EF4-FFF2-40B4-BE49-F238E27FC236}">
                <a16:creationId xmlns:a16="http://schemas.microsoft.com/office/drawing/2014/main" id="{10BD4BF7-22F8-CD79-C6F1-7F16C02F3147}"/>
              </a:ext>
            </a:extLst>
          </p:cNvPr>
          <p:cNvSpPr txBox="1"/>
          <p:nvPr/>
        </p:nvSpPr>
        <p:spPr>
          <a:xfrm>
            <a:off x="7256678" y="1057370"/>
            <a:ext cx="1925527" cy="954107"/>
          </a:xfrm>
          <a:prstGeom prst="rect">
            <a:avLst/>
          </a:prstGeom>
          <a:noFill/>
        </p:spPr>
        <p:txBody>
          <a:bodyPr wrap="none" rtlCol="0">
            <a:spAutoFit/>
          </a:bodyPr>
          <a:lstStyle/>
          <a:p>
            <a:r>
              <a:rPr lang="da-DK" dirty="0"/>
              <a:t>Hvilke andre verdens-</a:t>
            </a:r>
            <a:br>
              <a:rPr lang="da-DK" dirty="0"/>
            </a:br>
            <a:r>
              <a:rPr lang="da-DK" dirty="0"/>
              <a:t>mål vil man kunne</a:t>
            </a:r>
            <a:br>
              <a:rPr lang="da-DK" dirty="0"/>
            </a:br>
            <a:r>
              <a:rPr lang="da-DK" dirty="0"/>
              <a:t>arbejde med indenfor</a:t>
            </a:r>
            <a:br>
              <a:rPr lang="da-DK" dirty="0"/>
            </a:br>
            <a:r>
              <a:rPr lang="da-DK" dirty="0"/>
              <a:t>idræt?</a:t>
            </a:r>
          </a:p>
        </p:txBody>
      </p:sp>
    </p:spTree>
    <p:extLst>
      <p:ext uri="{BB962C8B-B14F-4D97-AF65-F5344CB8AC3E}">
        <p14:creationId xmlns:p14="http://schemas.microsoft.com/office/powerpoint/2010/main" val="29579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6"/>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Hvem er sundest? </a:t>
            </a:r>
            <a:r>
              <a:rPr lang="en" sz="1600" dirty="0"/>
              <a:t>Skriv det ned så får I svaret sidst på blokken</a:t>
            </a:r>
            <a:endParaRPr sz="1600" dirty="0">
              <a:solidFill>
                <a:srgbClr val="000000"/>
              </a:solidFill>
            </a:endParaRPr>
          </a:p>
        </p:txBody>
      </p:sp>
      <p:pic>
        <p:nvPicPr>
          <p:cNvPr id="195" name="Google Shape;195;p16"/>
          <p:cNvPicPr preferRelativeResize="0"/>
          <p:nvPr/>
        </p:nvPicPr>
        <p:blipFill>
          <a:blip r:embed="rId3">
            <a:alphaModFix/>
          </a:blip>
          <a:stretch>
            <a:fillRect/>
          </a:stretch>
        </p:blipFill>
        <p:spPr>
          <a:xfrm>
            <a:off x="1372986" y="900375"/>
            <a:ext cx="6398025" cy="36861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Slide Background Fill">
            <a:extLst>
              <a:ext uri="{FF2B5EF4-FFF2-40B4-BE49-F238E27FC236}">
                <a16:creationId xmlns:a16="http://schemas.microsoft.com/office/drawing/2014/main" id="{7D07B7BC-3270-4CF3-A7AA-0937908AD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45" name="Group 1032">
            <a:extLst>
              <a:ext uri="{FF2B5EF4-FFF2-40B4-BE49-F238E27FC236}">
                <a16:creationId xmlns:a16="http://schemas.microsoft.com/office/drawing/2014/main" id="{3248F5E6-4377-481A-9615-8B26AF96A0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714" cy="5143500"/>
            <a:chOff x="651279" y="598259"/>
            <a:chExt cx="10889442" cy="5680742"/>
          </a:xfrm>
        </p:grpSpPr>
        <p:sp>
          <p:nvSpPr>
            <p:cNvPr id="1034" name="Color">
              <a:extLst>
                <a:ext uri="{FF2B5EF4-FFF2-40B4-BE49-F238E27FC236}">
                  <a16:creationId xmlns:a16="http://schemas.microsoft.com/office/drawing/2014/main" id="{D8552057-9E04-4499-916A-649BB6B51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Color">
              <a:extLst>
                <a:ext uri="{FF2B5EF4-FFF2-40B4-BE49-F238E27FC236}">
                  <a16:creationId xmlns:a16="http://schemas.microsoft.com/office/drawing/2014/main" id="{D1194A2F-4E63-4228-A833-4D86528EAD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6" name="Picture 2" descr="Sundhed og trivsel - Verdensmålsbogen">
            <a:extLst>
              <a:ext uri="{FF2B5EF4-FFF2-40B4-BE49-F238E27FC236}">
                <a16:creationId xmlns:a16="http://schemas.microsoft.com/office/drawing/2014/main" id="{418C5AE0-F594-7DB9-7E68-94E75E85105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9788" y="1737894"/>
            <a:ext cx="3952520" cy="2747662"/>
          </a:xfrm>
          <a:prstGeom prst="rect">
            <a:avLst/>
          </a:prstGeom>
          <a:noFill/>
          <a:extLst>
            <a:ext uri="{909E8E84-426E-40DD-AFC4-6F175D3DCCD1}">
              <a14:hiddenFill xmlns:a14="http://schemas.microsoft.com/office/drawing/2010/main">
                <a:solidFill>
                  <a:srgbClr val="FFFFFF"/>
                </a:solidFill>
              </a14:hiddenFill>
            </a:ext>
          </a:extLst>
        </p:spPr>
      </p:pic>
      <p:grpSp>
        <p:nvGrpSpPr>
          <p:cNvPr id="1037" name="Group 1036">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5143498"/>
            <a:chOff x="0" y="0"/>
            <a:chExt cx="12188952" cy="6858000"/>
          </a:xfrm>
        </p:grpSpPr>
        <p:sp>
          <p:nvSpPr>
            <p:cNvPr id="1038" name="Freeform: Shape 1037">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39" name="Freeform: Shape 1038">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0" name="Freeform: Shape 1039">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1" name="Freeform: Shape 1040">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2" name="Freeform: Shape 1041">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3" name="Freeform: Shape 1042">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4" name="Freeform: Shape 1043">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el 1">
            <a:extLst>
              <a:ext uri="{FF2B5EF4-FFF2-40B4-BE49-F238E27FC236}">
                <a16:creationId xmlns:a16="http://schemas.microsoft.com/office/drawing/2014/main" id="{20BEDB38-CB6A-0BAA-286A-BB55BB18437B}"/>
              </a:ext>
            </a:extLst>
          </p:cNvPr>
          <p:cNvSpPr>
            <a:spLocks noGrp="1"/>
          </p:cNvSpPr>
          <p:nvPr>
            <p:ph type="title"/>
          </p:nvPr>
        </p:nvSpPr>
        <p:spPr>
          <a:xfrm>
            <a:off x="589788" y="432054"/>
            <a:ext cx="7783113" cy="1159899"/>
          </a:xfrm>
        </p:spPr>
        <p:txBody>
          <a:bodyPr anchor="t">
            <a:normAutofit/>
          </a:bodyPr>
          <a:lstStyle/>
          <a:p>
            <a:r>
              <a:rPr lang="da-DK" sz="3600">
                <a:solidFill>
                  <a:schemeClr val="bg1"/>
                </a:solidFill>
              </a:rPr>
              <a:t>Hvad er sundhed?</a:t>
            </a:r>
            <a:endParaRPr lang="en-DK" sz="3600">
              <a:solidFill>
                <a:schemeClr val="bg1"/>
              </a:solidFill>
            </a:endParaRPr>
          </a:p>
        </p:txBody>
      </p:sp>
      <p:sp>
        <p:nvSpPr>
          <p:cNvPr id="3" name="Pladsholder til indhold 2">
            <a:extLst>
              <a:ext uri="{FF2B5EF4-FFF2-40B4-BE49-F238E27FC236}">
                <a16:creationId xmlns:a16="http://schemas.microsoft.com/office/drawing/2014/main" id="{4F6E98E7-8225-18F2-3AD9-7C156F4CCB13}"/>
              </a:ext>
            </a:extLst>
          </p:cNvPr>
          <p:cNvSpPr>
            <a:spLocks noGrp="1"/>
          </p:cNvSpPr>
          <p:nvPr>
            <p:ph idx="1"/>
          </p:nvPr>
        </p:nvSpPr>
        <p:spPr>
          <a:xfrm>
            <a:off x="4848306" y="1648039"/>
            <a:ext cx="3524595" cy="2927372"/>
          </a:xfrm>
        </p:spPr>
        <p:txBody>
          <a:bodyPr anchor="ctr">
            <a:normAutofit/>
          </a:bodyPr>
          <a:lstStyle/>
          <a:p>
            <a:r>
              <a:rPr lang="da-DK" sz="1400">
                <a:solidFill>
                  <a:schemeClr val="bg1"/>
                </a:solidFill>
              </a:rPr>
              <a:t>Repetition af de tre definitioner</a:t>
            </a:r>
          </a:p>
          <a:p>
            <a:endParaRPr lang="en-DK" sz="1400">
              <a:solidFill>
                <a:schemeClr val="bg1"/>
              </a:solidFill>
            </a:endParaRPr>
          </a:p>
        </p:txBody>
      </p:sp>
    </p:spTree>
    <p:extLst>
      <p:ext uri="{BB962C8B-B14F-4D97-AF65-F5344CB8AC3E}">
        <p14:creationId xmlns:p14="http://schemas.microsoft.com/office/powerpoint/2010/main" val="395038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18"/>
          <p:cNvSpPr/>
          <p:nvPr/>
        </p:nvSpPr>
        <p:spPr>
          <a:xfrm>
            <a:off x="3944229" y="2991085"/>
            <a:ext cx="1128284" cy="828842"/>
          </a:xfrm>
          <a:custGeom>
            <a:avLst/>
            <a:gdLst/>
            <a:ahLst/>
            <a:cxnLst/>
            <a:rect l="l" t="t" r="r" b="b"/>
            <a:pathLst>
              <a:path w="17050" h="12525" extrusionOk="0">
                <a:moveTo>
                  <a:pt x="8635" y="0"/>
                </a:moveTo>
                <a:cubicBezTo>
                  <a:pt x="8547" y="0"/>
                  <a:pt x="8460" y="6"/>
                  <a:pt x="8374" y="14"/>
                </a:cubicBezTo>
                <a:cubicBezTo>
                  <a:pt x="8364" y="15"/>
                  <a:pt x="8354" y="17"/>
                  <a:pt x="8345" y="19"/>
                </a:cubicBezTo>
                <a:cubicBezTo>
                  <a:pt x="8268" y="27"/>
                  <a:pt x="8191" y="39"/>
                  <a:pt x="8115" y="54"/>
                </a:cubicBezTo>
                <a:cubicBezTo>
                  <a:pt x="8107" y="55"/>
                  <a:pt x="8099" y="58"/>
                  <a:pt x="8092" y="60"/>
                </a:cubicBezTo>
                <a:cubicBezTo>
                  <a:pt x="8016" y="76"/>
                  <a:pt x="7940" y="95"/>
                  <a:pt x="7866" y="118"/>
                </a:cubicBezTo>
                <a:cubicBezTo>
                  <a:pt x="7856" y="122"/>
                  <a:pt x="7846" y="125"/>
                  <a:pt x="7837" y="129"/>
                </a:cubicBezTo>
                <a:cubicBezTo>
                  <a:pt x="7766" y="151"/>
                  <a:pt x="7697" y="177"/>
                  <a:pt x="7630" y="206"/>
                </a:cubicBezTo>
                <a:cubicBezTo>
                  <a:pt x="7615" y="212"/>
                  <a:pt x="7600" y="219"/>
                  <a:pt x="7585" y="226"/>
                </a:cubicBezTo>
                <a:cubicBezTo>
                  <a:pt x="7525" y="252"/>
                  <a:pt x="7465" y="281"/>
                  <a:pt x="7409" y="312"/>
                </a:cubicBezTo>
                <a:cubicBezTo>
                  <a:pt x="7387" y="323"/>
                  <a:pt x="7367" y="336"/>
                  <a:pt x="7345" y="348"/>
                </a:cubicBezTo>
                <a:cubicBezTo>
                  <a:pt x="7297" y="376"/>
                  <a:pt x="7250" y="405"/>
                  <a:pt x="7204" y="436"/>
                </a:cubicBezTo>
                <a:cubicBezTo>
                  <a:pt x="7177" y="454"/>
                  <a:pt x="7151" y="473"/>
                  <a:pt x="7125" y="492"/>
                </a:cubicBezTo>
                <a:cubicBezTo>
                  <a:pt x="7087" y="519"/>
                  <a:pt x="7052" y="548"/>
                  <a:pt x="7016" y="577"/>
                </a:cubicBezTo>
                <a:cubicBezTo>
                  <a:pt x="6985" y="602"/>
                  <a:pt x="6956" y="626"/>
                  <a:pt x="6927" y="653"/>
                </a:cubicBezTo>
                <a:cubicBezTo>
                  <a:pt x="6898" y="680"/>
                  <a:pt x="6870" y="707"/>
                  <a:pt x="6843" y="735"/>
                </a:cubicBezTo>
                <a:cubicBezTo>
                  <a:pt x="6822" y="755"/>
                  <a:pt x="6800" y="773"/>
                  <a:pt x="6780" y="795"/>
                </a:cubicBezTo>
                <a:cubicBezTo>
                  <a:pt x="6447" y="642"/>
                  <a:pt x="6080" y="563"/>
                  <a:pt x="5707" y="563"/>
                </a:cubicBezTo>
                <a:cubicBezTo>
                  <a:pt x="5631" y="563"/>
                  <a:pt x="5556" y="567"/>
                  <a:pt x="5481" y="574"/>
                </a:cubicBezTo>
                <a:cubicBezTo>
                  <a:pt x="5455" y="576"/>
                  <a:pt x="5429" y="579"/>
                  <a:pt x="5403" y="583"/>
                </a:cubicBezTo>
                <a:cubicBezTo>
                  <a:pt x="5356" y="588"/>
                  <a:pt x="5308" y="595"/>
                  <a:pt x="5261" y="603"/>
                </a:cubicBezTo>
                <a:cubicBezTo>
                  <a:pt x="5231" y="608"/>
                  <a:pt x="5201" y="613"/>
                  <a:pt x="5171" y="620"/>
                </a:cubicBezTo>
                <a:cubicBezTo>
                  <a:pt x="5128" y="629"/>
                  <a:pt x="5086" y="639"/>
                  <a:pt x="5044" y="651"/>
                </a:cubicBezTo>
                <a:cubicBezTo>
                  <a:pt x="5015" y="659"/>
                  <a:pt x="4985" y="666"/>
                  <a:pt x="4955" y="674"/>
                </a:cubicBezTo>
                <a:cubicBezTo>
                  <a:pt x="4893" y="694"/>
                  <a:pt x="4831" y="715"/>
                  <a:pt x="4771" y="738"/>
                </a:cubicBezTo>
                <a:cubicBezTo>
                  <a:pt x="4738" y="751"/>
                  <a:pt x="4706" y="765"/>
                  <a:pt x="4674" y="780"/>
                </a:cubicBezTo>
                <a:cubicBezTo>
                  <a:pt x="4641" y="794"/>
                  <a:pt x="4609" y="808"/>
                  <a:pt x="4576" y="824"/>
                </a:cubicBezTo>
                <a:cubicBezTo>
                  <a:pt x="4544" y="839"/>
                  <a:pt x="4513" y="856"/>
                  <a:pt x="4482" y="873"/>
                </a:cubicBezTo>
                <a:cubicBezTo>
                  <a:pt x="4450" y="891"/>
                  <a:pt x="4418" y="908"/>
                  <a:pt x="4387" y="928"/>
                </a:cubicBezTo>
                <a:cubicBezTo>
                  <a:pt x="4358" y="944"/>
                  <a:pt x="4330" y="962"/>
                  <a:pt x="4302" y="979"/>
                </a:cubicBezTo>
                <a:cubicBezTo>
                  <a:pt x="4261" y="1006"/>
                  <a:pt x="4222" y="1035"/>
                  <a:pt x="4183" y="1064"/>
                </a:cubicBezTo>
                <a:cubicBezTo>
                  <a:pt x="4165" y="1077"/>
                  <a:pt x="4148" y="1089"/>
                  <a:pt x="4130" y="1102"/>
                </a:cubicBezTo>
                <a:cubicBezTo>
                  <a:pt x="4078" y="1143"/>
                  <a:pt x="4028" y="1187"/>
                  <a:pt x="3979" y="1231"/>
                </a:cubicBezTo>
                <a:cubicBezTo>
                  <a:pt x="3963" y="1246"/>
                  <a:pt x="3949" y="1261"/>
                  <a:pt x="3934" y="1276"/>
                </a:cubicBezTo>
                <a:cubicBezTo>
                  <a:pt x="3897" y="1312"/>
                  <a:pt x="3862" y="1348"/>
                  <a:pt x="3828" y="1386"/>
                </a:cubicBezTo>
                <a:cubicBezTo>
                  <a:pt x="3814" y="1402"/>
                  <a:pt x="3799" y="1417"/>
                  <a:pt x="3785" y="1434"/>
                </a:cubicBezTo>
                <a:cubicBezTo>
                  <a:pt x="3750" y="1475"/>
                  <a:pt x="3717" y="1517"/>
                  <a:pt x="3686" y="1560"/>
                </a:cubicBezTo>
                <a:cubicBezTo>
                  <a:pt x="3675" y="1574"/>
                  <a:pt x="3665" y="1587"/>
                  <a:pt x="3655" y="1601"/>
                </a:cubicBezTo>
                <a:cubicBezTo>
                  <a:pt x="3574" y="1715"/>
                  <a:pt x="3504" y="1837"/>
                  <a:pt x="3445" y="1965"/>
                </a:cubicBezTo>
                <a:cubicBezTo>
                  <a:pt x="3436" y="1985"/>
                  <a:pt x="3427" y="2005"/>
                  <a:pt x="3419" y="2026"/>
                </a:cubicBezTo>
                <a:cubicBezTo>
                  <a:pt x="3407" y="2053"/>
                  <a:pt x="3395" y="2080"/>
                  <a:pt x="3384" y="2107"/>
                </a:cubicBezTo>
                <a:cubicBezTo>
                  <a:pt x="3356" y="2108"/>
                  <a:pt x="3328" y="2112"/>
                  <a:pt x="3300" y="2114"/>
                </a:cubicBezTo>
                <a:cubicBezTo>
                  <a:pt x="3260" y="2117"/>
                  <a:pt x="3220" y="2119"/>
                  <a:pt x="3181" y="2124"/>
                </a:cubicBezTo>
                <a:cubicBezTo>
                  <a:pt x="3139" y="2128"/>
                  <a:pt x="3097" y="2135"/>
                  <a:pt x="3056" y="2142"/>
                </a:cubicBezTo>
                <a:cubicBezTo>
                  <a:pt x="3017" y="2148"/>
                  <a:pt x="2978" y="2154"/>
                  <a:pt x="2940" y="2162"/>
                </a:cubicBezTo>
                <a:cubicBezTo>
                  <a:pt x="2900" y="2171"/>
                  <a:pt x="2860" y="2181"/>
                  <a:pt x="2820" y="2191"/>
                </a:cubicBezTo>
                <a:cubicBezTo>
                  <a:pt x="2782" y="2201"/>
                  <a:pt x="2744" y="2210"/>
                  <a:pt x="2708" y="2222"/>
                </a:cubicBezTo>
                <a:cubicBezTo>
                  <a:pt x="2669" y="2234"/>
                  <a:pt x="2631" y="2248"/>
                  <a:pt x="2593" y="2262"/>
                </a:cubicBezTo>
                <a:cubicBezTo>
                  <a:pt x="2557" y="2275"/>
                  <a:pt x="2521" y="2287"/>
                  <a:pt x="2486" y="2302"/>
                </a:cubicBezTo>
                <a:cubicBezTo>
                  <a:pt x="2448" y="2318"/>
                  <a:pt x="2412" y="2335"/>
                  <a:pt x="2376" y="2352"/>
                </a:cubicBezTo>
                <a:cubicBezTo>
                  <a:pt x="2342" y="2368"/>
                  <a:pt x="2307" y="2383"/>
                  <a:pt x="2274" y="2401"/>
                </a:cubicBezTo>
                <a:cubicBezTo>
                  <a:pt x="2239" y="2420"/>
                  <a:pt x="2205" y="2440"/>
                  <a:pt x="2170" y="2460"/>
                </a:cubicBezTo>
                <a:cubicBezTo>
                  <a:pt x="2138" y="2479"/>
                  <a:pt x="2105" y="2497"/>
                  <a:pt x="2074" y="2518"/>
                </a:cubicBezTo>
                <a:cubicBezTo>
                  <a:pt x="2041" y="2540"/>
                  <a:pt x="2009" y="2564"/>
                  <a:pt x="1977" y="2587"/>
                </a:cubicBezTo>
                <a:cubicBezTo>
                  <a:pt x="1947" y="2608"/>
                  <a:pt x="1917" y="2629"/>
                  <a:pt x="1888" y="2652"/>
                </a:cubicBezTo>
                <a:cubicBezTo>
                  <a:pt x="1857" y="2676"/>
                  <a:pt x="1828" y="2704"/>
                  <a:pt x="1798" y="2729"/>
                </a:cubicBezTo>
                <a:cubicBezTo>
                  <a:pt x="1771" y="2753"/>
                  <a:pt x="1743" y="2777"/>
                  <a:pt x="1716" y="2802"/>
                </a:cubicBezTo>
                <a:cubicBezTo>
                  <a:pt x="1688" y="2829"/>
                  <a:pt x="1661" y="2858"/>
                  <a:pt x="1634" y="2887"/>
                </a:cubicBezTo>
                <a:cubicBezTo>
                  <a:pt x="1609" y="2913"/>
                  <a:pt x="1584" y="2939"/>
                  <a:pt x="1560" y="2966"/>
                </a:cubicBezTo>
                <a:cubicBezTo>
                  <a:pt x="1534" y="2996"/>
                  <a:pt x="1511" y="3028"/>
                  <a:pt x="1486" y="3060"/>
                </a:cubicBezTo>
                <a:cubicBezTo>
                  <a:pt x="1464" y="3088"/>
                  <a:pt x="1442" y="3115"/>
                  <a:pt x="1421" y="3144"/>
                </a:cubicBezTo>
                <a:cubicBezTo>
                  <a:pt x="1398" y="3177"/>
                  <a:pt x="1377" y="3211"/>
                  <a:pt x="1355" y="3245"/>
                </a:cubicBezTo>
                <a:cubicBezTo>
                  <a:pt x="1337" y="3275"/>
                  <a:pt x="1317" y="3303"/>
                  <a:pt x="1299" y="3334"/>
                </a:cubicBezTo>
                <a:cubicBezTo>
                  <a:pt x="1279" y="3370"/>
                  <a:pt x="1262" y="3406"/>
                  <a:pt x="1244" y="3443"/>
                </a:cubicBezTo>
                <a:cubicBezTo>
                  <a:pt x="1229" y="3474"/>
                  <a:pt x="1212" y="3503"/>
                  <a:pt x="1198" y="3535"/>
                </a:cubicBezTo>
                <a:cubicBezTo>
                  <a:pt x="1181" y="3574"/>
                  <a:pt x="1167" y="3614"/>
                  <a:pt x="1152" y="3654"/>
                </a:cubicBezTo>
                <a:cubicBezTo>
                  <a:pt x="1140" y="3685"/>
                  <a:pt x="1127" y="3715"/>
                  <a:pt x="1116" y="3746"/>
                </a:cubicBezTo>
                <a:cubicBezTo>
                  <a:pt x="1102" y="3789"/>
                  <a:pt x="1092" y="3833"/>
                  <a:pt x="1081" y="3877"/>
                </a:cubicBezTo>
                <a:cubicBezTo>
                  <a:pt x="1073" y="3907"/>
                  <a:pt x="1064" y="3936"/>
                  <a:pt x="1057" y="3967"/>
                </a:cubicBezTo>
                <a:cubicBezTo>
                  <a:pt x="1046" y="4016"/>
                  <a:pt x="1039" y="4067"/>
                  <a:pt x="1032" y="4117"/>
                </a:cubicBezTo>
                <a:cubicBezTo>
                  <a:pt x="1029" y="4143"/>
                  <a:pt x="1023" y="4169"/>
                  <a:pt x="1020" y="4195"/>
                </a:cubicBezTo>
                <a:cubicBezTo>
                  <a:pt x="1012" y="4272"/>
                  <a:pt x="1008" y="4350"/>
                  <a:pt x="1008" y="4429"/>
                </a:cubicBezTo>
                <a:cubicBezTo>
                  <a:pt x="1008" y="4503"/>
                  <a:pt x="1011" y="4576"/>
                  <a:pt x="1018" y="4649"/>
                </a:cubicBezTo>
                <a:cubicBezTo>
                  <a:pt x="1019" y="4651"/>
                  <a:pt x="1018" y="4652"/>
                  <a:pt x="1019" y="4654"/>
                </a:cubicBezTo>
                <a:cubicBezTo>
                  <a:pt x="378" y="5091"/>
                  <a:pt x="0" y="5784"/>
                  <a:pt x="0" y="6535"/>
                </a:cubicBezTo>
                <a:cubicBezTo>
                  <a:pt x="0" y="6606"/>
                  <a:pt x="5" y="6675"/>
                  <a:pt x="12" y="6745"/>
                </a:cubicBezTo>
                <a:cubicBezTo>
                  <a:pt x="12" y="6761"/>
                  <a:pt x="14" y="6777"/>
                  <a:pt x="16" y="6792"/>
                </a:cubicBezTo>
                <a:cubicBezTo>
                  <a:pt x="24" y="6856"/>
                  <a:pt x="33" y="6920"/>
                  <a:pt x="47" y="6983"/>
                </a:cubicBezTo>
                <a:cubicBezTo>
                  <a:pt x="51" y="7003"/>
                  <a:pt x="56" y="7022"/>
                  <a:pt x="60" y="7041"/>
                </a:cubicBezTo>
                <a:cubicBezTo>
                  <a:pt x="72" y="7088"/>
                  <a:pt x="85" y="7135"/>
                  <a:pt x="99" y="7180"/>
                </a:cubicBezTo>
                <a:cubicBezTo>
                  <a:pt x="105" y="7201"/>
                  <a:pt x="111" y="7222"/>
                  <a:pt x="118" y="7243"/>
                </a:cubicBezTo>
                <a:cubicBezTo>
                  <a:pt x="136" y="7297"/>
                  <a:pt x="158" y="7351"/>
                  <a:pt x="181" y="7404"/>
                </a:cubicBezTo>
                <a:cubicBezTo>
                  <a:pt x="191" y="7428"/>
                  <a:pt x="202" y="7452"/>
                  <a:pt x="213" y="7476"/>
                </a:cubicBezTo>
                <a:cubicBezTo>
                  <a:pt x="234" y="7521"/>
                  <a:pt x="257" y="7565"/>
                  <a:pt x="281" y="7608"/>
                </a:cubicBezTo>
                <a:cubicBezTo>
                  <a:pt x="294" y="7631"/>
                  <a:pt x="306" y="7652"/>
                  <a:pt x="319" y="7674"/>
                </a:cubicBezTo>
                <a:cubicBezTo>
                  <a:pt x="345" y="7718"/>
                  <a:pt x="373" y="7761"/>
                  <a:pt x="402" y="7803"/>
                </a:cubicBezTo>
                <a:cubicBezTo>
                  <a:pt x="414" y="7819"/>
                  <a:pt x="425" y="7837"/>
                  <a:pt x="438" y="7853"/>
                </a:cubicBezTo>
                <a:cubicBezTo>
                  <a:pt x="475" y="7905"/>
                  <a:pt x="515" y="7955"/>
                  <a:pt x="557" y="8003"/>
                </a:cubicBezTo>
                <a:cubicBezTo>
                  <a:pt x="564" y="8012"/>
                  <a:pt x="572" y="8020"/>
                  <a:pt x="579" y="8028"/>
                </a:cubicBezTo>
                <a:cubicBezTo>
                  <a:pt x="621" y="8074"/>
                  <a:pt x="665" y="8120"/>
                  <a:pt x="709" y="8163"/>
                </a:cubicBezTo>
                <a:cubicBezTo>
                  <a:pt x="716" y="8169"/>
                  <a:pt x="723" y="8176"/>
                  <a:pt x="730" y="8183"/>
                </a:cubicBezTo>
                <a:cubicBezTo>
                  <a:pt x="782" y="8231"/>
                  <a:pt x="836" y="8277"/>
                  <a:pt x="892" y="8321"/>
                </a:cubicBezTo>
                <a:cubicBezTo>
                  <a:pt x="898" y="8326"/>
                  <a:pt x="904" y="8331"/>
                  <a:pt x="910" y="8335"/>
                </a:cubicBezTo>
                <a:cubicBezTo>
                  <a:pt x="965" y="8377"/>
                  <a:pt x="1021" y="8416"/>
                  <a:pt x="1079" y="8454"/>
                </a:cubicBezTo>
                <a:cubicBezTo>
                  <a:pt x="1083" y="8458"/>
                  <a:pt x="1087" y="8460"/>
                  <a:pt x="1092" y="8463"/>
                </a:cubicBezTo>
                <a:cubicBezTo>
                  <a:pt x="1098" y="8466"/>
                  <a:pt x="1104" y="8471"/>
                  <a:pt x="1110" y="8475"/>
                </a:cubicBezTo>
                <a:cubicBezTo>
                  <a:pt x="1099" y="8564"/>
                  <a:pt x="1093" y="8653"/>
                  <a:pt x="1093" y="8740"/>
                </a:cubicBezTo>
                <a:cubicBezTo>
                  <a:pt x="1093" y="10022"/>
                  <a:pt x="2200" y="11064"/>
                  <a:pt x="3559" y="11064"/>
                </a:cubicBezTo>
                <a:cubicBezTo>
                  <a:pt x="3603" y="11064"/>
                  <a:pt x="3648" y="11063"/>
                  <a:pt x="3694" y="11060"/>
                </a:cubicBezTo>
                <a:cubicBezTo>
                  <a:pt x="3700" y="11073"/>
                  <a:pt x="3706" y="11085"/>
                  <a:pt x="3711" y="11098"/>
                </a:cubicBezTo>
                <a:cubicBezTo>
                  <a:pt x="3715" y="11104"/>
                  <a:pt x="3718" y="11111"/>
                  <a:pt x="3721" y="11117"/>
                </a:cubicBezTo>
                <a:cubicBezTo>
                  <a:pt x="4038" y="11819"/>
                  <a:pt x="4694" y="12320"/>
                  <a:pt x="5476" y="12474"/>
                </a:cubicBezTo>
                <a:cubicBezTo>
                  <a:pt x="5489" y="12477"/>
                  <a:pt x="5501" y="12478"/>
                  <a:pt x="5514" y="12481"/>
                </a:cubicBezTo>
                <a:cubicBezTo>
                  <a:pt x="5575" y="12491"/>
                  <a:pt x="5636" y="12501"/>
                  <a:pt x="5698" y="12507"/>
                </a:cubicBezTo>
                <a:cubicBezTo>
                  <a:pt x="5717" y="12510"/>
                  <a:pt x="5737" y="12511"/>
                  <a:pt x="5756" y="12513"/>
                </a:cubicBezTo>
                <a:cubicBezTo>
                  <a:pt x="5832" y="12520"/>
                  <a:pt x="5908" y="12525"/>
                  <a:pt x="5986" y="12525"/>
                </a:cubicBezTo>
                <a:cubicBezTo>
                  <a:pt x="7271" y="12525"/>
                  <a:pt x="8330" y="11592"/>
                  <a:pt x="8442" y="10408"/>
                </a:cubicBezTo>
                <a:cubicBezTo>
                  <a:pt x="8466" y="10415"/>
                  <a:pt x="8491" y="10421"/>
                  <a:pt x="8516" y="10427"/>
                </a:cubicBezTo>
                <a:cubicBezTo>
                  <a:pt x="8531" y="10432"/>
                  <a:pt x="8545" y="10435"/>
                  <a:pt x="8559" y="10439"/>
                </a:cubicBezTo>
                <a:cubicBezTo>
                  <a:pt x="8598" y="10448"/>
                  <a:pt x="8638" y="10457"/>
                  <a:pt x="8677" y="10465"/>
                </a:cubicBezTo>
                <a:cubicBezTo>
                  <a:pt x="8696" y="10469"/>
                  <a:pt x="8715" y="10472"/>
                  <a:pt x="8733" y="10475"/>
                </a:cubicBezTo>
                <a:cubicBezTo>
                  <a:pt x="8770" y="10482"/>
                  <a:pt x="8806" y="10488"/>
                  <a:pt x="8842" y="10493"/>
                </a:cubicBezTo>
                <a:cubicBezTo>
                  <a:pt x="8870" y="10496"/>
                  <a:pt x="8897" y="10499"/>
                  <a:pt x="8925" y="10502"/>
                </a:cubicBezTo>
                <a:cubicBezTo>
                  <a:pt x="8954" y="10505"/>
                  <a:pt x="8983" y="10509"/>
                  <a:pt x="9013" y="10510"/>
                </a:cubicBezTo>
                <a:cubicBezTo>
                  <a:pt x="9071" y="10515"/>
                  <a:pt x="9130" y="10516"/>
                  <a:pt x="9189" y="10516"/>
                </a:cubicBezTo>
                <a:cubicBezTo>
                  <a:pt x="9272" y="10516"/>
                  <a:pt x="9354" y="10512"/>
                  <a:pt x="9436" y="10505"/>
                </a:cubicBezTo>
                <a:cubicBezTo>
                  <a:pt x="9451" y="10503"/>
                  <a:pt x="9466" y="10501"/>
                  <a:pt x="9481" y="10499"/>
                </a:cubicBezTo>
                <a:cubicBezTo>
                  <a:pt x="9548" y="10491"/>
                  <a:pt x="9614" y="10482"/>
                  <a:pt x="9680" y="10470"/>
                </a:cubicBezTo>
                <a:cubicBezTo>
                  <a:pt x="9690" y="10468"/>
                  <a:pt x="9701" y="10465"/>
                  <a:pt x="9712" y="10463"/>
                </a:cubicBezTo>
                <a:cubicBezTo>
                  <a:pt x="9781" y="10449"/>
                  <a:pt x="9850" y="10433"/>
                  <a:pt x="9917" y="10412"/>
                </a:cubicBezTo>
                <a:cubicBezTo>
                  <a:pt x="9923" y="10411"/>
                  <a:pt x="9929" y="10409"/>
                  <a:pt x="9935" y="10407"/>
                </a:cubicBezTo>
                <a:cubicBezTo>
                  <a:pt x="10006" y="10386"/>
                  <a:pt x="10076" y="10362"/>
                  <a:pt x="10145" y="10335"/>
                </a:cubicBezTo>
                <a:cubicBezTo>
                  <a:pt x="10149" y="10333"/>
                  <a:pt x="10152" y="10331"/>
                  <a:pt x="10156" y="10330"/>
                </a:cubicBezTo>
                <a:cubicBezTo>
                  <a:pt x="10225" y="10302"/>
                  <a:pt x="10293" y="10272"/>
                  <a:pt x="10358" y="10238"/>
                </a:cubicBezTo>
                <a:cubicBezTo>
                  <a:pt x="10364" y="10235"/>
                  <a:pt x="10370" y="10232"/>
                  <a:pt x="10376" y="10228"/>
                </a:cubicBezTo>
                <a:cubicBezTo>
                  <a:pt x="10438" y="10196"/>
                  <a:pt x="10498" y="10162"/>
                  <a:pt x="10556" y="10125"/>
                </a:cubicBezTo>
                <a:cubicBezTo>
                  <a:pt x="10569" y="10117"/>
                  <a:pt x="10580" y="10109"/>
                  <a:pt x="10591" y="10102"/>
                </a:cubicBezTo>
                <a:cubicBezTo>
                  <a:pt x="10642" y="10068"/>
                  <a:pt x="10692" y="10034"/>
                  <a:pt x="10741" y="9997"/>
                </a:cubicBezTo>
                <a:cubicBezTo>
                  <a:pt x="10759" y="9983"/>
                  <a:pt x="10776" y="9967"/>
                  <a:pt x="10794" y="9953"/>
                </a:cubicBezTo>
                <a:cubicBezTo>
                  <a:pt x="10823" y="9930"/>
                  <a:pt x="10852" y="9908"/>
                  <a:pt x="10879" y="9883"/>
                </a:cubicBezTo>
                <a:cubicBezTo>
                  <a:pt x="11058" y="9922"/>
                  <a:pt x="11241" y="9941"/>
                  <a:pt x="11423" y="9941"/>
                </a:cubicBezTo>
                <a:cubicBezTo>
                  <a:pt x="11501" y="9941"/>
                  <a:pt x="11579" y="9937"/>
                  <a:pt x="11655" y="9930"/>
                </a:cubicBezTo>
                <a:cubicBezTo>
                  <a:pt x="11678" y="9928"/>
                  <a:pt x="11701" y="9924"/>
                  <a:pt x="11724" y="9922"/>
                </a:cubicBezTo>
                <a:cubicBezTo>
                  <a:pt x="11778" y="9916"/>
                  <a:pt x="11832" y="9908"/>
                  <a:pt x="11886" y="9898"/>
                </a:cubicBezTo>
                <a:cubicBezTo>
                  <a:pt x="11909" y="9894"/>
                  <a:pt x="11932" y="9889"/>
                  <a:pt x="11955" y="9885"/>
                </a:cubicBezTo>
                <a:cubicBezTo>
                  <a:pt x="12012" y="9873"/>
                  <a:pt x="12067" y="9860"/>
                  <a:pt x="12122" y="9844"/>
                </a:cubicBezTo>
                <a:cubicBezTo>
                  <a:pt x="12138" y="9840"/>
                  <a:pt x="12155" y="9835"/>
                  <a:pt x="12172" y="9831"/>
                </a:cubicBezTo>
                <a:cubicBezTo>
                  <a:pt x="12775" y="9650"/>
                  <a:pt x="13281" y="9256"/>
                  <a:pt x="13584" y="8733"/>
                </a:cubicBezTo>
                <a:cubicBezTo>
                  <a:pt x="13589" y="8726"/>
                  <a:pt x="13593" y="8719"/>
                  <a:pt x="13597" y="8712"/>
                </a:cubicBezTo>
                <a:cubicBezTo>
                  <a:pt x="13627" y="8658"/>
                  <a:pt x="13656" y="8602"/>
                  <a:pt x="13682" y="8546"/>
                </a:cubicBezTo>
                <a:cubicBezTo>
                  <a:pt x="13688" y="8533"/>
                  <a:pt x="13695" y="8519"/>
                  <a:pt x="13701" y="8505"/>
                </a:cubicBezTo>
                <a:cubicBezTo>
                  <a:pt x="13724" y="8453"/>
                  <a:pt x="13744" y="8400"/>
                  <a:pt x="13763" y="8346"/>
                </a:cubicBezTo>
                <a:cubicBezTo>
                  <a:pt x="13769" y="8329"/>
                  <a:pt x="13776" y="8313"/>
                  <a:pt x="13781" y="8298"/>
                </a:cubicBezTo>
                <a:cubicBezTo>
                  <a:pt x="13782" y="8293"/>
                  <a:pt x="13783" y="8290"/>
                  <a:pt x="13784" y="8286"/>
                </a:cubicBezTo>
                <a:cubicBezTo>
                  <a:pt x="14041" y="8369"/>
                  <a:pt x="14309" y="8411"/>
                  <a:pt x="14585" y="8411"/>
                </a:cubicBezTo>
                <a:cubicBezTo>
                  <a:pt x="15944" y="8411"/>
                  <a:pt x="17050" y="7369"/>
                  <a:pt x="17050" y="6088"/>
                </a:cubicBezTo>
                <a:cubicBezTo>
                  <a:pt x="17050" y="6011"/>
                  <a:pt x="17045" y="5935"/>
                  <a:pt x="17038" y="5859"/>
                </a:cubicBezTo>
                <a:cubicBezTo>
                  <a:pt x="17036" y="5840"/>
                  <a:pt x="17032" y="5821"/>
                  <a:pt x="17030" y="5801"/>
                </a:cubicBezTo>
                <a:cubicBezTo>
                  <a:pt x="17022" y="5745"/>
                  <a:pt x="17014" y="5689"/>
                  <a:pt x="17002" y="5633"/>
                </a:cubicBezTo>
                <a:cubicBezTo>
                  <a:pt x="16998" y="5615"/>
                  <a:pt x="16993" y="5596"/>
                  <a:pt x="16989" y="5578"/>
                </a:cubicBezTo>
                <a:cubicBezTo>
                  <a:pt x="16975" y="5522"/>
                  <a:pt x="16961" y="5466"/>
                  <a:pt x="16943" y="5412"/>
                </a:cubicBezTo>
                <a:cubicBezTo>
                  <a:pt x="16938" y="5396"/>
                  <a:pt x="16932" y="5381"/>
                  <a:pt x="16927" y="5366"/>
                </a:cubicBezTo>
                <a:cubicBezTo>
                  <a:pt x="16907" y="5309"/>
                  <a:pt x="16886" y="5253"/>
                  <a:pt x="16862" y="5199"/>
                </a:cubicBezTo>
                <a:cubicBezTo>
                  <a:pt x="16856" y="5186"/>
                  <a:pt x="16850" y="5173"/>
                  <a:pt x="16844" y="5160"/>
                </a:cubicBezTo>
                <a:cubicBezTo>
                  <a:pt x="16818" y="5105"/>
                  <a:pt x="16791" y="5050"/>
                  <a:pt x="16760" y="4996"/>
                </a:cubicBezTo>
                <a:cubicBezTo>
                  <a:pt x="16753" y="4984"/>
                  <a:pt x="16746" y="4973"/>
                  <a:pt x="16739" y="4961"/>
                </a:cubicBezTo>
                <a:cubicBezTo>
                  <a:pt x="16708" y="4908"/>
                  <a:pt x="16675" y="4858"/>
                  <a:pt x="16640" y="4808"/>
                </a:cubicBezTo>
                <a:cubicBezTo>
                  <a:pt x="16631" y="4795"/>
                  <a:pt x="16621" y="4782"/>
                  <a:pt x="16612" y="4769"/>
                </a:cubicBezTo>
                <a:cubicBezTo>
                  <a:pt x="16577" y="4723"/>
                  <a:pt x="16543" y="4678"/>
                  <a:pt x="16504" y="4633"/>
                </a:cubicBezTo>
                <a:cubicBezTo>
                  <a:pt x="16492" y="4618"/>
                  <a:pt x="16479" y="4603"/>
                  <a:pt x="16465" y="4589"/>
                </a:cubicBezTo>
                <a:cubicBezTo>
                  <a:pt x="16447" y="4569"/>
                  <a:pt x="16431" y="4548"/>
                  <a:pt x="16412" y="4528"/>
                </a:cubicBezTo>
                <a:cubicBezTo>
                  <a:pt x="16440" y="4388"/>
                  <a:pt x="16454" y="4246"/>
                  <a:pt x="16454" y="4104"/>
                </a:cubicBezTo>
                <a:cubicBezTo>
                  <a:pt x="16454" y="2823"/>
                  <a:pt x="15348" y="1781"/>
                  <a:pt x="13988" y="1781"/>
                </a:cubicBezTo>
                <a:cubicBezTo>
                  <a:pt x="13939" y="1781"/>
                  <a:pt x="13889" y="1782"/>
                  <a:pt x="13839" y="1785"/>
                </a:cubicBezTo>
                <a:cubicBezTo>
                  <a:pt x="13440" y="969"/>
                  <a:pt x="12561" y="432"/>
                  <a:pt x="11599" y="432"/>
                </a:cubicBezTo>
                <a:cubicBezTo>
                  <a:pt x="11523" y="432"/>
                  <a:pt x="11448" y="436"/>
                  <a:pt x="11374" y="442"/>
                </a:cubicBezTo>
                <a:cubicBezTo>
                  <a:pt x="11358" y="444"/>
                  <a:pt x="11342" y="445"/>
                  <a:pt x="11327" y="446"/>
                </a:cubicBezTo>
                <a:cubicBezTo>
                  <a:pt x="11256" y="453"/>
                  <a:pt x="11185" y="464"/>
                  <a:pt x="11114" y="477"/>
                </a:cubicBezTo>
                <a:cubicBezTo>
                  <a:pt x="11102" y="480"/>
                  <a:pt x="11090" y="482"/>
                  <a:pt x="11078" y="485"/>
                </a:cubicBezTo>
                <a:cubicBezTo>
                  <a:pt x="11013" y="498"/>
                  <a:pt x="10949" y="514"/>
                  <a:pt x="10886" y="531"/>
                </a:cubicBezTo>
                <a:cubicBezTo>
                  <a:pt x="10877" y="534"/>
                  <a:pt x="10867" y="536"/>
                  <a:pt x="10858" y="539"/>
                </a:cubicBezTo>
                <a:cubicBezTo>
                  <a:pt x="10790" y="559"/>
                  <a:pt x="10721" y="583"/>
                  <a:pt x="10655" y="609"/>
                </a:cubicBezTo>
                <a:cubicBezTo>
                  <a:pt x="10644" y="614"/>
                  <a:pt x="10631" y="618"/>
                  <a:pt x="10620" y="624"/>
                </a:cubicBezTo>
                <a:cubicBezTo>
                  <a:pt x="10551" y="652"/>
                  <a:pt x="10482" y="682"/>
                  <a:pt x="10416" y="716"/>
                </a:cubicBezTo>
                <a:cubicBezTo>
                  <a:pt x="9951" y="260"/>
                  <a:pt x="9313" y="0"/>
                  <a:pt x="86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4" name="Google Shape;494;p18"/>
          <p:cNvGrpSpPr/>
          <p:nvPr/>
        </p:nvGrpSpPr>
        <p:grpSpPr>
          <a:xfrm>
            <a:off x="3192615" y="2287977"/>
            <a:ext cx="2758770" cy="2758703"/>
            <a:chOff x="3192552" y="1471852"/>
            <a:chExt cx="2758770" cy="2758703"/>
          </a:xfrm>
        </p:grpSpPr>
        <p:sp>
          <p:nvSpPr>
            <p:cNvPr id="495" name="Google Shape;495;p18"/>
            <p:cNvSpPr/>
            <p:nvPr/>
          </p:nvSpPr>
          <p:spPr>
            <a:xfrm>
              <a:off x="3323777" y="1603077"/>
              <a:ext cx="2496386" cy="2496320"/>
            </a:xfrm>
            <a:custGeom>
              <a:avLst/>
              <a:gdLst/>
              <a:ahLst/>
              <a:cxnLst/>
              <a:rect l="l" t="t" r="r" b="b"/>
              <a:pathLst>
                <a:path w="37724" h="37723" extrusionOk="0">
                  <a:moveTo>
                    <a:pt x="18862" y="0"/>
                  </a:moveTo>
                  <a:cubicBezTo>
                    <a:pt x="18312" y="0"/>
                    <a:pt x="17767" y="24"/>
                    <a:pt x="17228" y="72"/>
                  </a:cubicBezTo>
                  <a:cubicBezTo>
                    <a:pt x="17230" y="126"/>
                    <a:pt x="17233" y="180"/>
                    <a:pt x="17233" y="235"/>
                  </a:cubicBezTo>
                  <a:cubicBezTo>
                    <a:pt x="17233" y="3782"/>
                    <a:pt x="14347" y="6668"/>
                    <a:pt x="10799" y="6668"/>
                  </a:cubicBezTo>
                  <a:cubicBezTo>
                    <a:pt x="9043" y="6668"/>
                    <a:pt x="7450" y="5961"/>
                    <a:pt x="6288" y="4816"/>
                  </a:cubicBezTo>
                  <a:cubicBezTo>
                    <a:pt x="5507" y="5516"/>
                    <a:pt x="4785" y="6279"/>
                    <a:pt x="4129" y="7099"/>
                  </a:cubicBezTo>
                  <a:cubicBezTo>
                    <a:pt x="5443" y="8277"/>
                    <a:pt x="6270" y="9986"/>
                    <a:pt x="6270" y="11885"/>
                  </a:cubicBezTo>
                  <a:cubicBezTo>
                    <a:pt x="6270" y="15375"/>
                    <a:pt x="3477" y="18223"/>
                    <a:pt x="9" y="18315"/>
                  </a:cubicBezTo>
                  <a:cubicBezTo>
                    <a:pt x="4" y="18497"/>
                    <a:pt x="0" y="18678"/>
                    <a:pt x="0" y="18861"/>
                  </a:cubicBezTo>
                  <a:cubicBezTo>
                    <a:pt x="0" y="19502"/>
                    <a:pt x="33" y="20137"/>
                    <a:pt x="96" y="20762"/>
                  </a:cubicBezTo>
                  <a:cubicBezTo>
                    <a:pt x="425" y="20710"/>
                    <a:pt x="761" y="20683"/>
                    <a:pt x="1104" y="20683"/>
                  </a:cubicBezTo>
                  <a:cubicBezTo>
                    <a:pt x="4651" y="20683"/>
                    <a:pt x="7537" y="23569"/>
                    <a:pt x="7537" y="27116"/>
                  </a:cubicBezTo>
                  <a:cubicBezTo>
                    <a:pt x="7537" y="29054"/>
                    <a:pt x="6675" y="30792"/>
                    <a:pt x="5317" y="31973"/>
                  </a:cubicBezTo>
                  <a:cubicBezTo>
                    <a:pt x="8747" y="35516"/>
                    <a:pt x="13551" y="37723"/>
                    <a:pt x="18862" y="37723"/>
                  </a:cubicBezTo>
                  <a:cubicBezTo>
                    <a:pt x="24172" y="37723"/>
                    <a:pt x="28976" y="35516"/>
                    <a:pt x="32408" y="31973"/>
                  </a:cubicBezTo>
                  <a:cubicBezTo>
                    <a:pt x="31048" y="30792"/>
                    <a:pt x="30186" y="29054"/>
                    <a:pt x="30186" y="27116"/>
                  </a:cubicBezTo>
                  <a:cubicBezTo>
                    <a:pt x="30186" y="23569"/>
                    <a:pt x="33073" y="20683"/>
                    <a:pt x="36620" y="20683"/>
                  </a:cubicBezTo>
                  <a:cubicBezTo>
                    <a:pt x="36964" y="20683"/>
                    <a:pt x="37300" y="20710"/>
                    <a:pt x="37628" y="20762"/>
                  </a:cubicBezTo>
                  <a:cubicBezTo>
                    <a:pt x="37691" y="20137"/>
                    <a:pt x="37723" y="19502"/>
                    <a:pt x="37723" y="18861"/>
                  </a:cubicBezTo>
                  <a:cubicBezTo>
                    <a:pt x="37723" y="18678"/>
                    <a:pt x="37720" y="18497"/>
                    <a:pt x="37715" y="18315"/>
                  </a:cubicBezTo>
                  <a:cubicBezTo>
                    <a:pt x="34247" y="18223"/>
                    <a:pt x="31453" y="15375"/>
                    <a:pt x="31453" y="11885"/>
                  </a:cubicBezTo>
                  <a:cubicBezTo>
                    <a:pt x="31453" y="9986"/>
                    <a:pt x="32281" y="8277"/>
                    <a:pt x="33594" y="7099"/>
                  </a:cubicBezTo>
                  <a:cubicBezTo>
                    <a:pt x="32932" y="6271"/>
                    <a:pt x="32202" y="5500"/>
                    <a:pt x="31412" y="4794"/>
                  </a:cubicBezTo>
                  <a:cubicBezTo>
                    <a:pt x="30248" y="5952"/>
                    <a:pt x="28645" y="6668"/>
                    <a:pt x="26877" y="6668"/>
                  </a:cubicBezTo>
                  <a:cubicBezTo>
                    <a:pt x="23330" y="6668"/>
                    <a:pt x="20444" y="3782"/>
                    <a:pt x="20444" y="235"/>
                  </a:cubicBezTo>
                  <a:cubicBezTo>
                    <a:pt x="20444" y="179"/>
                    <a:pt x="20447" y="123"/>
                    <a:pt x="20448" y="67"/>
                  </a:cubicBezTo>
                  <a:cubicBezTo>
                    <a:pt x="19925" y="24"/>
                    <a:pt x="19396" y="0"/>
                    <a:pt x="188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8"/>
            <p:cNvSpPr/>
            <p:nvPr/>
          </p:nvSpPr>
          <p:spPr>
            <a:xfrm>
              <a:off x="3642409" y="2070999"/>
              <a:ext cx="1669728" cy="2135732"/>
            </a:xfrm>
            <a:custGeom>
              <a:avLst/>
              <a:gdLst/>
              <a:ahLst/>
              <a:cxnLst/>
              <a:rect l="l" t="t" r="r" b="b"/>
              <a:pathLst>
                <a:path w="25232" h="32274" extrusionOk="0">
                  <a:moveTo>
                    <a:pt x="16241" y="32254"/>
                  </a:moveTo>
                  <a:cubicBezTo>
                    <a:pt x="16258" y="32264"/>
                    <a:pt x="16267" y="32268"/>
                    <a:pt x="16267" y="32268"/>
                  </a:cubicBezTo>
                  <a:cubicBezTo>
                    <a:pt x="16261" y="32263"/>
                    <a:pt x="16252" y="32258"/>
                    <a:pt x="16241" y="32254"/>
                  </a:cubicBezTo>
                  <a:close/>
                  <a:moveTo>
                    <a:pt x="13624" y="0"/>
                  </a:moveTo>
                  <a:cubicBezTo>
                    <a:pt x="5230" y="0"/>
                    <a:pt x="1" y="6117"/>
                    <a:pt x="3448" y="14381"/>
                  </a:cubicBezTo>
                  <a:cubicBezTo>
                    <a:pt x="7961" y="24370"/>
                    <a:pt x="796" y="27423"/>
                    <a:pt x="796" y="27423"/>
                  </a:cubicBezTo>
                  <a:cubicBezTo>
                    <a:pt x="796" y="27423"/>
                    <a:pt x="3947" y="30389"/>
                    <a:pt x="7618" y="31359"/>
                  </a:cubicBezTo>
                  <a:cubicBezTo>
                    <a:pt x="10552" y="32135"/>
                    <a:pt x="12805" y="32273"/>
                    <a:pt x="14277" y="32273"/>
                  </a:cubicBezTo>
                  <a:cubicBezTo>
                    <a:pt x="15092" y="32273"/>
                    <a:pt x="15668" y="32231"/>
                    <a:pt x="15987" y="32231"/>
                  </a:cubicBezTo>
                  <a:cubicBezTo>
                    <a:pt x="16110" y="32231"/>
                    <a:pt x="16195" y="32237"/>
                    <a:pt x="16241" y="32254"/>
                  </a:cubicBezTo>
                  <a:lnTo>
                    <a:pt x="16241" y="32254"/>
                  </a:lnTo>
                  <a:cubicBezTo>
                    <a:pt x="15953" y="32095"/>
                    <a:pt x="13407" y="30547"/>
                    <a:pt x="13969" y="25942"/>
                  </a:cubicBezTo>
                  <a:cubicBezTo>
                    <a:pt x="14058" y="25207"/>
                    <a:pt x="14392" y="24468"/>
                    <a:pt x="14956" y="23964"/>
                  </a:cubicBezTo>
                  <a:cubicBezTo>
                    <a:pt x="15278" y="23676"/>
                    <a:pt x="15617" y="23577"/>
                    <a:pt x="15966" y="23577"/>
                  </a:cubicBezTo>
                  <a:cubicBezTo>
                    <a:pt x="16405" y="23577"/>
                    <a:pt x="16860" y="23733"/>
                    <a:pt x="17321" y="23863"/>
                  </a:cubicBezTo>
                  <a:cubicBezTo>
                    <a:pt x="18254" y="24127"/>
                    <a:pt x="19214" y="24451"/>
                    <a:pt x="20192" y="24451"/>
                  </a:cubicBezTo>
                  <a:cubicBezTo>
                    <a:pt x="20323" y="24451"/>
                    <a:pt x="20454" y="24445"/>
                    <a:pt x="20585" y="24433"/>
                  </a:cubicBezTo>
                  <a:cubicBezTo>
                    <a:pt x="22525" y="24249"/>
                    <a:pt x="21701" y="22589"/>
                    <a:pt x="22038" y="21241"/>
                  </a:cubicBezTo>
                  <a:cubicBezTo>
                    <a:pt x="22102" y="20981"/>
                    <a:pt x="22222" y="20729"/>
                    <a:pt x="22383" y="20514"/>
                  </a:cubicBezTo>
                  <a:cubicBezTo>
                    <a:pt x="22498" y="20361"/>
                    <a:pt x="22646" y="20242"/>
                    <a:pt x="22811" y="20145"/>
                  </a:cubicBezTo>
                  <a:cubicBezTo>
                    <a:pt x="22948" y="20064"/>
                    <a:pt x="23129" y="20001"/>
                    <a:pt x="23140" y="19815"/>
                  </a:cubicBezTo>
                  <a:cubicBezTo>
                    <a:pt x="23159" y="19499"/>
                    <a:pt x="22960" y="19169"/>
                    <a:pt x="22818" y="18898"/>
                  </a:cubicBezTo>
                  <a:lnTo>
                    <a:pt x="22818" y="18898"/>
                  </a:lnTo>
                  <a:cubicBezTo>
                    <a:pt x="22818" y="18898"/>
                    <a:pt x="22818" y="18898"/>
                    <a:pt x="22818" y="18898"/>
                  </a:cubicBezTo>
                  <a:cubicBezTo>
                    <a:pt x="22826" y="18898"/>
                    <a:pt x="23116" y="18754"/>
                    <a:pt x="23140" y="18743"/>
                  </a:cubicBezTo>
                  <a:cubicBezTo>
                    <a:pt x="23274" y="18677"/>
                    <a:pt x="23464" y="18583"/>
                    <a:pt x="23513" y="18427"/>
                  </a:cubicBezTo>
                  <a:cubicBezTo>
                    <a:pt x="23557" y="18289"/>
                    <a:pt x="23467" y="18137"/>
                    <a:pt x="23400" y="18023"/>
                  </a:cubicBezTo>
                  <a:cubicBezTo>
                    <a:pt x="23230" y="17730"/>
                    <a:pt x="23295" y="17384"/>
                    <a:pt x="23564" y="17176"/>
                  </a:cubicBezTo>
                  <a:cubicBezTo>
                    <a:pt x="23881" y="16931"/>
                    <a:pt x="24282" y="16829"/>
                    <a:pt x="24613" y="16608"/>
                  </a:cubicBezTo>
                  <a:cubicBezTo>
                    <a:pt x="24924" y="16400"/>
                    <a:pt x="25232" y="15988"/>
                    <a:pt x="25034" y="15595"/>
                  </a:cubicBezTo>
                  <a:cubicBezTo>
                    <a:pt x="25027" y="15582"/>
                    <a:pt x="25020" y="15569"/>
                    <a:pt x="25012" y="15556"/>
                  </a:cubicBezTo>
                  <a:cubicBezTo>
                    <a:pt x="24930" y="15435"/>
                    <a:pt x="24760" y="15315"/>
                    <a:pt x="24666" y="15215"/>
                  </a:cubicBezTo>
                  <a:cubicBezTo>
                    <a:pt x="24536" y="15077"/>
                    <a:pt x="24409" y="14936"/>
                    <a:pt x="24289" y="14789"/>
                  </a:cubicBezTo>
                  <a:cubicBezTo>
                    <a:pt x="24034" y="14481"/>
                    <a:pt x="23802" y="14149"/>
                    <a:pt x="23628" y="13788"/>
                  </a:cubicBezTo>
                  <a:cubicBezTo>
                    <a:pt x="23345" y="13203"/>
                    <a:pt x="23243" y="12542"/>
                    <a:pt x="23280" y="11895"/>
                  </a:cubicBezTo>
                  <a:cubicBezTo>
                    <a:pt x="23296" y="11630"/>
                    <a:pt x="23324" y="11359"/>
                    <a:pt x="23421" y="11111"/>
                  </a:cubicBezTo>
                  <a:cubicBezTo>
                    <a:pt x="24267" y="8947"/>
                    <a:pt x="24326" y="775"/>
                    <a:pt x="15016" y="55"/>
                  </a:cubicBezTo>
                  <a:cubicBezTo>
                    <a:pt x="14543" y="18"/>
                    <a:pt x="14079" y="0"/>
                    <a:pt x="136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8"/>
            <p:cNvSpPr/>
            <p:nvPr/>
          </p:nvSpPr>
          <p:spPr>
            <a:xfrm>
              <a:off x="3192552" y="1471852"/>
              <a:ext cx="2758770" cy="2758703"/>
            </a:xfrm>
            <a:custGeom>
              <a:avLst/>
              <a:gdLst/>
              <a:ahLst/>
              <a:cxnLst/>
              <a:rect l="l" t="t" r="r" b="b"/>
              <a:pathLst>
                <a:path w="41689" h="41688" extrusionOk="0">
                  <a:moveTo>
                    <a:pt x="20845" y="0"/>
                  </a:moveTo>
                  <a:cubicBezTo>
                    <a:pt x="20554" y="0"/>
                    <a:pt x="20260" y="6"/>
                    <a:pt x="19970" y="18"/>
                  </a:cubicBezTo>
                  <a:cubicBezTo>
                    <a:pt x="19902" y="21"/>
                    <a:pt x="19849" y="79"/>
                    <a:pt x="19851" y="147"/>
                  </a:cubicBezTo>
                  <a:cubicBezTo>
                    <a:pt x="19854" y="213"/>
                    <a:pt x="19909" y="266"/>
                    <a:pt x="19975" y="266"/>
                  </a:cubicBezTo>
                  <a:lnTo>
                    <a:pt x="19980" y="266"/>
                  </a:lnTo>
                  <a:cubicBezTo>
                    <a:pt x="20163" y="258"/>
                    <a:pt x="20345" y="252"/>
                    <a:pt x="20530" y="250"/>
                  </a:cubicBezTo>
                  <a:cubicBezTo>
                    <a:pt x="20541" y="250"/>
                    <a:pt x="20551" y="250"/>
                    <a:pt x="20563" y="249"/>
                  </a:cubicBezTo>
                  <a:lnTo>
                    <a:pt x="20613" y="249"/>
                  </a:lnTo>
                  <a:lnTo>
                    <a:pt x="20637" y="248"/>
                  </a:lnTo>
                  <a:lnTo>
                    <a:pt x="20755" y="248"/>
                  </a:lnTo>
                  <a:cubicBezTo>
                    <a:pt x="20757" y="247"/>
                    <a:pt x="20758" y="247"/>
                    <a:pt x="20760" y="247"/>
                  </a:cubicBezTo>
                  <a:lnTo>
                    <a:pt x="20929" y="247"/>
                  </a:lnTo>
                  <a:cubicBezTo>
                    <a:pt x="20931" y="247"/>
                    <a:pt x="20934" y="248"/>
                    <a:pt x="20936" y="248"/>
                  </a:cubicBezTo>
                  <a:lnTo>
                    <a:pt x="20953" y="248"/>
                  </a:lnTo>
                  <a:cubicBezTo>
                    <a:pt x="21003" y="248"/>
                    <a:pt x="21053" y="248"/>
                    <a:pt x="21102" y="249"/>
                  </a:cubicBezTo>
                  <a:lnTo>
                    <a:pt x="21103" y="249"/>
                  </a:lnTo>
                  <a:cubicBezTo>
                    <a:pt x="21171" y="249"/>
                    <a:pt x="21226" y="195"/>
                    <a:pt x="21227" y="127"/>
                  </a:cubicBezTo>
                  <a:cubicBezTo>
                    <a:pt x="21228" y="59"/>
                    <a:pt x="21173" y="3"/>
                    <a:pt x="21105" y="2"/>
                  </a:cubicBezTo>
                  <a:cubicBezTo>
                    <a:pt x="21019" y="1"/>
                    <a:pt x="20931" y="0"/>
                    <a:pt x="20845" y="0"/>
                  </a:cubicBezTo>
                  <a:close/>
                  <a:moveTo>
                    <a:pt x="22262" y="48"/>
                  </a:moveTo>
                  <a:cubicBezTo>
                    <a:pt x="22197" y="48"/>
                    <a:pt x="22143" y="98"/>
                    <a:pt x="22139" y="163"/>
                  </a:cubicBezTo>
                  <a:cubicBezTo>
                    <a:pt x="22134" y="232"/>
                    <a:pt x="22186" y="291"/>
                    <a:pt x="22254" y="295"/>
                  </a:cubicBezTo>
                  <a:cubicBezTo>
                    <a:pt x="22372" y="303"/>
                    <a:pt x="22489" y="312"/>
                    <a:pt x="22607" y="322"/>
                  </a:cubicBezTo>
                  <a:cubicBezTo>
                    <a:pt x="22609" y="322"/>
                    <a:pt x="22612" y="322"/>
                    <a:pt x="22615" y="323"/>
                  </a:cubicBezTo>
                  <a:lnTo>
                    <a:pt x="22623" y="323"/>
                  </a:lnTo>
                  <a:cubicBezTo>
                    <a:pt x="22626" y="324"/>
                    <a:pt x="22629" y="324"/>
                    <a:pt x="22630" y="324"/>
                  </a:cubicBezTo>
                  <a:lnTo>
                    <a:pt x="22631" y="324"/>
                  </a:lnTo>
                  <a:cubicBezTo>
                    <a:pt x="22634" y="324"/>
                    <a:pt x="22636" y="325"/>
                    <a:pt x="22639" y="325"/>
                  </a:cubicBezTo>
                  <a:lnTo>
                    <a:pt x="22641" y="325"/>
                  </a:lnTo>
                  <a:cubicBezTo>
                    <a:pt x="22643" y="325"/>
                    <a:pt x="22644" y="326"/>
                    <a:pt x="22646" y="326"/>
                  </a:cubicBezTo>
                  <a:lnTo>
                    <a:pt x="22654" y="326"/>
                  </a:lnTo>
                  <a:cubicBezTo>
                    <a:pt x="22655" y="327"/>
                    <a:pt x="22656" y="327"/>
                    <a:pt x="22657" y="327"/>
                  </a:cubicBezTo>
                  <a:lnTo>
                    <a:pt x="22661" y="327"/>
                  </a:lnTo>
                  <a:cubicBezTo>
                    <a:pt x="22663" y="327"/>
                    <a:pt x="22664" y="327"/>
                    <a:pt x="22665" y="328"/>
                  </a:cubicBezTo>
                  <a:lnTo>
                    <a:pt x="22668" y="328"/>
                  </a:lnTo>
                  <a:cubicBezTo>
                    <a:pt x="22673" y="328"/>
                    <a:pt x="22679" y="328"/>
                    <a:pt x="22684" y="329"/>
                  </a:cubicBezTo>
                  <a:lnTo>
                    <a:pt x="22693" y="329"/>
                  </a:lnTo>
                  <a:cubicBezTo>
                    <a:pt x="22695" y="330"/>
                    <a:pt x="22697" y="330"/>
                    <a:pt x="22699" y="330"/>
                  </a:cubicBezTo>
                  <a:lnTo>
                    <a:pt x="22700" y="330"/>
                  </a:lnTo>
                  <a:cubicBezTo>
                    <a:pt x="22814" y="341"/>
                    <a:pt x="22928" y="352"/>
                    <a:pt x="23041" y="363"/>
                  </a:cubicBezTo>
                  <a:lnTo>
                    <a:pt x="23042" y="364"/>
                  </a:lnTo>
                  <a:lnTo>
                    <a:pt x="23049" y="364"/>
                  </a:lnTo>
                  <a:cubicBezTo>
                    <a:pt x="23051" y="365"/>
                    <a:pt x="23053" y="365"/>
                    <a:pt x="23055" y="365"/>
                  </a:cubicBezTo>
                  <a:lnTo>
                    <a:pt x="23056" y="365"/>
                  </a:lnTo>
                  <a:cubicBezTo>
                    <a:pt x="23059" y="366"/>
                    <a:pt x="23061" y="366"/>
                    <a:pt x="23063" y="366"/>
                  </a:cubicBezTo>
                  <a:cubicBezTo>
                    <a:pt x="23065" y="366"/>
                    <a:pt x="23067" y="367"/>
                    <a:pt x="23069" y="367"/>
                  </a:cubicBezTo>
                  <a:lnTo>
                    <a:pt x="23071" y="367"/>
                  </a:lnTo>
                  <a:cubicBezTo>
                    <a:pt x="23073" y="367"/>
                    <a:pt x="23075" y="368"/>
                    <a:pt x="23077" y="368"/>
                  </a:cubicBezTo>
                  <a:lnTo>
                    <a:pt x="23079" y="368"/>
                  </a:lnTo>
                  <a:cubicBezTo>
                    <a:pt x="23081" y="368"/>
                    <a:pt x="23083" y="369"/>
                    <a:pt x="23084" y="369"/>
                  </a:cubicBezTo>
                  <a:lnTo>
                    <a:pt x="23086" y="369"/>
                  </a:lnTo>
                  <a:cubicBezTo>
                    <a:pt x="23089" y="369"/>
                    <a:pt x="23090" y="369"/>
                    <a:pt x="23093" y="369"/>
                  </a:cubicBezTo>
                  <a:lnTo>
                    <a:pt x="23094" y="369"/>
                  </a:lnTo>
                  <a:lnTo>
                    <a:pt x="23115" y="372"/>
                  </a:lnTo>
                  <a:lnTo>
                    <a:pt x="23129" y="372"/>
                  </a:lnTo>
                  <a:cubicBezTo>
                    <a:pt x="23191" y="372"/>
                    <a:pt x="23245" y="326"/>
                    <a:pt x="23252" y="262"/>
                  </a:cubicBezTo>
                  <a:cubicBezTo>
                    <a:pt x="23259" y="195"/>
                    <a:pt x="23210" y="134"/>
                    <a:pt x="23142" y="126"/>
                  </a:cubicBezTo>
                  <a:cubicBezTo>
                    <a:pt x="22854" y="94"/>
                    <a:pt x="22560" y="68"/>
                    <a:pt x="22271" y="48"/>
                  </a:cubicBezTo>
                  <a:close/>
                  <a:moveTo>
                    <a:pt x="18818" y="98"/>
                  </a:moveTo>
                  <a:cubicBezTo>
                    <a:pt x="18815" y="98"/>
                    <a:pt x="18810" y="98"/>
                    <a:pt x="18806" y="99"/>
                  </a:cubicBezTo>
                  <a:cubicBezTo>
                    <a:pt x="18517" y="127"/>
                    <a:pt x="18225" y="162"/>
                    <a:pt x="17937" y="202"/>
                  </a:cubicBezTo>
                  <a:cubicBezTo>
                    <a:pt x="17869" y="211"/>
                    <a:pt x="17822" y="273"/>
                    <a:pt x="17832" y="342"/>
                  </a:cubicBezTo>
                  <a:cubicBezTo>
                    <a:pt x="17840" y="404"/>
                    <a:pt x="17894" y="448"/>
                    <a:pt x="17954" y="448"/>
                  </a:cubicBezTo>
                  <a:cubicBezTo>
                    <a:pt x="17960" y="448"/>
                    <a:pt x="17966" y="447"/>
                    <a:pt x="17971" y="446"/>
                  </a:cubicBezTo>
                  <a:cubicBezTo>
                    <a:pt x="17981" y="445"/>
                    <a:pt x="17991" y="444"/>
                    <a:pt x="18001" y="443"/>
                  </a:cubicBezTo>
                  <a:cubicBezTo>
                    <a:pt x="18004" y="442"/>
                    <a:pt x="18006" y="442"/>
                    <a:pt x="18009" y="442"/>
                  </a:cubicBezTo>
                  <a:lnTo>
                    <a:pt x="18009" y="441"/>
                  </a:lnTo>
                  <a:cubicBezTo>
                    <a:pt x="18017" y="440"/>
                    <a:pt x="18025" y="439"/>
                    <a:pt x="18032" y="438"/>
                  </a:cubicBezTo>
                  <a:lnTo>
                    <a:pt x="18033" y="438"/>
                  </a:lnTo>
                  <a:cubicBezTo>
                    <a:pt x="18036" y="438"/>
                    <a:pt x="18038" y="438"/>
                    <a:pt x="18040" y="438"/>
                  </a:cubicBezTo>
                  <a:lnTo>
                    <a:pt x="18042" y="437"/>
                  </a:lnTo>
                  <a:cubicBezTo>
                    <a:pt x="18044" y="437"/>
                    <a:pt x="18046" y="437"/>
                    <a:pt x="18048" y="436"/>
                  </a:cubicBezTo>
                  <a:lnTo>
                    <a:pt x="18050" y="436"/>
                  </a:lnTo>
                  <a:cubicBezTo>
                    <a:pt x="18052" y="436"/>
                    <a:pt x="18053" y="435"/>
                    <a:pt x="18056" y="435"/>
                  </a:cubicBezTo>
                  <a:lnTo>
                    <a:pt x="18057" y="435"/>
                  </a:lnTo>
                  <a:cubicBezTo>
                    <a:pt x="18062" y="434"/>
                    <a:pt x="18067" y="433"/>
                    <a:pt x="18073" y="432"/>
                  </a:cubicBezTo>
                  <a:lnTo>
                    <a:pt x="18073" y="432"/>
                  </a:lnTo>
                  <a:cubicBezTo>
                    <a:pt x="18076" y="432"/>
                    <a:pt x="18078" y="432"/>
                    <a:pt x="18080" y="431"/>
                  </a:cubicBezTo>
                  <a:lnTo>
                    <a:pt x="18082" y="431"/>
                  </a:lnTo>
                  <a:cubicBezTo>
                    <a:pt x="18084" y="431"/>
                    <a:pt x="18086" y="431"/>
                    <a:pt x="18087" y="431"/>
                  </a:cubicBezTo>
                  <a:lnTo>
                    <a:pt x="18090" y="431"/>
                  </a:lnTo>
                  <a:cubicBezTo>
                    <a:pt x="18092" y="431"/>
                    <a:pt x="18094" y="430"/>
                    <a:pt x="18094" y="430"/>
                  </a:cubicBezTo>
                  <a:lnTo>
                    <a:pt x="18098" y="430"/>
                  </a:lnTo>
                  <a:cubicBezTo>
                    <a:pt x="18100" y="429"/>
                    <a:pt x="18101" y="429"/>
                    <a:pt x="18104" y="429"/>
                  </a:cubicBezTo>
                  <a:cubicBezTo>
                    <a:pt x="18104" y="429"/>
                    <a:pt x="18105" y="429"/>
                    <a:pt x="18106" y="428"/>
                  </a:cubicBezTo>
                  <a:cubicBezTo>
                    <a:pt x="18108" y="428"/>
                    <a:pt x="18110" y="428"/>
                    <a:pt x="18112" y="427"/>
                  </a:cubicBezTo>
                  <a:lnTo>
                    <a:pt x="18115" y="427"/>
                  </a:lnTo>
                  <a:lnTo>
                    <a:pt x="18120" y="426"/>
                  </a:lnTo>
                  <a:lnTo>
                    <a:pt x="18123" y="426"/>
                  </a:lnTo>
                  <a:cubicBezTo>
                    <a:pt x="18124" y="426"/>
                    <a:pt x="18126" y="425"/>
                    <a:pt x="18127" y="425"/>
                  </a:cubicBezTo>
                  <a:lnTo>
                    <a:pt x="18130" y="425"/>
                  </a:lnTo>
                  <a:cubicBezTo>
                    <a:pt x="18132" y="424"/>
                    <a:pt x="18133" y="424"/>
                    <a:pt x="18135" y="424"/>
                  </a:cubicBezTo>
                  <a:cubicBezTo>
                    <a:pt x="18135" y="424"/>
                    <a:pt x="18137" y="424"/>
                    <a:pt x="18138" y="424"/>
                  </a:cubicBezTo>
                  <a:lnTo>
                    <a:pt x="18142" y="424"/>
                  </a:lnTo>
                  <a:cubicBezTo>
                    <a:pt x="18144" y="424"/>
                    <a:pt x="18146" y="423"/>
                    <a:pt x="18149" y="423"/>
                  </a:cubicBezTo>
                  <a:cubicBezTo>
                    <a:pt x="18149" y="423"/>
                    <a:pt x="18151" y="423"/>
                    <a:pt x="18152" y="422"/>
                  </a:cubicBezTo>
                  <a:lnTo>
                    <a:pt x="18156" y="422"/>
                  </a:lnTo>
                  <a:cubicBezTo>
                    <a:pt x="18157" y="422"/>
                    <a:pt x="18158" y="421"/>
                    <a:pt x="18160" y="421"/>
                  </a:cubicBezTo>
                  <a:lnTo>
                    <a:pt x="18163" y="421"/>
                  </a:lnTo>
                  <a:cubicBezTo>
                    <a:pt x="18164" y="420"/>
                    <a:pt x="18166" y="420"/>
                    <a:pt x="18167" y="420"/>
                  </a:cubicBezTo>
                  <a:lnTo>
                    <a:pt x="18171" y="420"/>
                  </a:lnTo>
                  <a:cubicBezTo>
                    <a:pt x="18172" y="419"/>
                    <a:pt x="18173" y="419"/>
                    <a:pt x="18174" y="419"/>
                  </a:cubicBezTo>
                  <a:cubicBezTo>
                    <a:pt x="18176" y="419"/>
                    <a:pt x="18176" y="419"/>
                    <a:pt x="18178" y="418"/>
                  </a:cubicBezTo>
                  <a:lnTo>
                    <a:pt x="18182" y="418"/>
                  </a:lnTo>
                  <a:cubicBezTo>
                    <a:pt x="18184" y="418"/>
                    <a:pt x="18187" y="417"/>
                    <a:pt x="18190" y="417"/>
                  </a:cubicBezTo>
                  <a:cubicBezTo>
                    <a:pt x="18190" y="417"/>
                    <a:pt x="18191" y="417"/>
                    <a:pt x="18192" y="417"/>
                  </a:cubicBezTo>
                  <a:lnTo>
                    <a:pt x="18197" y="417"/>
                  </a:lnTo>
                  <a:cubicBezTo>
                    <a:pt x="18197" y="417"/>
                    <a:pt x="18198" y="416"/>
                    <a:pt x="18199" y="416"/>
                  </a:cubicBezTo>
                  <a:lnTo>
                    <a:pt x="18204" y="416"/>
                  </a:lnTo>
                  <a:cubicBezTo>
                    <a:pt x="18205" y="415"/>
                    <a:pt x="18205" y="415"/>
                    <a:pt x="18206" y="415"/>
                  </a:cubicBezTo>
                  <a:lnTo>
                    <a:pt x="18211" y="415"/>
                  </a:lnTo>
                  <a:cubicBezTo>
                    <a:pt x="18212" y="414"/>
                    <a:pt x="18213" y="414"/>
                    <a:pt x="18213" y="414"/>
                  </a:cubicBezTo>
                  <a:cubicBezTo>
                    <a:pt x="18219" y="413"/>
                    <a:pt x="18225" y="413"/>
                    <a:pt x="18232" y="412"/>
                  </a:cubicBezTo>
                  <a:cubicBezTo>
                    <a:pt x="18232" y="412"/>
                    <a:pt x="18232" y="412"/>
                    <a:pt x="18232" y="411"/>
                  </a:cubicBezTo>
                  <a:lnTo>
                    <a:pt x="18237" y="411"/>
                  </a:lnTo>
                  <a:cubicBezTo>
                    <a:pt x="18238" y="411"/>
                    <a:pt x="18238" y="411"/>
                    <a:pt x="18239" y="410"/>
                  </a:cubicBezTo>
                  <a:lnTo>
                    <a:pt x="18245" y="410"/>
                  </a:lnTo>
                  <a:cubicBezTo>
                    <a:pt x="18245" y="410"/>
                    <a:pt x="18246" y="410"/>
                    <a:pt x="18246" y="410"/>
                  </a:cubicBezTo>
                  <a:lnTo>
                    <a:pt x="18252" y="410"/>
                  </a:lnTo>
                  <a:cubicBezTo>
                    <a:pt x="18252" y="410"/>
                    <a:pt x="18253" y="409"/>
                    <a:pt x="18253" y="409"/>
                  </a:cubicBezTo>
                  <a:cubicBezTo>
                    <a:pt x="18259" y="409"/>
                    <a:pt x="18266" y="408"/>
                    <a:pt x="18272" y="407"/>
                  </a:cubicBezTo>
                  <a:lnTo>
                    <a:pt x="18273" y="407"/>
                  </a:lnTo>
                  <a:cubicBezTo>
                    <a:pt x="18274" y="406"/>
                    <a:pt x="18275" y="406"/>
                    <a:pt x="18278" y="406"/>
                  </a:cubicBezTo>
                  <a:lnTo>
                    <a:pt x="18280" y="406"/>
                  </a:lnTo>
                  <a:cubicBezTo>
                    <a:pt x="18281" y="405"/>
                    <a:pt x="18283" y="405"/>
                    <a:pt x="18285" y="405"/>
                  </a:cubicBezTo>
                  <a:lnTo>
                    <a:pt x="18287" y="405"/>
                  </a:lnTo>
                  <a:cubicBezTo>
                    <a:pt x="18289" y="404"/>
                    <a:pt x="18290" y="404"/>
                    <a:pt x="18292" y="404"/>
                  </a:cubicBezTo>
                  <a:lnTo>
                    <a:pt x="18293" y="404"/>
                  </a:lnTo>
                  <a:cubicBezTo>
                    <a:pt x="18300" y="404"/>
                    <a:pt x="18306" y="403"/>
                    <a:pt x="18312" y="402"/>
                  </a:cubicBezTo>
                  <a:lnTo>
                    <a:pt x="18313" y="402"/>
                  </a:lnTo>
                  <a:cubicBezTo>
                    <a:pt x="18314" y="402"/>
                    <a:pt x="18316" y="401"/>
                    <a:pt x="18318" y="401"/>
                  </a:cubicBezTo>
                  <a:lnTo>
                    <a:pt x="18320" y="401"/>
                  </a:lnTo>
                  <a:cubicBezTo>
                    <a:pt x="18321" y="401"/>
                    <a:pt x="18323" y="400"/>
                    <a:pt x="18325" y="400"/>
                  </a:cubicBezTo>
                  <a:lnTo>
                    <a:pt x="18327" y="400"/>
                  </a:lnTo>
                  <a:cubicBezTo>
                    <a:pt x="18328" y="400"/>
                    <a:pt x="18330" y="400"/>
                    <a:pt x="18332" y="399"/>
                  </a:cubicBezTo>
                  <a:lnTo>
                    <a:pt x="18334" y="399"/>
                  </a:lnTo>
                  <a:cubicBezTo>
                    <a:pt x="18342" y="398"/>
                    <a:pt x="18350" y="397"/>
                    <a:pt x="18358" y="397"/>
                  </a:cubicBezTo>
                  <a:cubicBezTo>
                    <a:pt x="18359" y="397"/>
                    <a:pt x="18360" y="396"/>
                    <a:pt x="18360" y="396"/>
                  </a:cubicBezTo>
                  <a:lnTo>
                    <a:pt x="18365" y="396"/>
                  </a:lnTo>
                  <a:cubicBezTo>
                    <a:pt x="18366" y="396"/>
                    <a:pt x="18367" y="395"/>
                    <a:pt x="18367" y="395"/>
                  </a:cubicBezTo>
                  <a:lnTo>
                    <a:pt x="18372" y="395"/>
                  </a:lnTo>
                  <a:cubicBezTo>
                    <a:pt x="18373" y="395"/>
                    <a:pt x="18373" y="395"/>
                    <a:pt x="18374" y="394"/>
                  </a:cubicBezTo>
                  <a:cubicBezTo>
                    <a:pt x="18380" y="394"/>
                    <a:pt x="18386" y="393"/>
                    <a:pt x="18392" y="392"/>
                  </a:cubicBezTo>
                  <a:lnTo>
                    <a:pt x="18393" y="392"/>
                  </a:lnTo>
                  <a:cubicBezTo>
                    <a:pt x="18395" y="392"/>
                    <a:pt x="18397" y="391"/>
                    <a:pt x="18398" y="391"/>
                  </a:cubicBezTo>
                  <a:lnTo>
                    <a:pt x="18400" y="391"/>
                  </a:lnTo>
                  <a:cubicBezTo>
                    <a:pt x="18402" y="391"/>
                    <a:pt x="18404" y="390"/>
                    <a:pt x="18405" y="390"/>
                  </a:cubicBezTo>
                  <a:lnTo>
                    <a:pt x="18407" y="390"/>
                  </a:lnTo>
                  <a:cubicBezTo>
                    <a:pt x="18410" y="390"/>
                    <a:pt x="18410" y="390"/>
                    <a:pt x="18413" y="390"/>
                  </a:cubicBezTo>
                  <a:lnTo>
                    <a:pt x="18414" y="390"/>
                  </a:lnTo>
                  <a:cubicBezTo>
                    <a:pt x="18422" y="389"/>
                    <a:pt x="18431" y="388"/>
                    <a:pt x="18439" y="387"/>
                  </a:cubicBezTo>
                  <a:cubicBezTo>
                    <a:pt x="18439" y="387"/>
                    <a:pt x="18440" y="386"/>
                    <a:pt x="18440" y="386"/>
                  </a:cubicBezTo>
                  <a:lnTo>
                    <a:pt x="18446" y="386"/>
                  </a:lnTo>
                  <a:cubicBezTo>
                    <a:pt x="18446" y="386"/>
                    <a:pt x="18447" y="386"/>
                    <a:pt x="18447" y="385"/>
                  </a:cubicBezTo>
                  <a:lnTo>
                    <a:pt x="18454" y="385"/>
                  </a:lnTo>
                  <a:cubicBezTo>
                    <a:pt x="18463" y="383"/>
                    <a:pt x="18471" y="383"/>
                    <a:pt x="18479" y="382"/>
                  </a:cubicBezTo>
                  <a:lnTo>
                    <a:pt x="18480" y="382"/>
                  </a:lnTo>
                  <a:cubicBezTo>
                    <a:pt x="18483" y="382"/>
                    <a:pt x="18485" y="382"/>
                    <a:pt x="18486" y="381"/>
                  </a:cubicBezTo>
                  <a:lnTo>
                    <a:pt x="18487" y="381"/>
                  </a:lnTo>
                  <a:cubicBezTo>
                    <a:pt x="18489" y="381"/>
                    <a:pt x="18492" y="381"/>
                    <a:pt x="18493" y="380"/>
                  </a:cubicBezTo>
                  <a:cubicBezTo>
                    <a:pt x="18502" y="379"/>
                    <a:pt x="18511" y="378"/>
                    <a:pt x="18520" y="377"/>
                  </a:cubicBezTo>
                  <a:lnTo>
                    <a:pt x="18521" y="377"/>
                  </a:lnTo>
                  <a:cubicBezTo>
                    <a:pt x="18523" y="377"/>
                    <a:pt x="18525" y="376"/>
                    <a:pt x="18527" y="376"/>
                  </a:cubicBezTo>
                  <a:lnTo>
                    <a:pt x="18527" y="376"/>
                  </a:lnTo>
                  <a:cubicBezTo>
                    <a:pt x="18539" y="376"/>
                    <a:pt x="18549" y="374"/>
                    <a:pt x="18561" y="373"/>
                  </a:cubicBezTo>
                  <a:lnTo>
                    <a:pt x="18562" y="373"/>
                  </a:lnTo>
                  <a:cubicBezTo>
                    <a:pt x="18563" y="372"/>
                    <a:pt x="18565" y="372"/>
                    <a:pt x="18568" y="372"/>
                  </a:cubicBezTo>
                  <a:cubicBezTo>
                    <a:pt x="18579" y="370"/>
                    <a:pt x="18590" y="369"/>
                    <a:pt x="18601" y="369"/>
                  </a:cubicBezTo>
                  <a:lnTo>
                    <a:pt x="18602" y="369"/>
                  </a:lnTo>
                  <a:cubicBezTo>
                    <a:pt x="18679" y="360"/>
                    <a:pt x="18754" y="352"/>
                    <a:pt x="18830" y="345"/>
                  </a:cubicBezTo>
                  <a:cubicBezTo>
                    <a:pt x="18899" y="338"/>
                    <a:pt x="18948" y="278"/>
                    <a:pt x="18941" y="210"/>
                  </a:cubicBezTo>
                  <a:cubicBezTo>
                    <a:pt x="18935" y="146"/>
                    <a:pt x="18881" y="98"/>
                    <a:pt x="18818" y="98"/>
                  </a:cubicBezTo>
                  <a:close/>
                  <a:moveTo>
                    <a:pt x="24277" y="285"/>
                  </a:moveTo>
                  <a:cubicBezTo>
                    <a:pt x="24218" y="285"/>
                    <a:pt x="24165" y="328"/>
                    <a:pt x="24156" y="388"/>
                  </a:cubicBezTo>
                  <a:cubicBezTo>
                    <a:pt x="24144" y="455"/>
                    <a:pt x="24190" y="519"/>
                    <a:pt x="24257" y="530"/>
                  </a:cubicBezTo>
                  <a:cubicBezTo>
                    <a:pt x="24334" y="543"/>
                    <a:pt x="24410" y="556"/>
                    <a:pt x="24486" y="569"/>
                  </a:cubicBezTo>
                  <a:lnTo>
                    <a:pt x="24487" y="569"/>
                  </a:lnTo>
                  <a:cubicBezTo>
                    <a:pt x="24489" y="570"/>
                    <a:pt x="24491" y="570"/>
                    <a:pt x="24494" y="571"/>
                  </a:cubicBezTo>
                  <a:lnTo>
                    <a:pt x="24494" y="571"/>
                  </a:lnTo>
                  <a:cubicBezTo>
                    <a:pt x="24497" y="572"/>
                    <a:pt x="24500" y="572"/>
                    <a:pt x="24501" y="573"/>
                  </a:cubicBezTo>
                  <a:lnTo>
                    <a:pt x="24502" y="573"/>
                  </a:lnTo>
                  <a:cubicBezTo>
                    <a:pt x="24510" y="574"/>
                    <a:pt x="24518" y="576"/>
                    <a:pt x="24526" y="577"/>
                  </a:cubicBezTo>
                  <a:cubicBezTo>
                    <a:pt x="24529" y="577"/>
                    <a:pt x="24531" y="578"/>
                    <a:pt x="24533" y="578"/>
                  </a:cubicBezTo>
                  <a:lnTo>
                    <a:pt x="24535" y="578"/>
                  </a:lnTo>
                  <a:cubicBezTo>
                    <a:pt x="24536" y="579"/>
                    <a:pt x="24539" y="579"/>
                    <a:pt x="24541" y="580"/>
                  </a:cubicBezTo>
                  <a:lnTo>
                    <a:pt x="24543" y="580"/>
                  </a:lnTo>
                  <a:cubicBezTo>
                    <a:pt x="24544" y="580"/>
                    <a:pt x="24547" y="581"/>
                    <a:pt x="24549" y="581"/>
                  </a:cubicBezTo>
                  <a:lnTo>
                    <a:pt x="24549" y="582"/>
                  </a:lnTo>
                  <a:cubicBezTo>
                    <a:pt x="24555" y="583"/>
                    <a:pt x="24560" y="583"/>
                    <a:pt x="24565" y="584"/>
                  </a:cubicBezTo>
                  <a:lnTo>
                    <a:pt x="24566" y="584"/>
                  </a:lnTo>
                  <a:cubicBezTo>
                    <a:pt x="24569" y="584"/>
                    <a:pt x="24570" y="585"/>
                    <a:pt x="24572" y="585"/>
                  </a:cubicBezTo>
                  <a:lnTo>
                    <a:pt x="24574" y="586"/>
                  </a:lnTo>
                  <a:lnTo>
                    <a:pt x="24580" y="587"/>
                  </a:lnTo>
                  <a:lnTo>
                    <a:pt x="24582" y="587"/>
                  </a:lnTo>
                  <a:cubicBezTo>
                    <a:pt x="24584" y="588"/>
                    <a:pt x="24586" y="588"/>
                    <a:pt x="24588" y="589"/>
                  </a:cubicBezTo>
                  <a:lnTo>
                    <a:pt x="24590" y="589"/>
                  </a:lnTo>
                  <a:cubicBezTo>
                    <a:pt x="24592" y="589"/>
                    <a:pt x="24594" y="589"/>
                    <a:pt x="24597" y="589"/>
                  </a:cubicBezTo>
                  <a:cubicBezTo>
                    <a:pt x="24599" y="590"/>
                    <a:pt x="24602" y="591"/>
                    <a:pt x="24604" y="591"/>
                  </a:cubicBezTo>
                  <a:cubicBezTo>
                    <a:pt x="24605" y="591"/>
                    <a:pt x="24606" y="591"/>
                    <a:pt x="24607" y="592"/>
                  </a:cubicBezTo>
                  <a:cubicBezTo>
                    <a:pt x="24608" y="592"/>
                    <a:pt x="24610" y="592"/>
                    <a:pt x="24611" y="593"/>
                  </a:cubicBezTo>
                  <a:lnTo>
                    <a:pt x="24615" y="593"/>
                  </a:lnTo>
                  <a:cubicBezTo>
                    <a:pt x="24616" y="594"/>
                    <a:pt x="24618" y="594"/>
                    <a:pt x="24619" y="594"/>
                  </a:cubicBezTo>
                  <a:cubicBezTo>
                    <a:pt x="24620" y="594"/>
                    <a:pt x="24621" y="595"/>
                    <a:pt x="24622" y="595"/>
                  </a:cubicBezTo>
                  <a:cubicBezTo>
                    <a:pt x="24624" y="595"/>
                    <a:pt x="24625" y="595"/>
                    <a:pt x="24626" y="596"/>
                  </a:cubicBezTo>
                  <a:lnTo>
                    <a:pt x="24630" y="596"/>
                  </a:lnTo>
                  <a:cubicBezTo>
                    <a:pt x="24631" y="596"/>
                    <a:pt x="24632" y="596"/>
                    <a:pt x="24634" y="596"/>
                  </a:cubicBezTo>
                  <a:cubicBezTo>
                    <a:pt x="24635" y="597"/>
                    <a:pt x="24636" y="597"/>
                    <a:pt x="24637" y="597"/>
                  </a:cubicBezTo>
                  <a:cubicBezTo>
                    <a:pt x="24639" y="597"/>
                    <a:pt x="24641" y="598"/>
                    <a:pt x="24644" y="598"/>
                  </a:cubicBezTo>
                  <a:cubicBezTo>
                    <a:pt x="24645" y="599"/>
                    <a:pt x="24646" y="599"/>
                    <a:pt x="24647" y="599"/>
                  </a:cubicBezTo>
                  <a:cubicBezTo>
                    <a:pt x="24648" y="599"/>
                    <a:pt x="24650" y="600"/>
                    <a:pt x="24651" y="600"/>
                  </a:cubicBezTo>
                  <a:cubicBezTo>
                    <a:pt x="24653" y="600"/>
                    <a:pt x="24653" y="600"/>
                    <a:pt x="24654" y="601"/>
                  </a:cubicBezTo>
                  <a:cubicBezTo>
                    <a:pt x="24656" y="601"/>
                    <a:pt x="24657" y="601"/>
                    <a:pt x="24659" y="602"/>
                  </a:cubicBezTo>
                  <a:lnTo>
                    <a:pt x="24662" y="602"/>
                  </a:lnTo>
                  <a:cubicBezTo>
                    <a:pt x="24663" y="603"/>
                    <a:pt x="24665" y="603"/>
                    <a:pt x="24666" y="603"/>
                  </a:cubicBezTo>
                  <a:cubicBezTo>
                    <a:pt x="24666" y="603"/>
                    <a:pt x="24668" y="603"/>
                    <a:pt x="24669" y="603"/>
                  </a:cubicBezTo>
                  <a:cubicBezTo>
                    <a:pt x="24671" y="603"/>
                    <a:pt x="24672" y="603"/>
                    <a:pt x="24673" y="604"/>
                  </a:cubicBezTo>
                  <a:cubicBezTo>
                    <a:pt x="24674" y="604"/>
                    <a:pt x="24675" y="604"/>
                    <a:pt x="24677" y="605"/>
                  </a:cubicBezTo>
                  <a:lnTo>
                    <a:pt x="24680" y="605"/>
                  </a:lnTo>
                  <a:cubicBezTo>
                    <a:pt x="24683" y="606"/>
                    <a:pt x="24685" y="606"/>
                    <a:pt x="24687" y="607"/>
                  </a:cubicBezTo>
                  <a:cubicBezTo>
                    <a:pt x="24688" y="607"/>
                    <a:pt x="24689" y="607"/>
                    <a:pt x="24691" y="608"/>
                  </a:cubicBezTo>
                  <a:lnTo>
                    <a:pt x="24694" y="608"/>
                  </a:lnTo>
                  <a:cubicBezTo>
                    <a:pt x="24695" y="609"/>
                    <a:pt x="24697" y="609"/>
                    <a:pt x="24698" y="609"/>
                  </a:cubicBezTo>
                  <a:cubicBezTo>
                    <a:pt x="24700" y="609"/>
                    <a:pt x="24701" y="610"/>
                    <a:pt x="24702" y="610"/>
                  </a:cubicBezTo>
                  <a:cubicBezTo>
                    <a:pt x="24703" y="610"/>
                    <a:pt x="24704" y="610"/>
                    <a:pt x="24705" y="610"/>
                  </a:cubicBezTo>
                  <a:cubicBezTo>
                    <a:pt x="24707" y="610"/>
                    <a:pt x="24708" y="610"/>
                    <a:pt x="24709" y="611"/>
                  </a:cubicBezTo>
                  <a:lnTo>
                    <a:pt x="24712" y="611"/>
                  </a:lnTo>
                  <a:cubicBezTo>
                    <a:pt x="24714" y="612"/>
                    <a:pt x="24715" y="612"/>
                    <a:pt x="24716" y="612"/>
                  </a:cubicBezTo>
                  <a:lnTo>
                    <a:pt x="24717" y="612"/>
                  </a:lnTo>
                  <a:cubicBezTo>
                    <a:pt x="24723" y="614"/>
                    <a:pt x="24729" y="615"/>
                    <a:pt x="24735" y="616"/>
                  </a:cubicBezTo>
                  <a:cubicBezTo>
                    <a:pt x="24736" y="616"/>
                    <a:pt x="24736" y="617"/>
                    <a:pt x="24737" y="617"/>
                  </a:cubicBezTo>
                  <a:cubicBezTo>
                    <a:pt x="24739" y="617"/>
                    <a:pt x="24741" y="617"/>
                    <a:pt x="24742" y="617"/>
                  </a:cubicBezTo>
                  <a:lnTo>
                    <a:pt x="24744" y="617"/>
                  </a:lnTo>
                  <a:cubicBezTo>
                    <a:pt x="24746" y="618"/>
                    <a:pt x="24748" y="618"/>
                    <a:pt x="24749" y="618"/>
                  </a:cubicBezTo>
                  <a:cubicBezTo>
                    <a:pt x="24749" y="619"/>
                    <a:pt x="24750" y="619"/>
                    <a:pt x="24750" y="619"/>
                  </a:cubicBezTo>
                  <a:cubicBezTo>
                    <a:pt x="24759" y="621"/>
                    <a:pt x="24768" y="622"/>
                    <a:pt x="24777" y="624"/>
                  </a:cubicBezTo>
                  <a:cubicBezTo>
                    <a:pt x="24778" y="624"/>
                    <a:pt x="24780" y="624"/>
                    <a:pt x="24783" y="625"/>
                  </a:cubicBezTo>
                  <a:lnTo>
                    <a:pt x="24783" y="625"/>
                  </a:lnTo>
                  <a:cubicBezTo>
                    <a:pt x="24784" y="625"/>
                    <a:pt x="24788" y="626"/>
                    <a:pt x="24789" y="626"/>
                  </a:cubicBezTo>
                  <a:cubicBezTo>
                    <a:pt x="24790" y="626"/>
                    <a:pt x="24790" y="626"/>
                    <a:pt x="24790" y="627"/>
                  </a:cubicBezTo>
                  <a:cubicBezTo>
                    <a:pt x="24801" y="629"/>
                    <a:pt x="24812" y="631"/>
                    <a:pt x="24823" y="633"/>
                  </a:cubicBezTo>
                  <a:cubicBezTo>
                    <a:pt x="24825" y="633"/>
                    <a:pt x="24827" y="634"/>
                    <a:pt x="24829" y="634"/>
                  </a:cubicBezTo>
                  <a:lnTo>
                    <a:pt x="24830" y="634"/>
                  </a:lnTo>
                  <a:cubicBezTo>
                    <a:pt x="24922" y="652"/>
                    <a:pt x="25015" y="672"/>
                    <a:pt x="25107" y="691"/>
                  </a:cubicBezTo>
                  <a:cubicBezTo>
                    <a:pt x="25115" y="693"/>
                    <a:pt x="25124" y="693"/>
                    <a:pt x="25133" y="693"/>
                  </a:cubicBezTo>
                  <a:cubicBezTo>
                    <a:pt x="25189" y="693"/>
                    <a:pt x="25241" y="653"/>
                    <a:pt x="25253" y="596"/>
                  </a:cubicBezTo>
                  <a:cubicBezTo>
                    <a:pt x="25267" y="528"/>
                    <a:pt x="25224" y="463"/>
                    <a:pt x="25158" y="449"/>
                  </a:cubicBezTo>
                  <a:cubicBezTo>
                    <a:pt x="24873" y="389"/>
                    <a:pt x="24584" y="334"/>
                    <a:pt x="24298" y="286"/>
                  </a:cubicBezTo>
                  <a:cubicBezTo>
                    <a:pt x="24291" y="285"/>
                    <a:pt x="24284" y="285"/>
                    <a:pt x="24277" y="285"/>
                  </a:cubicBezTo>
                  <a:close/>
                  <a:moveTo>
                    <a:pt x="16811" y="394"/>
                  </a:moveTo>
                  <a:cubicBezTo>
                    <a:pt x="16803" y="394"/>
                    <a:pt x="16795" y="395"/>
                    <a:pt x="16786" y="396"/>
                  </a:cubicBezTo>
                  <a:cubicBezTo>
                    <a:pt x="16502" y="452"/>
                    <a:pt x="16215" y="516"/>
                    <a:pt x="15932" y="584"/>
                  </a:cubicBezTo>
                  <a:cubicBezTo>
                    <a:pt x="15865" y="601"/>
                    <a:pt x="15825" y="667"/>
                    <a:pt x="15841" y="734"/>
                  </a:cubicBezTo>
                  <a:cubicBezTo>
                    <a:pt x="15855" y="790"/>
                    <a:pt x="15905" y="828"/>
                    <a:pt x="15961" y="828"/>
                  </a:cubicBezTo>
                  <a:cubicBezTo>
                    <a:pt x="15971" y="828"/>
                    <a:pt x="15981" y="827"/>
                    <a:pt x="15990" y="824"/>
                  </a:cubicBezTo>
                  <a:cubicBezTo>
                    <a:pt x="16039" y="813"/>
                    <a:pt x="16088" y="802"/>
                    <a:pt x="16137" y="789"/>
                  </a:cubicBezTo>
                  <a:cubicBezTo>
                    <a:pt x="16153" y="786"/>
                    <a:pt x="16168" y="782"/>
                    <a:pt x="16183" y="779"/>
                  </a:cubicBezTo>
                  <a:lnTo>
                    <a:pt x="16184" y="779"/>
                  </a:lnTo>
                  <a:cubicBezTo>
                    <a:pt x="16187" y="778"/>
                    <a:pt x="16189" y="777"/>
                    <a:pt x="16191" y="777"/>
                  </a:cubicBezTo>
                  <a:lnTo>
                    <a:pt x="16192" y="777"/>
                  </a:lnTo>
                  <a:cubicBezTo>
                    <a:pt x="16201" y="775"/>
                    <a:pt x="16212" y="772"/>
                    <a:pt x="16222" y="770"/>
                  </a:cubicBezTo>
                  <a:lnTo>
                    <a:pt x="16223" y="769"/>
                  </a:lnTo>
                  <a:cubicBezTo>
                    <a:pt x="16225" y="769"/>
                    <a:pt x="16228" y="768"/>
                    <a:pt x="16229" y="768"/>
                  </a:cubicBezTo>
                  <a:lnTo>
                    <a:pt x="16231" y="768"/>
                  </a:lnTo>
                  <a:cubicBezTo>
                    <a:pt x="16233" y="768"/>
                    <a:pt x="16236" y="767"/>
                    <a:pt x="16237" y="767"/>
                  </a:cubicBezTo>
                  <a:lnTo>
                    <a:pt x="16238" y="766"/>
                  </a:lnTo>
                  <a:cubicBezTo>
                    <a:pt x="16246" y="764"/>
                    <a:pt x="16254" y="762"/>
                    <a:pt x="16261" y="761"/>
                  </a:cubicBezTo>
                  <a:lnTo>
                    <a:pt x="16263" y="761"/>
                  </a:lnTo>
                  <a:cubicBezTo>
                    <a:pt x="16264" y="761"/>
                    <a:pt x="16266" y="760"/>
                    <a:pt x="16269" y="760"/>
                  </a:cubicBezTo>
                  <a:lnTo>
                    <a:pt x="16270" y="759"/>
                  </a:lnTo>
                  <a:lnTo>
                    <a:pt x="16277" y="758"/>
                  </a:lnTo>
                  <a:lnTo>
                    <a:pt x="16277" y="757"/>
                  </a:lnTo>
                  <a:cubicBezTo>
                    <a:pt x="16280" y="757"/>
                    <a:pt x="16283" y="756"/>
                    <a:pt x="16284" y="755"/>
                  </a:cubicBezTo>
                  <a:lnTo>
                    <a:pt x="16285" y="755"/>
                  </a:lnTo>
                  <a:cubicBezTo>
                    <a:pt x="16290" y="755"/>
                    <a:pt x="16295" y="754"/>
                    <a:pt x="16300" y="752"/>
                  </a:cubicBezTo>
                  <a:lnTo>
                    <a:pt x="16301" y="752"/>
                  </a:lnTo>
                  <a:cubicBezTo>
                    <a:pt x="16304" y="751"/>
                    <a:pt x="16305" y="751"/>
                    <a:pt x="16308" y="750"/>
                  </a:cubicBezTo>
                  <a:lnTo>
                    <a:pt x="16309" y="750"/>
                  </a:lnTo>
                  <a:cubicBezTo>
                    <a:pt x="16311" y="749"/>
                    <a:pt x="16313" y="749"/>
                    <a:pt x="16315" y="748"/>
                  </a:cubicBezTo>
                  <a:lnTo>
                    <a:pt x="16317" y="748"/>
                  </a:lnTo>
                  <a:cubicBezTo>
                    <a:pt x="16318" y="748"/>
                    <a:pt x="16321" y="748"/>
                    <a:pt x="16323" y="747"/>
                  </a:cubicBezTo>
                  <a:lnTo>
                    <a:pt x="16325" y="747"/>
                  </a:lnTo>
                  <a:cubicBezTo>
                    <a:pt x="16329" y="746"/>
                    <a:pt x="16334" y="744"/>
                    <a:pt x="16339" y="743"/>
                  </a:cubicBezTo>
                  <a:lnTo>
                    <a:pt x="16340" y="743"/>
                  </a:lnTo>
                  <a:cubicBezTo>
                    <a:pt x="16343" y="742"/>
                    <a:pt x="16345" y="742"/>
                    <a:pt x="16346" y="741"/>
                  </a:cubicBezTo>
                  <a:lnTo>
                    <a:pt x="16348" y="741"/>
                  </a:lnTo>
                  <a:cubicBezTo>
                    <a:pt x="16350" y="741"/>
                    <a:pt x="16353" y="741"/>
                    <a:pt x="16354" y="740"/>
                  </a:cubicBezTo>
                  <a:lnTo>
                    <a:pt x="16356" y="740"/>
                  </a:lnTo>
                  <a:cubicBezTo>
                    <a:pt x="16358" y="739"/>
                    <a:pt x="16360" y="739"/>
                    <a:pt x="16362" y="738"/>
                  </a:cubicBezTo>
                  <a:lnTo>
                    <a:pt x="16364" y="738"/>
                  </a:lnTo>
                  <a:cubicBezTo>
                    <a:pt x="16366" y="737"/>
                    <a:pt x="16368" y="737"/>
                    <a:pt x="16370" y="736"/>
                  </a:cubicBezTo>
                  <a:lnTo>
                    <a:pt x="16371" y="736"/>
                  </a:lnTo>
                  <a:cubicBezTo>
                    <a:pt x="16376" y="735"/>
                    <a:pt x="16380" y="734"/>
                    <a:pt x="16386" y="733"/>
                  </a:cubicBezTo>
                  <a:lnTo>
                    <a:pt x="16387" y="733"/>
                  </a:lnTo>
                  <a:cubicBezTo>
                    <a:pt x="16389" y="732"/>
                    <a:pt x="16391" y="732"/>
                    <a:pt x="16394" y="731"/>
                  </a:cubicBezTo>
                  <a:lnTo>
                    <a:pt x="16395" y="731"/>
                  </a:lnTo>
                  <a:cubicBezTo>
                    <a:pt x="16397" y="730"/>
                    <a:pt x="16399" y="730"/>
                    <a:pt x="16401" y="730"/>
                  </a:cubicBezTo>
                  <a:cubicBezTo>
                    <a:pt x="16401" y="729"/>
                    <a:pt x="16402" y="729"/>
                    <a:pt x="16402" y="729"/>
                  </a:cubicBezTo>
                  <a:cubicBezTo>
                    <a:pt x="16405" y="729"/>
                    <a:pt x="16407" y="728"/>
                    <a:pt x="16409" y="727"/>
                  </a:cubicBezTo>
                  <a:lnTo>
                    <a:pt x="16410" y="727"/>
                  </a:lnTo>
                  <a:cubicBezTo>
                    <a:pt x="16415" y="727"/>
                    <a:pt x="16420" y="726"/>
                    <a:pt x="16425" y="724"/>
                  </a:cubicBezTo>
                  <a:lnTo>
                    <a:pt x="16426" y="724"/>
                  </a:lnTo>
                  <a:cubicBezTo>
                    <a:pt x="16428" y="724"/>
                    <a:pt x="16430" y="723"/>
                    <a:pt x="16432" y="723"/>
                  </a:cubicBezTo>
                  <a:cubicBezTo>
                    <a:pt x="16433" y="722"/>
                    <a:pt x="16434" y="722"/>
                    <a:pt x="16435" y="722"/>
                  </a:cubicBezTo>
                  <a:cubicBezTo>
                    <a:pt x="16436" y="722"/>
                    <a:pt x="16438" y="721"/>
                    <a:pt x="16440" y="721"/>
                  </a:cubicBezTo>
                  <a:cubicBezTo>
                    <a:pt x="16441" y="720"/>
                    <a:pt x="16441" y="720"/>
                    <a:pt x="16442" y="720"/>
                  </a:cubicBezTo>
                  <a:cubicBezTo>
                    <a:pt x="16444" y="720"/>
                    <a:pt x="16446" y="720"/>
                    <a:pt x="16447" y="720"/>
                  </a:cubicBezTo>
                  <a:lnTo>
                    <a:pt x="16449" y="719"/>
                  </a:lnTo>
                  <a:cubicBezTo>
                    <a:pt x="16451" y="719"/>
                    <a:pt x="16454" y="718"/>
                    <a:pt x="16456" y="718"/>
                  </a:cubicBezTo>
                  <a:lnTo>
                    <a:pt x="16456" y="717"/>
                  </a:lnTo>
                  <a:cubicBezTo>
                    <a:pt x="16459" y="717"/>
                    <a:pt x="16462" y="716"/>
                    <a:pt x="16464" y="716"/>
                  </a:cubicBezTo>
                  <a:lnTo>
                    <a:pt x="16465" y="716"/>
                  </a:lnTo>
                  <a:cubicBezTo>
                    <a:pt x="16467" y="715"/>
                    <a:pt x="16470" y="714"/>
                    <a:pt x="16471" y="714"/>
                  </a:cubicBezTo>
                  <a:cubicBezTo>
                    <a:pt x="16472" y="714"/>
                    <a:pt x="16473" y="713"/>
                    <a:pt x="16473" y="713"/>
                  </a:cubicBezTo>
                  <a:cubicBezTo>
                    <a:pt x="16476" y="713"/>
                    <a:pt x="16477" y="713"/>
                    <a:pt x="16479" y="713"/>
                  </a:cubicBezTo>
                  <a:cubicBezTo>
                    <a:pt x="16480" y="713"/>
                    <a:pt x="16481" y="713"/>
                    <a:pt x="16481" y="712"/>
                  </a:cubicBezTo>
                  <a:cubicBezTo>
                    <a:pt x="16483" y="712"/>
                    <a:pt x="16485" y="711"/>
                    <a:pt x="16487" y="711"/>
                  </a:cubicBezTo>
                  <a:lnTo>
                    <a:pt x="16489" y="711"/>
                  </a:lnTo>
                  <a:lnTo>
                    <a:pt x="16495" y="709"/>
                  </a:lnTo>
                  <a:lnTo>
                    <a:pt x="16496" y="709"/>
                  </a:lnTo>
                  <a:cubicBezTo>
                    <a:pt x="16501" y="708"/>
                    <a:pt x="16506" y="706"/>
                    <a:pt x="16511" y="706"/>
                  </a:cubicBezTo>
                  <a:cubicBezTo>
                    <a:pt x="16514" y="705"/>
                    <a:pt x="16517" y="705"/>
                    <a:pt x="16519" y="704"/>
                  </a:cubicBezTo>
                  <a:cubicBezTo>
                    <a:pt x="16522" y="703"/>
                    <a:pt x="16525" y="703"/>
                    <a:pt x="16526" y="702"/>
                  </a:cubicBezTo>
                  <a:lnTo>
                    <a:pt x="16527" y="702"/>
                  </a:lnTo>
                  <a:cubicBezTo>
                    <a:pt x="16530" y="701"/>
                    <a:pt x="16532" y="701"/>
                    <a:pt x="16535" y="700"/>
                  </a:cubicBezTo>
                  <a:cubicBezTo>
                    <a:pt x="16543" y="699"/>
                    <a:pt x="16551" y="697"/>
                    <a:pt x="16559" y="695"/>
                  </a:cubicBezTo>
                  <a:cubicBezTo>
                    <a:pt x="16561" y="695"/>
                    <a:pt x="16564" y="694"/>
                    <a:pt x="16566" y="694"/>
                  </a:cubicBezTo>
                  <a:lnTo>
                    <a:pt x="16566" y="694"/>
                  </a:lnTo>
                  <a:cubicBezTo>
                    <a:pt x="16569" y="693"/>
                    <a:pt x="16572" y="693"/>
                    <a:pt x="16574" y="693"/>
                  </a:cubicBezTo>
                  <a:cubicBezTo>
                    <a:pt x="16661" y="674"/>
                    <a:pt x="16748" y="656"/>
                    <a:pt x="16835" y="638"/>
                  </a:cubicBezTo>
                  <a:cubicBezTo>
                    <a:pt x="16902" y="625"/>
                    <a:pt x="16945" y="561"/>
                    <a:pt x="16932" y="493"/>
                  </a:cubicBezTo>
                  <a:cubicBezTo>
                    <a:pt x="16921" y="434"/>
                    <a:pt x="16869" y="394"/>
                    <a:pt x="16811" y="394"/>
                  </a:cubicBezTo>
                  <a:close/>
                  <a:moveTo>
                    <a:pt x="26260" y="718"/>
                  </a:moveTo>
                  <a:cubicBezTo>
                    <a:pt x="26205" y="718"/>
                    <a:pt x="26155" y="754"/>
                    <a:pt x="26140" y="809"/>
                  </a:cubicBezTo>
                  <a:cubicBezTo>
                    <a:pt x="26123" y="875"/>
                    <a:pt x="26161" y="943"/>
                    <a:pt x="26228" y="961"/>
                  </a:cubicBezTo>
                  <a:cubicBezTo>
                    <a:pt x="26252" y="968"/>
                    <a:pt x="26277" y="975"/>
                    <a:pt x="26301" y="981"/>
                  </a:cubicBezTo>
                  <a:cubicBezTo>
                    <a:pt x="26304" y="982"/>
                    <a:pt x="26306" y="982"/>
                    <a:pt x="26309" y="983"/>
                  </a:cubicBezTo>
                  <a:cubicBezTo>
                    <a:pt x="26322" y="987"/>
                    <a:pt x="26334" y="990"/>
                    <a:pt x="26347" y="994"/>
                  </a:cubicBezTo>
                  <a:lnTo>
                    <a:pt x="26348" y="994"/>
                  </a:lnTo>
                  <a:cubicBezTo>
                    <a:pt x="26350" y="995"/>
                    <a:pt x="26353" y="995"/>
                    <a:pt x="26354" y="995"/>
                  </a:cubicBezTo>
                  <a:lnTo>
                    <a:pt x="26356" y="996"/>
                  </a:lnTo>
                  <a:cubicBezTo>
                    <a:pt x="26358" y="996"/>
                    <a:pt x="26359" y="997"/>
                    <a:pt x="26362" y="998"/>
                  </a:cubicBezTo>
                  <a:lnTo>
                    <a:pt x="26363" y="998"/>
                  </a:lnTo>
                  <a:cubicBezTo>
                    <a:pt x="26370" y="1000"/>
                    <a:pt x="26378" y="1002"/>
                    <a:pt x="26386" y="1004"/>
                  </a:cubicBezTo>
                  <a:cubicBezTo>
                    <a:pt x="26388" y="1005"/>
                    <a:pt x="26390" y="1006"/>
                    <a:pt x="26393" y="1006"/>
                  </a:cubicBezTo>
                  <a:lnTo>
                    <a:pt x="26394" y="1007"/>
                  </a:lnTo>
                  <a:lnTo>
                    <a:pt x="26401" y="1009"/>
                  </a:lnTo>
                  <a:lnTo>
                    <a:pt x="26401" y="1009"/>
                  </a:lnTo>
                  <a:cubicBezTo>
                    <a:pt x="26403" y="1009"/>
                    <a:pt x="26406" y="1010"/>
                    <a:pt x="26408" y="1010"/>
                  </a:cubicBezTo>
                  <a:cubicBezTo>
                    <a:pt x="26416" y="1013"/>
                    <a:pt x="26424" y="1015"/>
                    <a:pt x="26431" y="1017"/>
                  </a:cubicBezTo>
                  <a:lnTo>
                    <a:pt x="26432" y="1017"/>
                  </a:lnTo>
                  <a:cubicBezTo>
                    <a:pt x="26434" y="1018"/>
                    <a:pt x="26436" y="1018"/>
                    <a:pt x="26439" y="1019"/>
                  </a:cubicBezTo>
                  <a:lnTo>
                    <a:pt x="26440" y="1019"/>
                  </a:lnTo>
                  <a:cubicBezTo>
                    <a:pt x="26442" y="1020"/>
                    <a:pt x="26444" y="1021"/>
                    <a:pt x="26446" y="1022"/>
                  </a:cubicBezTo>
                  <a:lnTo>
                    <a:pt x="26447" y="1022"/>
                  </a:lnTo>
                  <a:lnTo>
                    <a:pt x="26454" y="1023"/>
                  </a:lnTo>
                  <a:lnTo>
                    <a:pt x="26455" y="1023"/>
                  </a:lnTo>
                  <a:cubicBezTo>
                    <a:pt x="26462" y="1026"/>
                    <a:pt x="26470" y="1028"/>
                    <a:pt x="26476" y="1030"/>
                  </a:cubicBezTo>
                  <a:lnTo>
                    <a:pt x="26478" y="1030"/>
                  </a:lnTo>
                  <a:cubicBezTo>
                    <a:pt x="26480" y="1031"/>
                    <a:pt x="26483" y="1031"/>
                    <a:pt x="26484" y="1032"/>
                  </a:cubicBezTo>
                  <a:lnTo>
                    <a:pt x="26485" y="1032"/>
                  </a:lnTo>
                  <a:cubicBezTo>
                    <a:pt x="26488" y="1033"/>
                    <a:pt x="26490" y="1034"/>
                    <a:pt x="26492" y="1035"/>
                  </a:cubicBezTo>
                  <a:lnTo>
                    <a:pt x="26493" y="1035"/>
                  </a:lnTo>
                  <a:cubicBezTo>
                    <a:pt x="26503" y="1037"/>
                    <a:pt x="26513" y="1040"/>
                    <a:pt x="26523" y="1044"/>
                  </a:cubicBezTo>
                  <a:cubicBezTo>
                    <a:pt x="26525" y="1044"/>
                    <a:pt x="26528" y="1044"/>
                    <a:pt x="26531" y="1045"/>
                  </a:cubicBezTo>
                  <a:cubicBezTo>
                    <a:pt x="26533" y="1046"/>
                    <a:pt x="26536" y="1047"/>
                    <a:pt x="26538" y="1048"/>
                  </a:cubicBezTo>
                  <a:cubicBezTo>
                    <a:pt x="26712" y="1098"/>
                    <a:pt x="26885" y="1150"/>
                    <a:pt x="27057" y="1205"/>
                  </a:cubicBezTo>
                  <a:cubicBezTo>
                    <a:pt x="27069" y="1209"/>
                    <a:pt x="27082" y="1210"/>
                    <a:pt x="27095" y="1210"/>
                  </a:cubicBezTo>
                  <a:cubicBezTo>
                    <a:pt x="27147" y="1210"/>
                    <a:pt x="27196" y="1177"/>
                    <a:pt x="27213" y="1124"/>
                  </a:cubicBezTo>
                  <a:cubicBezTo>
                    <a:pt x="27234" y="1059"/>
                    <a:pt x="27197" y="989"/>
                    <a:pt x="27132" y="968"/>
                  </a:cubicBezTo>
                  <a:cubicBezTo>
                    <a:pt x="26855" y="881"/>
                    <a:pt x="26573" y="798"/>
                    <a:pt x="26292" y="722"/>
                  </a:cubicBezTo>
                  <a:cubicBezTo>
                    <a:pt x="26282" y="719"/>
                    <a:pt x="26270" y="718"/>
                    <a:pt x="26260" y="718"/>
                  </a:cubicBezTo>
                  <a:close/>
                  <a:moveTo>
                    <a:pt x="14842" y="885"/>
                  </a:moveTo>
                  <a:cubicBezTo>
                    <a:pt x="14831" y="885"/>
                    <a:pt x="14818" y="887"/>
                    <a:pt x="14806" y="892"/>
                  </a:cubicBezTo>
                  <a:cubicBezTo>
                    <a:pt x="14529" y="975"/>
                    <a:pt x="14248" y="1067"/>
                    <a:pt x="13974" y="1163"/>
                  </a:cubicBezTo>
                  <a:cubicBezTo>
                    <a:pt x="13910" y="1186"/>
                    <a:pt x="13875" y="1256"/>
                    <a:pt x="13898" y="1320"/>
                  </a:cubicBezTo>
                  <a:cubicBezTo>
                    <a:pt x="13916" y="1372"/>
                    <a:pt x="13965" y="1403"/>
                    <a:pt x="14015" y="1403"/>
                  </a:cubicBezTo>
                  <a:cubicBezTo>
                    <a:pt x="14029" y="1403"/>
                    <a:pt x="14042" y="1402"/>
                    <a:pt x="14056" y="1396"/>
                  </a:cubicBezTo>
                  <a:cubicBezTo>
                    <a:pt x="14171" y="1356"/>
                    <a:pt x="14288" y="1317"/>
                    <a:pt x="14404" y="1278"/>
                  </a:cubicBezTo>
                  <a:cubicBezTo>
                    <a:pt x="14405" y="1278"/>
                    <a:pt x="14408" y="1277"/>
                    <a:pt x="14411" y="1276"/>
                  </a:cubicBezTo>
                  <a:lnTo>
                    <a:pt x="14412" y="1276"/>
                  </a:lnTo>
                  <a:cubicBezTo>
                    <a:pt x="14424" y="1271"/>
                    <a:pt x="14436" y="1268"/>
                    <a:pt x="14448" y="1264"/>
                  </a:cubicBezTo>
                  <a:lnTo>
                    <a:pt x="14449" y="1264"/>
                  </a:lnTo>
                  <a:cubicBezTo>
                    <a:pt x="14451" y="1263"/>
                    <a:pt x="14453" y="1262"/>
                    <a:pt x="14455" y="1261"/>
                  </a:cubicBezTo>
                  <a:lnTo>
                    <a:pt x="14456" y="1261"/>
                  </a:lnTo>
                  <a:cubicBezTo>
                    <a:pt x="14459" y="1260"/>
                    <a:pt x="14461" y="1259"/>
                    <a:pt x="14463" y="1258"/>
                  </a:cubicBezTo>
                  <a:lnTo>
                    <a:pt x="14464" y="1258"/>
                  </a:lnTo>
                  <a:cubicBezTo>
                    <a:pt x="14471" y="1256"/>
                    <a:pt x="14478" y="1254"/>
                    <a:pt x="14486" y="1251"/>
                  </a:cubicBezTo>
                  <a:cubicBezTo>
                    <a:pt x="14486" y="1251"/>
                    <a:pt x="14487" y="1251"/>
                    <a:pt x="14488" y="1250"/>
                  </a:cubicBezTo>
                  <a:cubicBezTo>
                    <a:pt x="14489" y="1250"/>
                    <a:pt x="14491" y="1250"/>
                    <a:pt x="14493" y="1249"/>
                  </a:cubicBezTo>
                  <a:lnTo>
                    <a:pt x="14494" y="1249"/>
                  </a:lnTo>
                  <a:cubicBezTo>
                    <a:pt x="14496" y="1248"/>
                    <a:pt x="14498" y="1247"/>
                    <a:pt x="14500" y="1247"/>
                  </a:cubicBezTo>
                  <a:lnTo>
                    <a:pt x="14501" y="1246"/>
                  </a:lnTo>
                  <a:cubicBezTo>
                    <a:pt x="14504" y="1245"/>
                    <a:pt x="14506" y="1245"/>
                    <a:pt x="14508" y="1244"/>
                  </a:cubicBezTo>
                  <a:lnTo>
                    <a:pt x="14508" y="1243"/>
                  </a:lnTo>
                  <a:cubicBezTo>
                    <a:pt x="14516" y="1242"/>
                    <a:pt x="14523" y="1239"/>
                    <a:pt x="14531" y="1236"/>
                  </a:cubicBezTo>
                  <a:lnTo>
                    <a:pt x="14532" y="1236"/>
                  </a:lnTo>
                  <a:cubicBezTo>
                    <a:pt x="14534" y="1236"/>
                    <a:pt x="14536" y="1235"/>
                    <a:pt x="14538" y="1235"/>
                  </a:cubicBezTo>
                  <a:lnTo>
                    <a:pt x="14539" y="1234"/>
                  </a:lnTo>
                  <a:cubicBezTo>
                    <a:pt x="14542" y="1233"/>
                    <a:pt x="14543" y="1233"/>
                    <a:pt x="14545" y="1232"/>
                  </a:cubicBezTo>
                  <a:lnTo>
                    <a:pt x="14547" y="1231"/>
                  </a:lnTo>
                  <a:cubicBezTo>
                    <a:pt x="14549" y="1231"/>
                    <a:pt x="14551" y="1230"/>
                    <a:pt x="14553" y="1229"/>
                  </a:cubicBezTo>
                  <a:lnTo>
                    <a:pt x="14554" y="1229"/>
                  </a:lnTo>
                  <a:cubicBezTo>
                    <a:pt x="14561" y="1227"/>
                    <a:pt x="14569" y="1224"/>
                    <a:pt x="14577" y="1223"/>
                  </a:cubicBezTo>
                  <a:lnTo>
                    <a:pt x="14577" y="1222"/>
                  </a:lnTo>
                  <a:cubicBezTo>
                    <a:pt x="14578" y="1222"/>
                    <a:pt x="14581" y="1221"/>
                    <a:pt x="14584" y="1220"/>
                  </a:cubicBezTo>
                  <a:lnTo>
                    <a:pt x="14591" y="1217"/>
                  </a:lnTo>
                  <a:cubicBezTo>
                    <a:pt x="14687" y="1187"/>
                    <a:pt x="14783" y="1157"/>
                    <a:pt x="14878" y="1128"/>
                  </a:cubicBezTo>
                  <a:cubicBezTo>
                    <a:pt x="14943" y="1108"/>
                    <a:pt x="14981" y="1039"/>
                    <a:pt x="14961" y="974"/>
                  </a:cubicBezTo>
                  <a:cubicBezTo>
                    <a:pt x="14944" y="920"/>
                    <a:pt x="14895" y="885"/>
                    <a:pt x="14842" y="885"/>
                  </a:cubicBezTo>
                  <a:close/>
                  <a:moveTo>
                    <a:pt x="28190" y="1345"/>
                  </a:moveTo>
                  <a:cubicBezTo>
                    <a:pt x="28140" y="1345"/>
                    <a:pt x="28093" y="1375"/>
                    <a:pt x="28074" y="1424"/>
                  </a:cubicBezTo>
                  <a:cubicBezTo>
                    <a:pt x="28050" y="1488"/>
                    <a:pt x="28082" y="1560"/>
                    <a:pt x="28146" y="1584"/>
                  </a:cubicBezTo>
                  <a:cubicBezTo>
                    <a:pt x="28208" y="1608"/>
                    <a:pt x="28270" y="1631"/>
                    <a:pt x="28331" y="1656"/>
                  </a:cubicBezTo>
                  <a:lnTo>
                    <a:pt x="28332" y="1656"/>
                  </a:lnTo>
                  <a:cubicBezTo>
                    <a:pt x="28334" y="1656"/>
                    <a:pt x="28336" y="1657"/>
                    <a:pt x="28339" y="1658"/>
                  </a:cubicBezTo>
                  <a:cubicBezTo>
                    <a:pt x="28351" y="1663"/>
                    <a:pt x="28363" y="1668"/>
                    <a:pt x="28375" y="1673"/>
                  </a:cubicBezTo>
                  <a:lnTo>
                    <a:pt x="28376" y="1673"/>
                  </a:lnTo>
                  <a:cubicBezTo>
                    <a:pt x="28377" y="1674"/>
                    <a:pt x="28380" y="1675"/>
                    <a:pt x="28382" y="1676"/>
                  </a:cubicBezTo>
                  <a:lnTo>
                    <a:pt x="28383" y="1676"/>
                  </a:lnTo>
                  <a:cubicBezTo>
                    <a:pt x="28385" y="1677"/>
                    <a:pt x="28387" y="1677"/>
                    <a:pt x="28390" y="1678"/>
                  </a:cubicBezTo>
                  <a:lnTo>
                    <a:pt x="28390" y="1678"/>
                  </a:lnTo>
                  <a:cubicBezTo>
                    <a:pt x="28400" y="1683"/>
                    <a:pt x="28410" y="1686"/>
                    <a:pt x="28418" y="1690"/>
                  </a:cubicBezTo>
                  <a:lnTo>
                    <a:pt x="28419" y="1691"/>
                  </a:lnTo>
                  <a:cubicBezTo>
                    <a:pt x="28422" y="1691"/>
                    <a:pt x="28424" y="1692"/>
                    <a:pt x="28426" y="1693"/>
                  </a:cubicBezTo>
                  <a:cubicBezTo>
                    <a:pt x="28429" y="1694"/>
                    <a:pt x="28431" y="1695"/>
                    <a:pt x="28433" y="1696"/>
                  </a:cubicBezTo>
                  <a:lnTo>
                    <a:pt x="28434" y="1696"/>
                  </a:lnTo>
                  <a:cubicBezTo>
                    <a:pt x="28444" y="1700"/>
                    <a:pt x="28453" y="1704"/>
                    <a:pt x="28463" y="1707"/>
                  </a:cubicBezTo>
                  <a:cubicBezTo>
                    <a:pt x="28465" y="1708"/>
                    <a:pt x="28467" y="1710"/>
                    <a:pt x="28470" y="1711"/>
                  </a:cubicBezTo>
                  <a:lnTo>
                    <a:pt x="28471" y="1711"/>
                  </a:lnTo>
                  <a:cubicBezTo>
                    <a:pt x="28472" y="1711"/>
                    <a:pt x="28475" y="1712"/>
                    <a:pt x="28477" y="1713"/>
                  </a:cubicBezTo>
                  <a:lnTo>
                    <a:pt x="28478" y="1713"/>
                  </a:lnTo>
                  <a:cubicBezTo>
                    <a:pt x="28480" y="1714"/>
                    <a:pt x="28482" y="1715"/>
                    <a:pt x="28485" y="1716"/>
                  </a:cubicBezTo>
                  <a:cubicBezTo>
                    <a:pt x="28492" y="1719"/>
                    <a:pt x="28499" y="1722"/>
                    <a:pt x="28507" y="1725"/>
                  </a:cubicBezTo>
                  <a:lnTo>
                    <a:pt x="28507" y="1725"/>
                  </a:lnTo>
                  <a:cubicBezTo>
                    <a:pt x="28509" y="1726"/>
                    <a:pt x="28511" y="1727"/>
                    <a:pt x="28514" y="1728"/>
                  </a:cubicBezTo>
                  <a:lnTo>
                    <a:pt x="28514" y="1728"/>
                  </a:lnTo>
                  <a:cubicBezTo>
                    <a:pt x="28516" y="1729"/>
                    <a:pt x="28519" y="1730"/>
                    <a:pt x="28520" y="1731"/>
                  </a:cubicBezTo>
                  <a:lnTo>
                    <a:pt x="28521" y="1731"/>
                  </a:lnTo>
                  <a:cubicBezTo>
                    <a:pt x="28524" y="1732"/>
                    <a:pt x="28526" y="1732"/>
                    <a:pt x="28528" y="1734"/>
                  </a:cubicBezTo>
                  <a:cubicBezTo>
                    <a:pt x="28538" y="1738"/>
                    <a:pt x="28548" y="1741"/>
                    <a:pt x="28557" y="1746"/>
                  </a:cubicBezTo>
                  <a:lnTo>
                    <a:pt x="28558" y="1746"/>
                  </a:lnTo>
                  <a:cubicBezTo>
                    <a:pt x="28560" y="1746"/>
                    <a:pt x="28562" y="1747"/>
                    <a:pt x="28564" y="1748"/>
                  </a:cubicBezTo>
                  <a:lnTo>
                    <a:pt x="28565" y="1749"/>
                  </a:lnTo>
                  <a:cubicBezTo>
                    <a:pt x="28577" y="1753"/>
                    <a:pt x="28589" y="1759"/>
                    <a:pt x="28601" y="1763"/>
                  </a:cubicBezTo>
                  <a:cubicBezTo>
                    <a:pt x="28603" y="1764"/>
                    <a:pt x="28606" y="1765"/>
                    <a:pt x="28608" y="1766"/>
                  </a:cubicBezTo>
                  <a:lnTo>
                    <a:pt x="28609" y="1766"/>
                  </a:lnTo>
                  <a:cubicBezTo>
                    <a:pt x="28610" y="1767"/>
                    <a:pt x="28613" y="1768"/>
                    <a:pt x="28615" y="1769"/>
                  </a:cubicBezTo>
                  <a:lnTo>
                    <a:pt x="28616" y="1769"/>
                  </a:lnTo>
                  <a:cubicBezTo>
                    <a:pt x="28628" y="1774"/>
                    <a:pt x="28640" y="1779"/>
                    <a:pt x="28651" y="1784"/>
                  </a:cubicBezTo>
                  <a:lnTo>
                    <a:pt x="28652" y="1784"/>
                  </a:lnTo>
                  <a:cubicBezTo>
                    <a:pt x="28666" y="1790"/>
                    <a:pt x="28681" y="1796"/>
                    <a:pt x="28695" y="1802"/>
                  </a:cubicBezTo>
                  <a:cubicBezTo>
                    <a:pt x="28710" y="1808"/>
                    <a:pt x="28724" y="1814"/>
                    <a:pt x="28739" y="1820"/>
                  </a:cubicBezTo>
                  <a:cubicBezTo>
                    <a:pt x="28809" y="1849"/>
                    <a:pt x="28878" y="1878"/>
                    <a:pt x="28947" y="1908"/>
                  </a:cubicBezTo>
                  <a:cubicBezTo>
                    <a:pt x="28963" y="1915"/>
                    <a:pt x="28980" y="1918"/>
                    <a:pt x="28996" y="1918"/>
                  </a:cubicBezTo>
                  <a:cubicBezTo>
                    <a:pt x="29044" y="1918"/>
                    <a:pt x="29090" y="1890"/>
                    <a:pt x="29110" y="1843"/>
                  </a:cubicBezTo>
                  <a:cubicBezTo>
                    <a:pt x="29137" y="1780"/>
                    <a:pt x="29108" y="1708"/>
                    <a:pt x="29045" y="1681"/>
                  </a:cubicBezTo>
                  <a:cubicBezTo>
                    <a:pt x="28778" y="1567"/>
                    <a:pt x="28505" y="1456"/>
                    <a:pt x="28234" y="1353"/>
                  </a:cubicBezTo>
                  <a:cubicBezTo>
                    <a:pt x="28219" y="1347"/>
                    <a:pt x="28204" y="1345"/>
                    <a:pt x="28190" y="1345"/>
                  </a:cubicBezTo>
                  <a:close/>
                  <a:moveTo>
                    <a:pt x="12932" y="1570"/>
                  </a:moveTo>
                  <a:cubicBezTo>
                    <a:pt x="12916" y="1570"/>
                    <a:pt x="12900" y="1573"/>
                    <a:pt x="12884" y="1580"/>
                  </a:cubicBezTo>
                  <a:cubicBezTo>
                    <a:pt x="12616" y="1691"/>
                    <a:pt x="12347" y="1809"/>
                    <a:pt x="12083" y="1931"/>
                  </a:cubicBezTo>
                  <a:cubicBezTo>
                    <a:pt x="12021" y="1960"/>
                    <a:pt x="11995" y="2034"/>
                    <a:pt x="12024" y="2096"/>
                  </a:cubicBezTo>
                  <a:cubicBezTo>
                    <a:pt x="12044" y="2141"/>
                    <a:pt x="12089" y="2167"/>
                    <a:pt x="12135" y="2167"/>
                  </a:cubicBezTo>
                  <a:cubicBezTo>
                    <a:pt x="12153" y="2167"/>
                    <a:pt x="12171" y="2164"/>
                    <a:pt x="12188" y="2156"/>
                  </a:cubicBezTo>
                  <a:cubicBezTo>
                    <a:pt x="12274" y="2116"/>
                    <a:pt x="12361" y="2076"/>
                    <a:pt x="12448" y="2037"/>
                  </a:cubicBezTo>
                  <a:cubicBezTo>
                    <a:pt x="12450" y="2036"/>
                    <a:pt x="12452" y="2035"/>
                    <a:pt x="12455" y="2034"/>
                  </a:cubicBezTo>
                  <a:lnTo>
                    <a:pt x="12456" y="2034"/>
                  </a:lnTo>
                  <a:cubicBezTo>
                    <a:pt x="12457" y="2033"/>
                    <a:pt x="12459" y="2032"/>
                    <a:pt x="12462" y="2031"/>
                  </a:cubicBezTo>
                  <a:lnTo>
                    <a:pt x="12463" y="2030"/>
                  </a:lnTo>
                  <a:cubicBezTo>
                    <a:pt x="12470" y="2028"/>
                    <a:pt x="12477" y="2024"/>
                    <a:pt x="12484" y="2021"/>
                  </a:cubicBezTo>
                  <a:lnTo>
                    <a:pt x="12485" y="2021"/>
                  </a:lnTo>
                  <a:lnTo>
                    <a:pt x="12490" y="2018"/>
                  </a:lnTo>
                  <a:cubicBezTo>
                    <a:pt x="12491" y="2018"/>
                    <a:pt x="12492" y="2018"/>
                    <a:pt x="12492" y="2017"/>
                  </a:cubicBezTo>
                  <a:cubicBezTo>
                    <a:pt x="12494" y="2016"/>
                    <a:pt x="12495" y="2016"/>
                    <a:pt x="12497" y="2015"/>
                  </a:cubicBezTo>
                  <a:cubicBezTo>
                    <a:pt x="12499" y="2014"/>
                    <a:pt x="12498" y="2014"/>
                    <a:pt x="12499" y="2014"/>
                  </a:cubicBezTo>
                  <a:cubicBezTo>
                    <a:pt x="12500" y="2014"/>
                    <a:pt x="12502" y="2013"/>
                    <a:pt x="12504" y="2012"/>
                  </a:cubicBezTo>
                  <a:cubicBezTo>
                    <a:pt x="12505" y="2012"/>
                    <a:pt x="12506" y="2012"/>
                    <a:pt x="12506" y="2011"/>
                  </a:cubicBezTo>
                  <a:cubicBezTo>
                    <a:pt x="12507" y="2010"/>
                    <a:pt x="12510" y="2009"/>
                    <a:pt x="12512" y="2009"/>
                  </a:cubicBezTo>
                  <a:cubicBezTo>
                    <a:pt x="12512" y="2008"/>
                    <a:pt x="12512" y="2008"/>
                    <a:pt x="12512" y="2008"/>
                  </a:cubicBezTo>
                  <a:cubicBezTo>
                    <a:pt x="12517" y="2007"/>
                    <a:pt x="12522" y="2004"/>
                    <a:pt x="12526" y="2002"/>
                  </a:cubicBezTo>
                  <a:cubicBezTo>
                    <a:pt x="12526" y="2002"/>
                    <a:pt x="12527" y="2001"/>
                    <a:pt x="12528" y="2001"/>
                  </a:cubicBezTo>
                  <a:cubicBezTo>
                    <a:pt x="12530" y="2000"/>
                    <a:pt x="12531" y="2000"/>
                    <a:pt x="12533" y="2000"/>
                  </a:cubicBezTo>
                  <a:cubicBezTo>
                    <a:pt x="12534" y="1999"/>
                    <a:pt x="12534" y="1999"/>
                    <a:pt x="12535" y="1998"/>
                  </a:cubicBezTo>
                  <a:cubicBezTo>
                    <a:pt x="12537" y="1998"/>
                    <a:pt x="12538" y="1997"/>
                    <a:pt x="12540" y="1996"/>
                  </a:cubicBezTo>
                  <a:cubicBezTo>
                    <a:pt x="12540" y="1996"/>
                    <a:pt x="12541" y="1995"/>
                    <a:pt x="12542" y="1995"/>
                  </a:cubicBezTo>
                  <a:cubicBezTo>
                    <a:pt x="12544" y="1994"/>
                    <a:pt x="12545" y="1993"/>
                    <a:pt x="12546" y="1993"/>
                  </a:cubicBezTo>
                  <a:cubicBezTo>
                    <a:pt x="12547" y="1993"/>
                    <a:pt x="12548" y="1993"/>
                    <a:pt x="12549" y="1992"/>
                  </a:cubicBezTo>
                  <a:cubicBezTo>
                    <a:pt x="12551" y="1992"/>
                    <a:pt x="12552" y="1991"/>
                    <a:pt x="12553" y="1991"/>
                  </a:cubicBezTo>
                  <a:cubicBezTo>
                    <a:pt x="12554" y="1990"/>
                    <a:pt x="12555" y="1989"/>
                    <a:pt x="12556" y="1989"/>
                  </a:cubicBezTo>
                  <a:cubicBezTo>
                    <a:pt x="12557" y="1988"/>
                    <a:pt x="12558" y="1988"/>
                    <a:pt x="12559" y="1987"/>
                  </a:cubicBezTo>
                  <a:cubicBezTo>
                    <a:pt x="12562" y="1987"/>
                    <a:pt x="12565" y="1985"/>
                    <a:pt x="12568" y="1984"/>
                  </a:cubicBezTo>
                  <a:cubicBezTo>
                    <a:pt x="12568" y="1984"/>
                    <a:pt x="12568" y="1983"/>
                    <a:pt x="12569" y="1983"/>
                  </a:cubicBezTo>
                  <a:cubicBezTo>
                    <a:pt x="12570" y="1983"/>
                    <a:pt x="12573" y="1982"/>
                    <a:pt x="12574" y="1981"/>
                  </a:cubicBezTo>
                  <a:cubicBezTo>
                    <a:pt x="12574" y="1981"/>
                    <a:pt x="12574" y="1980"/>
                    <a:pt x="12575" y="1980"/>
                  </a:cubicBezTo>
                  <a:cubicBezTo>
                    <a:pt x="12577" y="1980"/>
                    <a:pt x="12578" y="1980"/>
                    <a:pt x="12580" y="1979"/>
                  </a:cubicBezTo>
                  <a:cubicBezTo>
                    <a:pt x="12581" y="1979"/>
                    <a:pt x="12581" y="1978"/>
                    <a:pt x="12582" y="1978"/>
                  </a:cubicBezTo>
                  <a:cubicBezTo>
                    <a:pt x="12583" y="1977"/>
                    <a:pt x="12585" y="1976"/>
                    <a:pt x="12587" y="1976"/>
                  </a:cubicBezTo>
                  <a:cubicBezTo>
                    <a:pt x="12587" y="1975"/>
                    <a:pt x="12588" y="1975"/>
                    <a:pt x="12588" y="1975"/>
                  </a:cubicBezTo>
                  <a:cubicBezTo>
                    <a:pt x="12590" y="1974"/>
                    <a:pt x="12591" y="1973"/>
                    <a:pt x="12593" y="1973"/>
                  </a:cubicBezTo>
                  <a:cubicBezTo>
                    <a:pt x="12594" y="1973"/>
                    <a:pt x="12594" y="1973"/>
                    <a:pt x="12595" y="1972"/>
                  </a:cubicBezTo>
                  <a:cubicBezTo>
                    <a:pt x="12596" y="1971"/>
                    <a:pt x="12598" y="1971"/>
                    <a:pt x="12600" y="1970"/>
                  </a:cubicBezTo>
                  <a:cubicBezTo>
                    <a:pt x="12608" y="1966"/>
                    <a:pt x="12616" y="1963"/>
                    <a:pt x="12624" y="1959"/>
                  </a:cubicBezTo>
                  <a:cubicBezTo>
                    <a:pt x="12624" y="1959"/>
                    <a:pt x="12624" y="1959"/>
                    <a:pt x="12625" y="1959"/>
                  </a:cubicBezTo>
                  <a:cubicBezTo>
                    <a:pt x="12627" y="1958"/>
                    <a:pt x="12629" y="1958"/>
                    <a:pt x="12630" y="1957"/>
                  </a:cubicBezTo>
                  <a:cubicBezTo>
                    <a:pt x="12630" y="1956"/>
                    <a:pt x="12631" y="1956"/>
                    <a:pt x="12631" y="1956"/>
                  </a:cubicBezTo>
                  <a:cubicBezTo>
                    <a:pt x="12633" y="1955"/>
                    <a:pt x="12635" y="1954"/>
                    <a:pt x="12636" y="1953"/>
                  </a:cubicBezTo>
                  <a:lnTo>
                    <a:pt x="12637" y="1953"/>
                  </a:lnTo>
                  <a:cubicBezTo>
                    <a:pt x="12650" y="1948"/>
                    <a:pt x="12662" y="1943"/>
                    <a:pt x="12674" y="1938"/>
                  </a:cubicBezTo>
                  <a:cubicBezTo>
                    <a:pt x="12677" y="1936"/>
                    <a:pt x="12678" y="1936"/>
                    <a:pt x="12680" y="1935"/>
                  </a:cubicBezTo>
                  <a:cubicBezTo>
                    <a:pt x="12680" y="1935"/>
                    <a:pt x="12680" y="1935"/>
                    <a:pt x="12680" y="1934"/>
                  </a:cubicBezTo>
                  <a:cubicBezTo>
                    <a:pt x="12780" y="1891"/>
                    <a:pt x="12880" y="1849"/>
                    <a:pt x="12980" y="1808"/>
                  </a:cubicBezTo>
                  <a:cubicBezTo>
                    <a:pt x="13042" y="1781"/>
                    <a:pt x="13072" y="1709"/>
                    <a:pt x="13046" y="1646"/>
                  </a:cubicBezTo>
                  <a:cubicBezTo>
                    <a:pt x="13026" y="1599"/>
                    <a:pt x="12980" y="1570"/>
                    <a:pt x="12932" y="1570"/>
                  </a:cubicBezTo>
                  <a:close/>
                  <a:moveTo>
                    <a:pt x="30048" y="2159"/>
                  </a:moveTo>
                  <a:cubicBezTo>
                    <a:pt x="30003" y="2159"/>
                    <a:pt x="29959" y="2184"/>
                    <a:pt x="29938" y="2227"/>
                  </a:cubicBezTo>
                  <a:cubicBezTo>
                    <a:pt x="29908" y="2288"/>
                    <a:pt x="29932" y="2362"/>
                    <a:pt x="29993" y="2393"/>
                  </a:cubicBezTo>
                  <a:cubicBezTo>
                    <a:pt x="30036" y="2414"/>
                    <a:pt x="30078" y="2435"/>
                    <a:pt x="30120" y="2456"/>
                  </a:cubicBezTo>
                  <a:cubicBezTo>
                    <a:pt x="30123" y="2458"/>
                    <a:pt x="30124" y="2458"/>
                    <a:pt x="30126" y="2460"/>
                  </a:cubicBezTo>
                  <a:lnTo>
                    <a:pt x="30127" y="2460"/>
                  </a:lnTo>
                  <a:cubicBezTo>
                    <a:pt x="30138" y="2466"/>
                    <a:pt x="30151" y="2472"/>
                    <a:pt x="30162" y="2478"/>
                  </a:cubicBezTo>
                  <a:lnTo>
                    <a:pt x="30163" y="2478"/>
                  </a:lnTo>
                  <a:cubicBezTo>
                    <a:pt x="30165" y="2479"/>
                    <a:pt x="30166" y="2480"/>
                    <a:pt x="30168" y="2481"/>
                  </a:cubicBezTo>
                  <a:cubicBezTo>
                    <a:pt x="30168" y="2481"/>
                    <a:pt x="30169" y="2482"/>
                    <a:pt x="30169" y="2482"/>
                  </a:cubicBezTo>
                  <a:cubicBezTo>
                    <a:pt x="30171" y="2482"/>
                    <a:pt x="30172" y="2483"/>
                    <a:pt x="30174" y="2484"/>
                  </a:cubicBezTo>
                  <a:cubicBezTo>
                    <a:pt x="30175" y="2484"/>
                    <a:pt x="30175" y="2484"/>
                    <a:pt x="30176" y="2485"/>
                  </a:cubicBezTo>
                  <a:cubicBezTo>
                    <a:pt x="30178" y="2486"/>
                    <a:pt x="30179" y="2486"/>
                    <a:pt x="30180" y="2487"/>
                  </a:cubicBezTo>
                  <a:cubicBezTo>
                    <a:pt x="30181" y="2488"/>
                    <a:pt x="30181" y="2488"/>
                    <a:pt x="30182" y="2488"/>
                  </a:cubicBezTo>
                  <a:cubicBezTo>
                    <a:pt x="30189" y="2491"/>
                    <a:pt x="30197" y="2496"/>
                    <a:pt x="30204" y="2499"/>
                  </a:cubicBezTo>
                  <a:cubicBezTo>
                    <a:pt x="30204" y="2499"/>
                    <a:pt x="30205" y="2500"/>
                    <a:pt x="30205" y="2500"/>
                  </a:cubicBezTo>
                  <a:cubicBezTo>
                    <a:pt x="30207" y="2501"/>
                    <a:pt x="30208" y="2501"/>
                    <a:pt x="30210" y="2502"/>
                  </a:cubicBezTo>
                  <a:cubicBezTo>
                    <a:pt x="30210" y="2503"/>
                    <a:pt x="30211" y="2503"/>
                    <a:pt x="30212" y="2503"/>
                  </a:cubicBezTo>
                  <a:cubicBezTo>
                    <a:pt x="30213" y="2503"/>
                    <a:pt x="30215" y="2505"/>
                    <a:pt x="30216" y="2505"/>
                  </a:cubicBezTo>
                  <a:cubicBezTo>
                    <a:pt x="30217" y="2506"/>
                    <a:pt x="30217" y="2506"/>
                    <a:pt x="30218" y="2506"/>
                  </a:cubicBezTo>
                  <a:cubicBezTo>
                    <a:pt x="30220" y="2507"/>
                    <a:pt x="30220" y="2508"/>
                    <a:pt x="30222" y="2509"/>
                  </a:cubicBezTo>
                  <a:cubicBezTo>
                    <a:pt x="30223" y="2509"/>
                    <a:pt x="30224" y="2510"/>
                    <a:pt x="30224" y="2510"/>
                  </a:cubicBezTo>
                  <a:cubicBezTo>
                    <a:pt x="30226" y="2510"/>
                    <a:pt x="30227" y="2511"/>
                    <a:pt x="30228" y="2512"/>
                  </a:cubicBezTo>
                  <a:cubicBezTo>
                    <a:pt x="30229" y="2512"/>
                    <a:pt x="30230" y="2512"/>
                    <a:pt x="30231" y="2513"/>
                  </a:cubicBezTo>
                  <a:cubicBezTo>
                    <a:pt x="30235" y="2516"/>
                    <a:pt x="30240" y="2517"/>
                    <a:pt x="30245" y="2520"/>
                  </a:cubicBezTo>
                  <a:cubicBezTo>
                    <a:pt x="30246" y="2521"/>
                    <a:pt x="30247" y="2521"/>
                    <a:pt x="30248" y="2522"/>
                  </a:cubicBezTo>
                  <a:cubicBezTo>
                    <a:pt x="30248" y="2522"/>
                    <a:pt x="30249" y="2523"/>
                    <a:pt x="30251" y="2523"/>
                  </a:cubicBezTo>
                  <a:cubicBezTo>
                    <a:pt x="30252" y="2523"/>
                    <a:pt x="30253" y="2524"/>
                    <a:pt x="30254" y="2525"/>
                  </a:cubicBezTo>
                  <a:cubicBezTo>
                    <a:pt x="30255" y="2525"/>
                    <a:pt x="30256" y="2526"/>
                    <a:pt x="30257" y="2526"/>
                  </a:cubicBezTo>
                  <a:cubicBezTo>
                    <a:pt x="30258" y="2527"/>
                    <a:pt x="30260" y="2528"/>
                    <a:pt x="30261" y="2528"/>
                  </a:cubicBezTo>
                  <a:cubicBezTo>
                    <a:pt x="30262" y="2529"/>
                    <a:pt x="30262" y="2530"/>
                    <a:pt x="30263" y="2530"/>
                  </a:cubicBezTo>
                  <a:cubicBezTo>
                    <a:pt x="30265" y="2530"/>
                    <a:pt x="30266" y="2531"/>
                    <a:pt x="30267" y="2531"/>
                  </a:cubicBezTo>
                  <a:cubicBezTo>
                    <a:pt x="30268" y="2532"/>
                    <a:pt x="30269" y="2532"/>
                    <a:pt x="30270" y="2533"/>
                  </a:cubicBezTo>
                  <a:cubicBezTo>
                    <a:pt x="30271" y="2534"/>
                    <a:pt x="30273" y="2535"/>
                    <a:pt x="30274" y="2535"/>
                  </a:cubicBezTo>
                  <a:cubicBezTo>
                    <a:pt x="30275" y="2536"/>
                    <a:pt x="30275" y="2537"/>
                    <a:pt x="30276" y="2537"/>
                  </a:cubicBezTo>
                  <a:cubicBezTo>
                    <a:pt x="30281" y="2538"/>
                    <a:pt x="30285" y="2541"/>
                    <a:pt x="30289" y="2544"/>
                  </a:cubicBezTo>
                  <a:lnTo>
                    <a:pt x="30291" y="2544"/>
                  </a:lnTo>
                  <a:cubicBezTo>
                    <a:pt x="30293" y="2545"/>
                    <a:pt x="30295" y="2546"/>
                    <a:pt x="30296" y="2547"/>
                  </a:cubicBezTo>
                  <a:cubicBezTo>
                    <a:pt x="30296" y="2547"/>
                    <a:pt x="30297" y="2547"/>
                    <a:pt x="30298" y="2548"/>
                  </a:cubicBezTo>
                  <a:cubicBezTo>
                    <a:pt x="30300" y="2549"/>
                    <a:pt x="30302" y="2550"/>
                    <a:pt x="30303" y="2551"/>
                  </a:cubicBezTo>
                  <a:cubicBezTo>
                    <a:pt x="30304" y="2551"/>
                    <a:pt x="30303" y="2551"/>
                    <a:pt x="30304" y="2551"/>
                  </a:cubicBezTo>
                  <a:cubicBezTo>
                    <a:pt x="30306" y="2552"/>
                    <a:pt x="30308" y="2553"/>
                    <a:pt x="30310" y="2553"/>
                  </a:cubicBezTo>
                  <a:cubicBezTo>
                    <a:pt x="30310" y="2554"/>
                    <a:pt x="30311" y="2554"/>
                    <a:pt x="30311" y="2555"/>
                  </a:cubicBezTo>
                  <a:cubicBezTo>
                    <a:pt x="30313" y="2556"/>
                    <a:pt x="30315" y="2557"/>
                    <a:pt x="30317" y="2558"/>
                  </a:cubicBezTo>
                  <a:cubicBezTo>
                    <a:pt x="30317" y="2558"/>
                    <a:pt x="30317" y="2558"/>
                    <a:pt x="30318" y="2558"/>
                  </a:cubicBezTo>
                  <a:cubicBezTo>
                    <a:pt x="30320" y="2559"/>
                    <a:pt x="30322" y="2560"/>
                    <a:pt x="30324" y="2561"/>
                  </a:cubicBezTo>
                  <a:cubicBezTo>
                    <a:pt x="30329" y="2564"/>
                    <a:pt x="30334" y="2566"/>
                    <a:pt x="30338" y="2569"/>
                  </a:cubicBezTo>
                  <a:cubicBezTo>
                    <a:pt x="30341" y="2570"/>
                    <a:pt x="30343" y="2571"/>
                    <a:pt x="30344" y="2572"/>
                  </a:cubicBezTo>
                  <a:lnTo>
                    <a:pt x="30345" y="2572"/>
                  </a:lnTo>
                  <a:cubicBezTo>
                    <a:pt x="30348" y="2573"/>
                    <a:pt x="30350" y="2574"/>
                    <a:pt x="30351" y="2576"/>
                  </a:cubicBezTo>
                  <a:lnTo>
                    <a:pt x="30352" y="2576"/>
                  </a:lnTo>
                  <a:cubicBezTo>
                    <a:pt x="30489" y="2647"/>
                    <a:pt x="30625" y="2720"/>
                    <a:pt x="30759" y="2794"/>
                  </a:cubicBezTo>
                  <a:cubicBezTo>
                    <a:pt x="30778" y="2805"/>
                    <a:pt x="30798" y="2810"/>
                    <a:pt x="30819" y="2810"/>
                  </a:cubicBezTo>
                  <a:cubicBezTo>
                    <a:pt x="30862" y="2810"/>
                    <a:pt x="30905" y="2787"/>
                    <a:pt x="30928" y="2746"/>
                  </a:cubicBezTo>
                  <a:cubicBezTo>
                    <a:pt x="30960" y="2686"/>
                    <a:pt x="30939" y="2611"/>
                    <a:pt x="30879" y="2578"/>
                  </a:cubicBezTo>
                  <a:cubicBezTo>
                    <a:pt x="30625" y="2438"/>
                    <a:pt x="30364" y="2301"/>
                    <a:pt x="30103" y="2172"/>
                  </a:cubicBezTo>
                  <a:cubicBezTo>
                    <a:pt x="30086" y="2163"/>
                    <a:pt x="30068" y="2159"/>
                    <a:pt x="30048" y="2159"/>
                  </a:cubicBezTo>
                  <a:close/>
                  <a:moveTo>
                    <a:pt x="11098" y="2439"/>
                  </a:moveTo>
                  <a:cubicBezTo>
                    <a:pt x="11078" y="2439"/>
                    <a:pt x="11058" y="2443"/>
                    <a:pt x="11040" y="2454"/>
                  </a:cubicBezTo>
                  <a:cubicBezTo>
                    <a:pt x="10784" y="2590"/>
                    <a:pt x="10527" y="2735"/>
                    <a:pt x="10276" y="2882"/>
                  </a:cubicBezTo>
                  <a:cubicBezTo>
                    <a:pt x="10218" y="2917"/>
                    <a:pt x="10199" y="2993"/>
                    <a:pt x="10234" y="3052"/>
                  </a:cubicBezTo>
                  <a:cubicBezTo>
                    <a:pt x="10256" y="3091"/>
                    <a:pt x="10297" y="3113"/>
                    <a:pt x="10340" y="3113"/>
                  </a:cubicBezTo>
                  <a:cubicBezTo>
                    <a:pt x="10361" y="3113"/>
                    <a:pt x="10383" y="3107"/>
                    <a:pt x="10402" y="3095"/>
                  </a:cubicBezTo>
                  <a:cubicBezTo>
                    <a:pt x="10650" y="2949"/>
                    <a:pt x="10902" y="2807"/>
                    <a:pt x="11157" y="2671"/>
                  </a:cubicBezTo>
                  <a:cubicBezTo>
                    <a:pt x="11217" y="2639"/>
                    <a:pt x="11239" y="2564"/>
                    <a:pt x="11207" y="2504"/>
                  </a:cubicBezTo>
                  <a:cubicBezTo>
                    <a:pt x="11184" y="2462"/>
                    <a:pt x="11142" y="2439"/>
                    <a:pt x="11098" y="2439"/>
                  </a:cubicBezTo>
                  <a:close/>
                  <a:moveTo>
                    <a:pt x="31819" y="3150"/>
                  </a:moveTo>
                  <a:cubicBezTo>
                    <a:pt x="31777" y="3150"/>
                    <a:pt x="31737" y="3171"/>
                    <a:pt x="31714" y="3209"/>
                  </a:cubicBezTo>
                  <a:cubicBezTo>
                    <a:pt x="31678" y="3267"/>
                    <a:pt x="31695" y="3343"/>
                    <a:pt x="31753" y="3379"/>
                  </a:cubicBezTo>
                  <a:cubicBezTo>
                    <a:pt x="31997" y="3533"/>
                    <a:pt x="32239" y="3691"/>
                    <a:pt x="32477" y="3854"/>
                  </a:cubicBezTo>
                  <a:cubicBezTo>
                    <a:pt x="32498" y="3869"/>
                    <a:pt x="32522" y="3875"/>
                    <a:pt x="32546" y="3875"/>
                  </a:cubicBezTo>
                  <a:cubicBezTo>
                    <a:pt x="32585" y="3875"/>
                    <a:pt x="32624" y="3857"/>
                    <a:pt x="32648" y="3822"/>
                  </a:cubicBezTo>
                  <a:cubicBezTo>
                    <a:pt x="32686" y="3765"/>
                    <a:pt x="32672" y="3688"/>
                    <a:pt x="32615" y="3650"/>
                  </a:cubicBezTo>
                  <a:cubicBezTo>
                    <a:pt x="32376" y="3486"/>
                    <a:pt x="32130" y="3324"/>
                    <a:pt x="31885" y="3170"/>
                  </a:cubicBezTo>
                  <a:cubicBezTo>
                    <a:pt x="31864" y="3157"/>
                    <a:pt x="31841" y="3150"/>
                    <a:pt x="31819" y="3150"/>
                  </a:cubicBezTo>
                  <a:close/>
                  <a:moveTo>
                    <a:pt x="9358" y="3483"/>
                  </a:moveTo>
                  <a:cubicBezTo>
                    <a:pt x="9334" y="3483"/>
                    <a:pt x="9311" y="3489"/>
                    <a:pt x="9289" y="3503"/>
                  </a:cubicBezTo>
                  <a:cubicBezTo>
                    <a:pt x="9048" y="3665"/>
                    <a:pt x="8807" y="3833"/>
                    <a:pt x="8572" y="4005"/>
                  </a:cubicBezTo>
                  <a:cubicBezTo>
                    <a:pt x="8517" y="4045"/>
                    <a:pt x="8505" y="4123"/>
                    <a:pt x="8545" y="4178"/>
                  </a:cubicBezTo>
                  <a:cubicBezTo>
                    <a:pt x="8569" y="4211"/>
                    <a:pt x="8607" y="4229"/>
                    <a:pt x="8645" y="4229"/>
                  </a:cubicBezTo>
                  <a:cubicBezTo>
                    <a:pt x="8671" y="4229"/>
                    <a:pt x="8696" y="4221"/>
                    <a:pt x="8718" y="4205"/>
                  </a:cubicBezTo>
                  <a:cubicBezTo>
                    <a:pt x="8882" y="4085"/>
                    <a:pt x="9048" y="3968"/>
                    <a:pt x="9216" y="3852"/>
                  </a:cubicBezTo>
                  <a:cubicBezTo>
                    <a:pt x="9218" y="3851"/>
                    <a:pt x="9220" y="3850"/>
                    <a:pt x="9222" y="3848"/>
                  </a:cubicBezTo>
                  <a:lnTo>
                    <a:pt x="9223" y="3847"/>
                  </a:lnTo>
                  <a:cubicBezTo>
                    <a:pt x="9224" y="3846"/>
                    <a:pt x="9226" y="3845"/>
                    <a:pt x="9228" y="3844"/>
                  </a:cubicBezTo>
                  <a:lnTo>
                    <a:pt x="9229" y="3843"/>
                  </a:lnTo>
                  <a:cubicBezTo>
                    <a:pt x="9230" y="3842"/>
                    <a:pt x="9232" y="3841"/>
                    <a:pt x="9234" y="3839"/>
                  </a:cubicBezTo>
                  <a:cubicBezTo>
                    <a:pt x="9235" y="3839"/>
                    <a:pt x="9235" y="3839"/>
                    <a:pt x="9236" y="3838"/>
                  </a:cubicBezTo>
                  <a:cubicBezTo>
                    <a:pt x="9237" y="3838"/>
                    <a:pt x="9239" y="3836"/>
                    <a:pt x="9241" y="3835"/>
                  </a:cubicBezTo>
                  <a:cubicBezTo>
                    <a:pt x="9245" y="3831"/>
                    <a:pt x="9250" y="3829"/>
                    <a:pt x="9254" y="3826"/>
                  </a:cubicBezTo>
                  <a:cubicBezTo>
                    <a:pt x="9254" y="3826"/>
                    <a:pt x="9255" y="3825"/>
                    <a:pt x="9255" y="3825"/>
                  </a:cubicBezTo>
                  <a:cubicBezTo>
                    <a:pt x="9257" y="3824"/>
                    <a:pt x="9258" y="3823"/>
                    <a:pt x="9259" y="3822"/>
                  </a:cubicBezTo>
                  <a:cubicBezTo>
                    <a:pt x="9260" y="3822"/>
                    <a:pt x="9262" y="3821"/>
                    <a:pt x="9262" y="3820"/>
                  </a:cubicBezTo>
                  <a:cubicBezTo>
                    <a:pt x="9264" y="3819"/>
                    <a:pt x="9264" y="3819"/>
                    <a:pt x="9265" y="3818"/>
                  </a:cubicBezTo>
                  <a:cubicBezTo>
                    <a:pt x="9267" y="3817"/>
                    <a:pt x="9267" y="3817"/>
                    <a:pt x="9268" y="3817"/>
                  </a:cubicBezTo>
                  <a:cubicBezTo>
                    <a:pt x="9270" y="3816"/>
                    <a:pt x="9271" y="3815"/>
                    <a:pt x="9271" y="3814"/>
                  </a:cubicBezTo>
                  <a:cubicBezTo>
                    <a:pt x="9272" y="3813"/>
                    <a:pt x="9273" y="3813"/>
                    <a:pt x="9274" y="3812"/>
                  </a:cubicBezTo>
                  <a:cubicBezTo>
                    <a:pt x="9276" y="3811"/>
                    <a:pt x="9277" y="3810"/>
                    <a:pt x="9278" y="3810"/>
                  </a:cubicBezTo>
                  <a:cubicBezTo>
                    <a:pt x="9278" y="3809"/>
                    <a:pt x="9279" y="3809"/>
                    <a:pt x="9280" y="3808"/>
                  </a:cubicBezTo>
                  <a:cubicBezTo>
                    <a:pt x="9281" y="3807"/>
                    <a:pt x="9282" y="3807"/>
                    <a:pt x="9283" y="3806"/>
                  </a:cubicBezTo>
                  <a:cubicBezTo>
                    <a:pt x="9288" y="3803"/>
                    <a:pt x="9292" y="3800"/>
                    <a:pt x="9297" y="3797"/>
                  </a:cubicBezTo>
                  <a:cubicBezTo>
                    <a:pt x="9297" y="3797"/>
                    <a:pt x="9298" y="3797"/>
                    <a:pt x="9298" y="3796"/>
                  </a:cubicBezTo>
                  <a:cubicBezTo>
                    <a:pt x="9299" y="3795"/>
                    <a:pt x="9300" y="3795"/>
                    <a:pt x="9302" y="3793"/>
                  </a:cubicBezTo>
                  <a:cubicBezTo>
                    <a:pt x="9303" y="3793"/>
                    <a:pt x="9303" y="3792"/>
                    <a:pt x="9304" y="3792"/>
                  </a:cubicBezTo>
                  <a:cubicBezTo>
                    <a:pt x="9305" y="3791"/>
                    <a:pt x="9306" y="3790"/>
                    <a:pt x="9308" y="3790"/>
                  </a:cubicBezTo>
                  <a:cubicBezTo>
                    <a:pt x="9308" y="3789"/>
                    <a:pt x="9309" y="3789"/>
                    <a:pt x="9310" y="3788"/>
                  </a:cubicBezTo>
                  <a:cubicBezTo>
                    <a:pt x="9311" y="3788"/>
                    <a:pt x="9312" y="3786"/>
                    <a:pt x="9314" y="3785"/>
                  </a:cubicBezTo>
                  <a:cubicBezTo>
                    <a:pt x="9314" y="3785"/>
                    <a:pt x="9315" y="3784"/>
                    <a:pt x="9315" y="3784"/>
                  </a:cubicBezTo>
                  <a:cubicBezTo>
                    <a:pt x="9317" y="3783"/>
                    <a:pt x="9319" y="3783"/>
                    <a:pt x="9319" y="3781"/>
                  </a:cubicBezTo>
                  <a:lnTo>
                    <a:pt x="9320" y="3781"/>
                  </a:lnTo>
                  <a:cubicBezTo>
                    <a:pt x="9356" y="3756"/>
                    <a:pt x="9391" y="3733"/>
                    <a:pt x="9427" y="3709"/>
                  </a:cubicBezTo>
                  <a:cubicBezTo>
                    <a:pt x="9484" y="3671"/>
                    <a:pt x="9498" y="3594"/>
                    <a:pt x="9461" y="3537"/>
                  </a:cubicBezTo>
                  <a:cubicBezTo>
                    <a:pt x="9437" y="3502"/>
                    <a:pt x="9398" y="3483"/>
                    <a:pt x="9358" y="3483"/>
                  </a:cubicBezTo>
                  <a:close/>
                  <a:moveTo>
                    <a:pt x="33483" y="4311"/>
                  </a:moveTo>
                  <a:cubicBezTo>
                    <a:pt x="33447" y="4311"/>
                    <a:pt x="33410" y="4327"/>
                    <a:pt x="33386" y="4359"/>
                  </a:cubicBezTo>
                  <a:cubicBezTo>
                    <a:pt x="33344" y="4413"/>
                    <a:pt x="33353" y="4491"/>
                    <a:pt x="33407" y="4533"/>
                  </a:cubicBezTo>
                  <a:cubicBezTo>
                    <a:pt x="33484" y="4592"/>
                    <a:pt x="33560" y="4651"/>
                    <a:pt x="33636" y="4712"/>
                  </a:cubicBezTo>
                  <a:lnTo>
                    <a:pt x="33637" y="4712"/>
                  </a:lnTo>
                  <a:cubicBezTo>
                    <a:pt x="33638" y="4713"/>
                    <a:pt x="33640" y="4714"/>
                    <a:pt x="33641" y="4716"/>
                  </a:cubicBezTo>
                  <a:lnTo>
                    <a:pt x="33642" y="4716"/>
                  </a:lnTo>
                  <a:cubicBezTo>
                    <a:pt x="33644" y="4718"/>
                    <a:pt x="33645" y="4719"/>
                    <a:pt x="33647" y="4720"/>
                  </a:cubicBezTo>
                  <a:lnTo>
                    <a:pt x="33648" y="4720"/>
                  </a:lnTo>
                  <a:cubicBezTo>
                    <a:pt x="33649" y="4722"/>
                    <a:pt x="33651" y="4723"/>
                    <a:pt x="33652" y="4725"/>
                  </a:cubicBezTo>
                  <a:lnTo>
                    <a:pt x="33653" y="4725"/>
                  </a:lnTo>
                  <a:cubicBezTo>
                    <a:pt x="33655" y="4726"/>
                    <a:pt x="33656" y="4727"/>
                    <a:pt x="33658" y="4729"/>
                  </a:cubicBezTo>
                  <a:cubicBezTo>
                    <a:pt x="33663" y="4733"/>
                    <a:pt x="33668" y="4737"/>
                    <a:pt x="33673" y="4740"/>
                  </a:cubicBezTo>
                  <a:cubicBezTo>
                    <a:pt x="33673" y="4741"/>
                    <a:pt x="33674" y="4741"/>
                    <a:pt x="33674" y="4741"/>
                  </a:cubicBezTo>
                  <a:cubicBezTo>
                    <a:pt x="33675" y="4742"/>
                    <a:pt x="33676" y="4744"/>
                    <a:pt x="33678" y="4745"/>
                  </a:cubicBezTo>
                  <a:cubicBezTo>
                    <a:pt x="33678" y="4745"/>
                    <a:pt x="33679" y="4746"/>
                    <a:pt x="33679" y="4746"/>
                  </a:cubicBezTo>
                  <a:cubicBezTo>
                    <a:pt x="33681" y="4747"/>
                    <a:pt x="33682" y="4747"/>
                    <a:pt x="33683" y="4749"/>
                  </a:cubicBezTo>
                  <a:cubicBezTo>
                    <a:pt x="33683" y="4749"/>
                    <a:pt x="33684" y="4750"/>
                    <a:pt x="33685" y="4750"/>
                  </a:cubicBezTo>
                  <a:cubicBezTo>
                    <a:pt x="33686" y="4751"/>
                    <a:pt x="33688" y="4753"/>
                    <a:pt x="33689" y="4753"/>
                  </a:cubicBezTo>
                  <a:cubicBezTo>
                    <a:pt x="33689" y="4753"/>
                    <a:pt x="33689" y="4754"/>
                    <a:pt x="33690" y="4754"/>
                  </a:cubicBezTo>
                  <a:cubicBezTo>
                    <a:pt x="33692" y="4756"/>
                    <a:pt x="33693" y="4757"/>
                    <a:pt x="33695" y="4758"/>
                  </a:cubicBezTo>
                  <a:cubicBezTo>
                    <a:pt x="33695" y="4758"/>
                    <a:pt x="33695" y="4759"/>
                    <a:pt x="33696" y="4759"/>
                  </a:cubicBezTo>
                  <a:cubicBezTo>
                    <a:pt x="33702" y="4764"/>
                    <a:pt x="33709" y="4769"/>
                    <a:pt x="33716" y="4774"/>
                  </a:cubicBezTo>
                  <a:cubicBezTo>
                    <a:pt x="33716" y="4774"/>
                    <a:pt x="33716" y="4775"/>
                    <a:pt x="33716" y="4775"/>
                  </a:cubicBezTo>
                  <a:cubicBezTo>
                    <a:pt x="33717" y="4776"/>
                    <a:pt x="33719" y="4777"/>
                    <a:pt x="33720" y="4779"/>
                  </a:cubicBezTo>
                  <a:cubicBezTo>
                    <a:pt x="33721" y="4779"/>
                    <a:pt x="33721" y="4779"/>
                    <a:pt x="33722" y="4780"/>
                  </a:cubicBezTo>
                  <a:cubicBezTo>
                    <a:pt x="33723" y="4781"/>
                    <a:pt x="33724" y="4781"/>
                    <a:pt x="33725" y="4783"/>
                  </a:cubicBezTo>
                  <a:cubicBezTo>
                    <a:pt x="33726" y="4783"/>
                    <a:pt x="33726" y="4784"/>
                    <a:pt x="33727" y="4784"/>
                  </a:cubicBezTo>
                  <a:cubicBezTo>
                    <a:pt x="33728" y="4785"/>
                    <a:pt x="33730" y="4787"/>
                    <a:pt x="33731" y="4788"/>
                  </a:cubicBezTo>
                  <a:cubicBezTo>
                    <a:pt x="33731" y="4788"/>
                    <a:pt x="33732" y="4788"/>
                    <a:pt x="33732" y="4788"/>
                  </a:cubicBezTo>
                  <a:cubicBezTo>
                    <a:pt x="33734" y="4789"/>
                    <a:pt x="33735" y="4790"/>
                    <a:pt x="33737" y="4792"/>
                  </a:cubicBezTo>
                  <a:cubicBezTo>
                    <a:pt x="33737" y="4792"/>
                    <a:pt x="33737" y="4792"/>
                    <a:pt x="33737" y="4793"/>
                  </a:cubicBezTo>
                  <a:cubicBezTo>
                    <a:pt x="33744" y="4798"/>
                    <a:pt x="33751" y="4803"/>
                    <a:pt x="33758" y="4808"/>
                  </a:cubicBezTo>
                  <a:cubicBezTo>
                    <a:pt x="33759" y="4810"/>
                    <a:pt x="33761" y="4811"/>
                    <a:pt x="33763" y="4813"/>
                  </a:cubicBezTo>
                  <a:cubicBezTo>
                    <a:pt x="33763" y="4813"/>
                    <a:pt x="33763" y="4813"/>
                    <a:pt x="33764" y="4814"/>
                  </a:cubicBezTo>
                  <a:cubicBezTo>
                    <a:pt x="33765" y="4815"/>
                    <a:pt x="33766" y="4815"/>
                    <a:pt x="33768" y="4817"/>
                  </a:cubicBezTo>
                  <a:cubicBezTo>
                    <a:pt x="33768" y="4817"/>
                    <a:pt x="33769" y="4817"/>
                    <a:pt x="33769" y="4818"/>
                  </a:cubicBezTo>
                  <a:cubicBezTo>
                    <a:pt x="33771" y="4819"/>
                    <a:pt x="33772" y="4820"/>
                    <a:pt x="33773" y="4822"/>
                  </a:cubicBezTo>
                  <a:lnTo>
                    <a:pt x="33774" y="4822"/>
                  </a:lnTo>
                  <a:cubicBezTo>
                    <a:pt x="33776" y="4823"/>
                    <a:pt x="33778" y="4825"/>
                    <a:pt x="33779" y="4826"/>
                  </a:cubicBezTo>
                  <a:cubicBezTo>
                    <a:pt x="33788" y="4833"/>
                    <a:pt x="33796" y="4840"/>
                    <a:pt x="33805" y="4847"/>
                  </a:cubicBezTo>
                  <a:cubicBezTo>
                    <a:pt x="33806" y="4849"/>
                    <a:pt x="33808" y="4850"/>
                    <a:pt x="33810" y="4851"/>
                  </a:cubicBezTo>
                  <a:lnTo>
                    <a:pt x="33811" y="4851"/>
                  </a:lnTo>
                  <a:cubicBezTo>
                    <a:pt x="33902" y="4925"/>
                    <a:pt x="33992" y="5000"/>
                    <a:pt x="34081" y="5076"/>
                  </a:cubicBezTo>
                  <a:cubicBezTo>
                    <a:pt x="34104" y="5095"/>
                    <a:pt x="34133" y="5104"/>
                    <a:pt x="34161" y="5104"/>
                  </a:cubicBezTo>
                  <a:cubicBezTo>
                    <a:pt x="34196" y="5104"/>
                    <a:pt x="34231" y="5089"/>
                    <a:pt x="34255" y="5060"/>
                  </a:cubicBezTo>
                  <a:cubicBezTo>
                    <a:pt x="34299" y="5008"/>
                    <a:pt x="34293" y="4930"/>
                    <a:pt x="34240" y="4886"/>
                  </a:cubicBezTo>
                  <a:cubicBezTo>
                    <a:pt x="34018" y="4699"/>
                    <a:pt x="33789" y="4514"/>
                    <a:pt x="33559" y="4337"/>
                  </a:cubicBezTo>
                  <a:cubicBezTo>
                    <a:pt x="33537" y="4320"/>
                    <a:pt x="33510" y="4311"/>
                    <a:pt x="33483" y="4311"/>
                  </a:cubicBezTo>
                  <a:close/>
                  <a:moveTo>
                    <a:pt x="7728" y="4691"/>
                  </a:moveTo>
                  <a:cubicBezTo>
                    <a:pt x="7701" y="4691"/>
                    <a:pt x="7673" y="4700"/>
                    <a:pt x="7650" y="4719"/>
                  </a:cubicBezTo>
                  <a:cubicBezTo>
                    <a:pt x="7425" y="4904"/>
                    <a:pt x="7201" y="5095"/>
                    <a:pt x="6985" y="5288"/>
                  </a:cubicBezTo>
                  <a:cubicBezTo>
                    <a:pt x="6934" y="5333"/>
                    <a:pt x="6929" y="5412"/>
                    <a:pt x="6975" y="5462"/>
                  </a:cubicBezTo>
                  <a:cubicBezTo>
                    <a:pt x="7000" y="5490"/>
                    <a:pt x="7033" y="5504"/>
                    <a:pt x="7067" y="5504"/>
                  </a:cubicBezTo>
                  <a:cubicBezTo>
                    <a:pt x="7096" y="5504"/>
                    <a:pt x="7126" y="5494"/>
                    <a:pt x="7150" y="5473"/>
                  </a:cubicBezTo>
                  <a:cubicBezTo>
                    <a:pt x="7365" y="5281"/>
                    <a:pt x="7584" y="5093"/>
                    <a:pt x="7806" y="4911"/>
                  </a:cubicBezTo>
                  <a:cubicBezTo>
                    <a:pt x="7860" y="4867"/>
                    <a:pt x="7867" y="4789"/>
                    <a:pt x="7824" y="4737"/>
                  </a:cubicBezTo>
                  <a:cubicBezTo>
                    <a:pt x="7799" y="4706"/>
                    <a:pt x="7764" y="4691"/>
                    <a:pt x="7728" y="4691"/>
                  </a:cubicBezTo>
                  <a:close/>
                  <a:moveTo>
                    <a:pt x="35027" y="5627"/>
                  </a:moveTo>
                  <a:cubicBezTo>
                    <a:pt x="34995" y="5627"/>
                    <a:pt x="34962" y="5641"/>
                    <a:pt x="34937" y="5667"/>
                  </a:cubicBezTo>
                  <a:cubicBezTo>
                    <a:pt x="34891" y="5717"/>
                    <a:pt x="34893" y="5794"/>
                    <a:pt x="34942" y="5841"/>
                  </a:cubicBezTo>
                  <a:cubicBezTo>
                    <a:pt x="34946" y="5845"/>
                    <a:pt x="34949" y="5848"/>
                    <a:pt x="34953" y="5851"/>
                  </a:cubicBezTo>
                  <a:cubicBezTo>
                    <a:pt x="34954" y="5851"/>
                    <a:pt x="34955" y="5852"/>
                    <a:pt x="34955" y="5853"/>
                  </a:cubicBezTo>
                  <a:cubicBezTo>
                    <a:pt x="34955" y="5854"/>
                    <a:pt x="34957" y="5854"/>
                    <a:pt x="34958" y="5855"/>
                  </a:cubicBezTo>
                  <a:cubicBezTo>
                    <a:pt x="34959" y="5856"/>
                    <a:pt x="34960" y="5857"/>
                    <a:pt x="34961" y="5858"/>
                  </a:cubicBezTo>
                  <a:cubicBezTo>
                    <a:pt x="34962" y="5859"/>
                    <a:pt x="34962" y="5860"/>
                    <a:pt x="34963" y="5861"/>
                  </a:cubicBezTo>
                  <a:cubicBezTo>
                    <a:pt x="34964" y="5861"/>
                    <a:pt x="34965" y="5862"/>
                    <a:pt x="34966" y="5863"/>
                  </a:cubicBezTo>
                  <a:cubicBezTo>
                    <a:pt x="34967" y="5864"/>
                    <a:pt x="34968" y="5865"/>
                    <a:pt x="34969" y="5866"/>
                  </a:cubicBezTo>
                  <a:cubicBezTo>
                    <a:pt x="34969" y="5867"/>
                    <a:pt x="34970" y="5868"/>
                    <a:pt x="34971" y="5868"/>
                  </a:cubicBezTo>
                  <a:cubicBezTo>
                    <a:pt x="34972" y="5869"/>
                    <a:pt x="34973" y="5870"/>
                    <a:pt x="34974" y="5870"/>
                  </a:cubicBezTo>
                  <a:cubicBezTo>
                    <a:pt x="34975" y="5871"/>
                    <a:pt x="34976" y="5872"/>
                    <a:pt x="34976" y="5873"/>
                  </a:cubicBezTo>
                  <a:cubicBezTo>
                    <a:pt x="34977" y="5874"/>
                    <a:pt x="34978" y="5875"/>
                    <a:pt x="34979" y="5875"/>
                  </a:cubicBezTo>
                  <a:cubicBezTo>
                    <a:pt x="34980" y="5876"/>
                    <a:pt x="34981" y="5877"/>
                    <a:pt x="34982" y="5878"/>
                  </a:cubicBezTo>
                  <a:cubicBezTo>
                    <a:pt x="34983" y="5879"/>
                    <a:pt x="34983" y="5880"/>
                    <a:pt x="34984" y="5881"/>
                  </a:cubicBezTo>
                  <a:cubicBezTo>
                    <a:pt x="34986" y="5882"/>
                    <a:pt x="34989" y="5884"/>
                    <a:pt x="34990" y="5887"/>
                  </a:cubicBezTo>
                  <a:cubicBezTo>
                    <a:pt x="34991" y="5887"/>
                    <a:pt x="34991" y="5888"/>
                    <a:pt x="34992" y="5888"/>
                  </a:cubicBezTo>
                  <a:cubicBezTo>
                    <a:pt x="34993" y="5889"/>
                    <a:pt x="34995" y="5890"/>
                    <a:pt x="34996" y="5891"/>
                  </a:cubicBezTo>
                  <a:cubicBezTo>
                    <a:pt x="34996" y="5891"/>
                    <a:pt x="34997" y="5892"/>
                    <a:pt x="34997" y="5893"/>
                  </a:cubicBezTo>
                  <a:cubicBezTo>
                    <a:pt x="34998" y="5894"/>
                    <a:pt x="34999" y="5895"/>
                    <a:pt x="35000" y="5896"/>
                  </a:cubicBezTo>
                  <a:cubicBezTo>
                    <a:pt x="35001" y="5896"/>
                    <a:pt x="35002" y="5897"/>
                    <a:pt x="35002" y="5897"/>
                  </a:cubicBezTo>
                  <a:cubicBezTo>
                    <a:pt x="35004" y="5898"/>
                    <a:pt x="35004" y="5900"/>
                    <a:pt x="35006" y="5901"/>
                  </a:cubicBezTo>
                  <a:cubicBezTo>
                    <a:pt x="35006" y="5902"/>
                    <a:pt x="35007" y="5902"/>
                    <a:pt x="35007" y="5903"/>
                  </a:cubicBezTo>
                  <a:cubicBezTo>
                    <a:pt x="35008" y="5903"/>
                    <a:pt x="35010" y="5905"/>
                    <a:pt x="35010" y="5906"/>
                  </a:cubicBezTo>
                  <a:cubicBezTo>
                    <a:pt x="35011" y="5906"/>
                    <a:pt x="35012" y="5907"/>
                    <a:pt x="35012" y="5907"/>
                  </a:cubicBezTo>
                  <a:cubicBezTo>
                    <a:pt x="35014" y="5909"/>
                    <a:pt x="35015" y="5910"/>
                    <a:pt x="35016" y="5910"/>
                  </a:cubicBezTo>
                  <a:cubicBezTo>
                    <a:pt x="35017" y="5911"/>
                    <a:pt x="35017" y="5911"/>
                    <a:pt x="35017" y="5912"/>
                  </a:cubicBezTo>
                  <a:cubicBezTo>
                    <a:pt x="35018" y="5913"/>
                    <a:pt x="35020" y="5915"/>
                    <a:pt x="35021" y="5916"/>
                  </a:cubicBezTo>
                  <a:cubicBezTo>
                    <a:pt x="35022" y="5916"/>
                    <a:pt x="35022" y="5916"/>
                    <a:pt x="35022" y="5916"/>
                  </a:cubicBezTo>
                  <a:cubicBezTo>
                    <a:pt x="35027" y="5921"/>
                    <a:pt x="35031" y="5924"/>
                    <a:pt x="35035" y="5929"/>
                  </a:cubicBezTo>
                  <a:cubicBezTo>
                    <a:pt x="35036" y="5930"/>
                    <a:pt x="35036" y="5930"/>
                    <a:pt x="35036" y="5930"/>
                  </a:cubicBezTo>
                  <a:cubicBezTo>
                    <a:pt x="35038" y="5931"/>
                    <a:pt x="35038" y="5932"/>
                    <a:pt x="35040" y="5933"/>
                  </a:cubicBezTo>
                  <a:cubicBezTo>
                    <a:pt x="35040" y="5934"/>
                    <a:pt x="35041" y="5934"/>
                    <a:pt x="35041" y="5935"/>
                  </a:cubicBezTo>
                  <a:cubicBezTo>
                    <a:pt x="35043" y="5936"/>
                    <a:pt x="35044" y="5937"/>
                    <a:pt x="35045" y="5938"/>
                  </a:cubicBezTo>
                  <a:cubicBezTo>
                    <a:pt x="35045" y="5938"/>
                    <a:pt x="35045" y="5939"/>
                    <a:pt x="35046" y="5939"/>
                  </a:cubicBezTo>
                  <a:cubicBezTo>
                    <a:pt x="35047" y="5941"/>
                    <a:pt x="35049" y="5942"/>
                    <a:pt x="35050" y="5944"/>
                  </a:cubicBezTo>
                  <a:cubicBezTo>
                    <a:pt x="35051" y="5944"/>
                    <a:pt x="35051" y="5944"/>
                    <a:pt x="35052" y="5944"/>
                  </a:cubicBezTo>
                  <a:cubicBezTo>
                    <a:pt x="35052" y="5945"/>
                    <a:pt x="35054" y="5947"/>
                    <a:pt x="35055" y="5948"/>
                  </a:cubicBezTo>
                  <a:cubicBezTo>
                    <a:pt x="35056" y="5948"/>
                    <a:pt x="35056" y="5949"/>
                    <a:pt x="35056" y="5949"/>
                  </a:cubicBezTo>
                  <a:cubicBezTo>
                    <a:pt x="35062" y="5954"/>
                    <a:pt x="35068" y="5960"/>
                    <a:pt x="35073" y="5965"/>
                  </a:cubicBezTo>
                  <a:cubicBezTo>
                    <a:pt x="35074" y="5966"/>
                    <a:pt x="35075" y="5966"/>
                    <a:pt x="35075" y="5967"/>
                  </a:cubicBezTo>
                  <a:cubicBezTo>
                    <a:pt x="35076" y="5968"/>
                    <a:pt x="35078" y="5969"/>
                    <a:pt x="35079" y="5970"/>
                  </a:cubicBezTo>
                  <a:cubicBezTo>
                    <a:pt x="35079" y="5971"/>
                    <a:pt x="35080" y="5971"/>
                    <a:pt x="35080" y="5972"/>
                  </a:cubicBezTo>
                  <a:cubicBezTo>
                    <a:pt x="35081" y="5973"/>
                    <a:pt x="35083" y="5974"/>
                    <a:pt x="35084" y="5975"/>
                  </a:cubicBezTo>
                  <a:cubicBezTo>
                    <a:pt x="35085" y="5976"/>
                    <a:pt x="35086" y="5977"/>
                    <a:pt x="35086" y="5978"/>
                  </a:cubicBezTo>
                  <a:cubicBezTo>
                    <a:pt x="35086" y="5978"/>
                    <a:pt x="35088" y="5979"/>
                    <a:pt x="35089" y="5980"/>
                  </a:cubicBezTo>
                  <a:cubicBezTo>
                    <a:pt x="35090" y="5981"/>
                    <a:pt x="35090" y="5982"/>
                    <a:pt x="35091" y="5982"/>
                  </a:cubicBezTo>
                  <a:cubicBezTo>
                    <a:pt x="35092" y="5983"/>
                    <a:pt x="35093" y="5985"/>
                    <a:pt x="35094" y="5985"/>
                  </a:cubicBezTo>
                  <a:cubicBezTo>
                    <a:pt x="35095" y="5986"/>
                    <a:pt x="35096" y="5987"/>
                    <a:pt x="35097" y="5988"/>
                  </a:cubicBezTo>
                  <a:cubicBezTo>
                    <a:pt x="35097" y="5988"/>
                    <a:pt x="35099" y="5990"/>
                    <a:pt x="35099" y="5990"/>
                  </a:cubicBezTo>
                  <a:cubicBezTo>
                    <a:pt x="35100" y="5992"/>
                    <a:pt x="35102" y="5993"/>
                    <a:pt x="35104" y="5994"/>
                  </a:cubicBezTo>
                  <a:cubicBezTo>
                    <a:pt x="35104" y="5995"/>
                    <a:pt x="35105" y="5995"/>
                    <a:pt x="35105" y="5996"/>
                  </a:cubicBezTo>
                  <a:cubicBezTo>
                    <a:pt x="35107" y="5997"/>
                    <a:pt x="35108" y="5999"/>
                    <a:pt x="35109" y="6000"/>
                  </a:cubicBezTo>
                  <a:cubicBezTo>
                    <a:pt x="35110" y="6000"/>
                    <a:pt x="35111" y="6001"/>
                    <a:pt x="35111" y="6002"/>
                  </a:cubicBezTo>
                  <a:cubicBezTo>
                    <a:pt x="35113" y="6003"/>
                    <a:pt x="35114" y="6004"/>
                    <a:pt x="35114" y="6005"/>
                  </a:cubicBezTo>
                  <a:cubicBezTo>
                    <a:pt x="35115" y="6006"/>
                    <a:pt x="35116" y="6006"/>
                    <a:pt x="35117" y="6007"/>
                  </a:cubicBezTo>
                  <a:lnTo>
                    <a:pt x="35121" y="6010"/>
                  </a:lnTo>
                  <a:cubicBezTo>
                    <a:pt x="35121" y="6011"/>
                    <a:pt x="35121" y="6011"/>
                    <a:pt x="35122" y="6012"/>
                  </a:cubicBezTo>
                  <a:cubicBezTo>
                    <a:pt x="35123" y="6013"/>
                    <a:pt x="35124" y="6014"/>
                    <a:pt x="35126" y="6015"/>
                  </a:cubicBezTo>
                  <a:cubicBezTo>
                    <a:pt x="35127" y="6016"/>
                    <a:pt x="35127" y="6016"/>
                    <a:pt x="35127" y="6017"/>
                  </a:cubicBezTo>
                  <a:lnTo>
                    <a:pt x="35131" y="6020"/>
                  </a:lnTo>
                  <a:cubicBezTo>
                    <a:pt x="35132" y="6021"/>
                    <a:pt x="35132" y="6022"/>
                    <a:pt x="35133" y="6022"/>
                  </a:cubicBezTo>
                  <a:cubicBezTo>
                    <a:pt x="35134" y="6024"/>
                    <a:pt x="35135" y="6025"/>
                    <a:pt x="35137" y="6027"/>
                  </a:cubicBezTo>
                  <a:lnTo>
                    <a:pt x="35138" y="6027"/>
                  </a:lnTo>
                  <a:cubicBezTo>
                    <a:pt x="35141" y="6031"/>
                    <a:pt x="35145" y="6034"/>
                    <a:pt x="35148" y="6038"/>
                  </a:cubicBezTo>
                  <a:lnTo>
                    <a:pt x="35149" y="6038"/>
                  </a:lnTo>
                  <a:cubicBezTo>
                    <a:pt x="35151" y="6040"/>
                    <a:pt x="35153" y="6041"/>
                    <a:pt x="35155" y="6043"/>
                  </a:cubicBezTo>
                  <a:cubicBezTo>
                    <a:pt x="35156" y="6045"/>
                    <a:pt x="35158" y="6047"/>
                    <a:pt x="35160" y="6048"/>
                  </a:cubicBezTo>
                  <a:lnTo>
                    <a:pt x="35161" y="6049"/>
                  </a:lnTo>
                  <a:cubicBezTo>
                    <a:pt x="35162" y="6051"/>
                    <a:pt x="35163" y="6052"/>
                    <a:pt x="35165" y="6054"/>
                  </a:cubicBezTo>
                  <a:lnTo>
                    <a:pt x="35166" y="6054"/>
                  </a:lnTo>
                  <a:cubicBezTo>
                    <a:pt x="35299" y="6183"/>
                    <a:pt x="35430" y="6314"/>
                    <a:pt x="35561" y="6446"/>
                  </a:cubicBezTo>
                  <a:cubicBezTo>
                    <a:pt x="35584" y="6471"/>
                    <a:pt x="35616" y="6484"/>
                    <a:pt x="35649" y="6484"/>
                  </a:cubicBezTo>
                  <a:cubicBezTo>
                    <a:pt x="35680" y="6484"/>
                    <a:pt x="35711" y="6472"/>
                    <a:pt x="35735" y="6448"/>
                  </a:cubicBezTo>
                  <a:cubicBezTo>
                    <a:pt x="35784" y="6401"/>
                    <a:pt x="35785" y="6322"/>
                    <a:pt x="35737" y="6274"/>
                  </a:cubicBezTo>
                  <a:cubicBezTo>
                    <a:pt x="35533" y="6066"/>
                    <a:pt x="35324" y="5860"/>
                    <a:pt x="35112" y="5661"/>
                  </a:cubicBezTo>
                  <a:cubicBezTo>
                    <a:pt x="35088" y="5639"/>
                    <a:pt x="35058" y="5627"/>
                    <a:pt x="35027" y="5627"/>
                  </a:cubicBezTo>
                  <a:close/>
                  <a:moveTo>
                    <a:pt x="6223" y="6053"/>
                  </a:moveTo>
                  <a:cubicBezTo>
                    <a:pt x="6192" y="6053"/>
                    <a:pt x="6160" y="6064"/>
                    <a:pt x="6136" y="6088"/>
                  </a:cubicBezTo>
                  <a:cubicBezTo>
                    <a:pt x="5930" y="6294"/>
                    <a:pt x="5727" y="6506"/>
                    <a:pt x="5529" y="6719"/>
                  </a:cubicBezTo>
                  <a:cubicBezTo>
                    <a:pt x="5483" y="6770"/>
                    <a:pt x="5486" y="6847"/>
                    <a:pt x="5536" y="6894"/>
                  </a:cubicBezTo>
                  <a:cubicBezTo>
                    <a:pt x="5560" y="6915"/>
                    <a:pt x="5590" y="6927"/>
                    <a:pt x="5620" y="6927"/>
                  </a:cubicBezTo>
                  <a:cubicBezTo>
                    <a:pt x="5653" y="6927"/>
                    <a:pt x="5686" y="6914"/>
                    <a:pt x="5711" y="6887"/>
                  </a:cubicBezTo>
                  <a:cubicBezTo>
                    <a:pt x="5742" y="6853"/>
                    <a:pt x="5773" y="6820"/>
                    <a:pt x="5804" y="6786"/>
                  </a:cubicBezTo>
                  <a:lnTo>
                    <a:pt x="5805" y="6785"/>
                  </a:lnTo>
                  <a:cubicBezTo>
                    <a:pt x="5806" y="6784"/>
                    <a:pt x="5808" y="6783"/>
                    <a:pt x="5809" y="6781"/>
                  </a:cubicBezTo>
                  <a:cubicBezTo>
                    <a:pt x="5810" y="6780"/>
                    <a:pt x="5810" y="6780"/>
                    <a:pt x="5810" y="6780"/>
                  </a:cubicBezTo>
                  <a:cubicBezTo>
                    <a:pt x="5810" y="6780"/>
                    <a:pt x="5810" y="6780"/>
                    <a:pt x="5810" y="6780"/>
                  </a:cubicBezTo>
                  <a:cubicBezTo>
                    <a:pt x="5812" y="6778"/>
                    <a:pt x="5813" y="6777"/>
                    <a:pt x="5814" y="6776"/>
                  </a:cubicBezTo>
                  <a:cubicBezTo>
                    <a:pt x="5815" y="6775"/>
                    <a:pt x="5815" y="6775"/>
                    <a:pt x="5816" y="6774"/>
                  </a:cubicBezTo>
                  <a:cubicBezTo>
                    <a:pt x="5817" y="6773"/>
                    <a:pt x="5818" y="6771"/>
                    <a:pt x="5819" y="6770"/>
                  </a:cubicBezTo>
                  <a:cubicBezTo>
                    <a:pt x="5820" y="6770"/>
                    <a:pt x="5820" y="6770"/>
                    <a:pt x="5821" y="6769"/>
                  </a:cubicBezTo>
                  <a:cubicBezTo>
                    <a:pt x="5822" y="6768"/>
                    <a:pt x="5823" y="6766"/>
                    <a:pt x="5824" y="6764"/>
                  </a:cubicBezTo>
                  <a:cubicBezTo>
                    <a:pt x="5825" y="6764"/>
                    <a:pt x="5825" y="6764"/>
                    <a:pt x="5826" y="6763"/>
                  </a:cubicBezTo>
                  <a:cubicBezTo>
                    <a:pt x="5828" y="6762"/>
                    <a:pt x="5830" y="6760"/>
                    <a:pt x="5830" y="6758"/>
                  </a:cubicBezTo>
                  <a:cubicBezTo>
                    <a:pt x="5831" y="6757"/>
                    <a:pt x="5831" y="6757"/>
                    <a:pt x="5831" y="6757"/>
                  </a:cubicBezTo>
                  <a:cubicBezTo>
                    <a:pt x="5833" y="6756"/>
                    <a:pt x="5834" y="6755"/>
                    <a:pt x="5836" y="6753"/>
                  </a:cubicBezTo>
                  <a:cubicBezTo>
                    <a:pt x="5836" y="6752"/>
                    <a:pt x="5837" y="6751"/>
                    <a:pt x="5838" y="6750"/>
                  </a:cubicBezTo>
                  <a:cubicBezTo>
                    <a:pt x="5839" y="6749"/>
                    <a:pt x="5840" y="6749"/>
                    <a:pt x="5841" y="6748"/>
                  </a:cubicBezTo>
                  <a:cubicBezTo>
                    <a:pt x="5842" y="6747"/>
                    <a:pt x="5842" y="6746"/>
                    <a:pt x="5843" y="6745"/>
                  </a:cubicBezTo>
                  <a:cubicBezTo>
                    <a:pt x="5844" y="6744"/>
                    <a:pt x="5844" y="6743"/>
                    <a:pt x="5845" y="6742"/>
                  </a:cubicBezTo>
                  <a:cubicBezTo>
                    <a:pt x="5846" y="6742"/>
                    <a:pt x="5847" y="6741"/>
                    <a:pt x="5848" y="6740"/>
                  </a:cubicBezTo>
                  <a:cubicBezTo>
                    <a:pt x="5849" y="6739"/>
                    <a:pt x="5850" y="6738"/>
                    <a:pt x="5850" y="6737"/>
                  </a:cubicBezTo>
                  <a:cubicBezTo>
                    <a:pt x="5851" y="6736"/>
                    <a:pt x="5852" y="6735"/>
                    <a:pt x="5853" y="6735"/>
                  </a:cubicBezTo>
                  <a:cubicBezTo>
                    <a:pt x="5854" y="6734"/>
                    <a:pt x="5855" y="6733"/>
                    <a:pt x="5855" y="6732"/>
                  </a:cubicBezTo>
                  <a:cubicBezTo>
                    <a:pt x="5857" y="6731"/>
                    <a:pt x="5857" y="6730"/>
                    <a:pt x="5858" y="6729"/>
                  </a:cubicBezTo>
                  <a:cubicBezTo>
                    <a:pt x="5858" y="6729"/>
                    <a:pt x="5859" y="6728"/>
                    <a:pt x="5860" y="6727"/>
                  </a:cubicBezTo>
                  <a:cubicBezTo>
                    <a:pt x="5864" y="6723"/>
                    <a:pt x="5867" y="6719"/>
                    <a:pt x="5871" y="6715"/>
                  </a:cubicBezTo>
                  <a:cubicBezTo>
                    <a:pt x="5871" y="6715"/>
                    <a:pt x="5872" y="6715"/>
                    <a:pt x="5872" y="6714"/>
                  </a:cubicBezTo>
                  <a:cubicBezTo>
                    <a:pt x="5874" y="6713"/>
                    <a:pt x="5874" y="6712"/>
                    <a:pt x="5876" y="6710"/>
                  </a:cubicBezTo>
                  <a:cubicBezTo>
                    <a:pt x="5877" y="6710"/>
                    <a:pt x="5877" y="6709"/>
                    <a:pt x="5878" y="6708"/>
                  </a:cubicBezTo>
                  <a:cubicBezTo>
                    <a:pt x="5878" y="6708"/>
                    <a:pt x="5879" y="6707"/>
                    <a:pt x="5881" y="6705"/>
                  </a:cubicBezTo>
                  <a:cubicBezTo>
                    <a:pt x="5881" y="6705"/>
                    <a:pt x="5882" y="6704"/>
                    <a:pt x="5882" y="6703"/>
                  </a:cubicBezTo>
                  <a:cubicBezTo>
                    <a:pt x="5883" y="6702"/>
                    <a:pt x="5885" y="6701"/>
                    <a:pt x="5885" y="6700"/>
                  </a:cubicBezTo>
                  <a:cubicBezTo>
                    <a:pt x="5886" y="6700"/>
                    <a:pt x="5886" y="6699"/>
                    <a:pt x="5887" y="6698"/>
                  </a:cubicBezTo>
                  <a:cubicBezTo>
                    <a:pt x="5889" y="6697"/>
                    <a:pt x="5889" y="6696"/>
                    <a:pt x="5891" y="6694"/>
                  </a:cubicBezTo>
                  <a:cubicBezTo>
                    <a:pt x="5891" y="6694"/>
                    <a:pt x="5892" y="6694"/>
                    <a:pt x="5892" y="6694"/>
                  </a:cubicBezTo>
                  <a:cubicBezTo>
                    <a:pt x="5893" y="6692"/>
                    <a:pt x="5894" y="6691"/>
                    <a:pt x="5895" y="6689"/>
                  </a:cubicBezTo>
                  <a:cubicBezTo>
                    <a:pt x="5896" y="6689"/>
                    <a:pt x="5896" y="6689"/>
                    <a:pt x="5897" y="6688"/>
                  </a:cubicBezTo>
                  <a:cubicBezTo>
                    <a:pt x="5900" y="6684"/>
                    <a:pt x="5905" y="6680"/>
                    <a:pt x="5909" y="6675"/>
                  </a:cubicBezTo>
                  <a:cubicBezTo>
                    <a:pt x="5909" y="6675"/>
                    <a:pt x="5909" y="6675"/>
                    <a:pt x="5910" y="6674"/>
                  </a:cubicBezTo>
                  <a:cubicBezTo>
                    <a:pt x="5911" y="6674"/>
                    <a:pt x="5912" y="6673"/>
                    <a:pt x="5912" y="6671"/>
                  </a:cubicBezTo>
                  <a:cubicBezTo>
                    <a:pt x="5913" y="6671"/>
                    <a:pt x="5914" y="6670"/>
                    <a:pt x="5914" y="6669"/>
                  </a:cubicBezTo>
                  <a:cubicBezTo>
                    <a:pt x="5916" y="6668"/>
                    <a:pt x="5917" y="6667"/>
                    <a:pt x="5918" y="6666"/>
                  </a:cubicBezTo>
                  <a:cubicBezTo>
                    <a:pt x="5919" y="6666"/>
                    <a:pt x="5919" y="6665"/>
                    <a:pt x="5919" y="6664"/>
                  </a:cubicBezTo>
                  <a:cubicBezTo>
                    <a:pt x="5920" y="6663"/>
                    <a:pt x="5922" y="6661"/>
                    <a:pt x="5923" y="6660"/>
                  </a:cubicBezTo>
                  <a:cubicBezTo>
                    <a:pt x="5923" y="6660"/>
                    <a:pt x="5924" y="6660"/>
                    <a:pt x="5925" y="6659"/>
                  </a:cubicBezTo>
                  <a:cubicBezTo>
                    <a:pt x="5926" y="6658"/>
                    <a:pt x="5926" y="6657"/>
                    <a:pt x="5927" y="6656"/>
                  </a:cubicBezTo>
                  <a:cubicBezTo>
                    <a:pt x="5928" y="6655"/>
                    <a:pt x="5929" y="6654"/>
                    <a:pt x="5929" y="6654"/>
                  </a:cubicBezTo>
                  <a:cubicBezTo>
                    <a:pt x="5931" y="6653"/>
                    <a:pt x="5931" y="6652"/>
                    <a:pt x="5933" y="6651"/>
                  </a:cubicBezTo>
                  <a:cubicBezTo>
                    <a:pt x="5933" y="6650"/>
                    <a:pt x="5933" y="6649"/>
                    <a:pt x="5934" y="6649"/>
                  </a:cubicBezTo>
                  <a:cubicBezTo>
                    <a:pt x="5938" y="6645"/>
                    <a:pt x="5942" y="6640"/>
                    <a:pt x="5946" y="6637"/>
                  </a:cubicBezTo>
                  <a:cubicBezTo>
                    <a:pt x="5947" y="6636"/>
                    <a:pt x="5947" y="6636"/>
                    <a:pt x="5947" y="6635"/>
                  </a:cubicBezTo>
                  <a:cubicBezTo>
                    <a:pt x="5948" y="6634"/>
                    <a:pt x="5948" y="6633"/>
                    <a:pt x="5950" y="6632"/>
                  </a:cubicBezTo>
                  <a:cubicBezTo>
                    <a:pt x="5951" y="6632"/>
                    <a:pt x="5951" y="6631"/>
                    <a:pt x="5952" y="6630"/>
                  </a:cubicBezTo>
                  <a:cubicBezTo>
                    <a:pt x="5953" y="6629"/>
                    <a:pt x="5954" y="6628"/>
                    <a:pt x="5955" y="6627"/>
                  </a:cubicBezTo>
                  <a:cubicBezTo>
                    <a:pt x="5955" y="6626"/>
                    <a:pt x="5956" y="6625"/>
                    <a:pt x="5957" y="6625"/>
                  </a:cubicBezTo>
                  <a:cubicBezTo>
                    <a:pt x="5958" y="6624"/>
                    <a:pt x="5959" y="6623"/>
                    <a:pt x="5960" y="6622"/>
                  </a:cubicBezTo>
                  <a:lnTo>
                    <a:pt x="5962" y="6619"/>
                  </a:lnTo>
                  <a:cubicBezTo>
                    <a:pt x="5963" y="6618"/>
                    <a:pt x="5964" y="6618"/>
                    <a:pt x="5965" y="6617"/>
                  </a:cubicBezTo>
                  <a:cubicBezTo>
                    <a:pt x="5966" y="6616"/>
                    <a:pt x="5967" y="6615"/>
                    <a:pt x="5967" y="6614"/>
                  </a:cubicBezTo>
                  <a:cubicBezTo>
                    <a:pt x="5967" y="6614"/>
                    <a:pt x="5969" y="6612"/>
                    <a:pt x="5969" y="6612"/>
                  </a:cubicBezTo>
                  <a:cubicBezTo>
                    <a:pt x="5971" y="6611"/>
                    <a:pt x="5972" y="6610"/>
                    <a:pt x="5973" y="6609"/>
                  </a:cubicBezTo>
                  <a:cubicBezTo>
                    <a:pt x="5973" y="6608"/>
                    <a:pt x="5974" y="6607"/>
                    <a:pt x="5974" y="6606"/>
                  </a:cubicBezTo>
                  <a:cubicBezTo>
                    <a:pt x="5976" y="6605"/>
                    <a:pt x="5978" y="6603"/>
                    <a:pt x="5980" y="6601"/>
                  </a:cubicBezTo>
                  <a:cubicBezTo>
                    <a:pt x="5980" y="6601"/>
                    <a:pt x="5981" y="6600"/>
                    <a:pt x="5981" y="6600"/>
                  </a:cubicBezTo>
                  <a:cubicBezTo>
                    <a:pt x="5982" y="6598"/>
                    <a:pt x="5983" y="6598"/>
                    <a:pt x="5985" y="6596"/>
                  </a:cubicBezTo>
                  <a:cubicBezTo>
                    <a:pt x="5985" y="6596"/>
                    <a:pt x="5986" y="6595"/>
                    <a:pt x="5987" y="6594"/>
                  </a:cubicBezTo>
                  <a:cubicBezTo>
                    <a:pt x="5988" y="6593"/>
                    <a:pt x="5988" y="6591"/>
                    <a:pt x="5990" y="6591"/>
                  </a:cubicBezTo>
                  <a:cubicBezTo>
                    <a:pt x="5990" y="6591"/>
                    <a:pt x="5991" y="6589"/>
                    <a:pt x="5992" y="6589"/>
                  </a:cubicBezTo>
                  <a:cubicBezTo>
                    <a:pt x="5993" y="6588"/>
                    <a:pt x="5994" y="6586"/>
                    <a:pt x="5995" y="6585"/>
                  </a:cubicBezTo>
                  <a:cubicBezTo>
                    <a:pt x="5995" y="6584"/>
                    <a:pt x="5995" y="6584"/>
                    <a:pt x="5996" y="6584"/>
                  </a:cubicBezTo>
                  <a:cubicBezTo>
                    <a:pt x="5998" y="6582"/>
                    <a:pt x="5999" y="6581"/>
                    <a:pt x="6000" y="6580"/>
                  </a:cubicBezTo>
                  <a:cubicBezTo>
                    <a:pt x="6001" y="6579"/>
                    <a:pt x="6002" y="6578"/>
                    <a:pt x="6002" y="6578"/>
                  </a:cubicBezTo>
                  <a:cubicBezTo>
                    <a:pt x="6003" y="6577"/>
                    <a:pt x="6004" y="6576"/>
                    <a:pt x="6006" y="6574"/>
                  </a:cubicBezTo>
                  <a:cubicBezTo>
                    <a:pt x="6006" y="6573"/>
                    <a:pt x="6006" y="6573"/>
                    <a:pt x="6007" y="6573"/>
                  </a:cubicBezTo>
                  <a:cubicBezTo>
                    <a:pt x="6012" y="6568"/>
                    <a:pt x="6017" y="6562"/>
                    <a:pt x="6022" y="6556"/>
                  </a:cubicBezTo>
                  <a:lnTo>
                    <a:pt x="6023" y="6556"/>
                  </a:lnTo>
                  <a:cubicBezTo>
                    <a:pt x="6024" y="6555"/>
                    <a:pt x="6026" y="6553"/>
                    <a:pt x="6028" y="6551"/>
                  </a:cubicBezTo>
                  <a:lnTo>
                    <a:pt x="6029" y="6550"/>
                  </a:lnTo>
                  <a:cubicBezTo>
                    <a:pt x="6030" y="6549"/>
                    <a:pt x="6031" y="6547"/>
                    <a:pt x="6033" y="6546"/>
                  </a:cubicBezTo>
                  <a:lnTo>
                    <a:pt x="6034" y="6545"/>
                  </a:lnTo>
                  <a:cubicBezTo>
                    <a:pt x="6036" y="6543"/>
                    <a:pt x="6036" y="6542"/>
                    <a:pt x="6038" y="6540"/>
                  </a:cubicBezTo>
                  <a:lnTo>
                    <a:pt x="6039" y="6540"/>
                  </a:lnTo>
                  <a:cubicBezTo>
                    <a:pt x="6099" y="6477"/>
                    <a:pt x="6160" y="6414"/>
                    <a:pt x="6222" y="6352"/>
                  </a:cubicBezTo>
                  <a:cubicBezTo>
                    <a:pt x="6231" y="6343"/>
                    <a:pt x="6241" y="6334"/>
                    <a:pt x="6250" y="6325"/>
                  </a:cubicBezTo>
                  <a:lnTo>
                    <a:pt x="6250" y="6324"/>
                  </a:lnTo>
                  <a:cubicBezTo>
                    <a:pt x="6252" y="6322"/>
                    <a:pt x="6253" y="6322"/>
                    <a:pt x="6255" y="6320"/>
                  </a:cubicBezTo>
                  <a:cubicBezTo>
                    <a:pt x="6255" y="6319"/>
                    <a:pt x="6256" y="6319"/>
                    <a:pt x="6256" y="6318"/>
                  </a:cubicBezTo>
                  <a:cubicBezTo>
                    <a:pt x="6257" y="6317"/>
                    <a:pt x="6258" y="6316"/>
                    <a:pt x="6260" y="6315"/>
                  </a:cubicBezTo>
                  <a:cubicBezTo>
                    <a:pt x="6261" y="6314"/>
                    <a:pt x="6261" y="6314"/>
                    <a:pt x="6262" y="6313"/>
                  </a:cubicBezTo>
                  <a:cubicBezTo>
                    <a:pt x="6263" y="6312"/>
                    <a:pt x="6263" y="6311"/>
                    <a:pt x="6264" y="6309"/>
                  </a:cubicBezTo>
                  <a:lnTo>
                    <a:pt x="6267" y="6308"/>
                  </a:lnTo>
                  <a:cubicBezTo>
                    <a:pt x="6268" y="6307"/>
                    <a:pt x="6269" y="6306"/>
                    <a:pt x="6270" y="6304"/>
                  </a:cubicBezTo>
                  <a:lnTo>
                    <a:pt x="6272" y="6302"/>
                  </a:lnTo>
                  <a:cubicBezTo>
                    <a:pt x="6273" y="6302"/>
                    <a:pt x="6274" y="6301"/>
                    <a:pt x="6275" y="6300"/>
                  </a:cubicBezTo>
                  <a:cubicBezTo>
                    <a:pt x="6280" y="6295"/>
                    <a:pt x="6285" y="6288"/>
                    <a:pt x="6291" y="6283"/>
                  </a:cubicBezTo>
                  <a:cubicBezTo>
                    <a:pt x="6291" y="6283"/>
                    <a:pt x="6291" y="6283"/>
                    <a:pt x="6291" y="6282"/>
                  </a:cubicBezTo>
                  <a:lnTo>
                    <a:pt x="6296" y="6278"/>
                  </a:lnTo>
                  <a:lnTo>
                    <a:pt x="6297" y="6278"/>
                  </a:lnTo>
                  <a:cubicBezTo>
                    <a:pt x="6301" y="6273"/>
                    <a:pt x="6305" y="6268"/>
                    <a:pt x="6311" y="6264"/>
                  </a:cubicBezTo>
                  <a:cubicBezTo>
                    <a:pt x="6359" y="6215"/>
                    <a:pt x="6359" y="6137"/>
                    <a:pt x="6311" y="6088"/>
                  </a:cubicBezTo>
                  <a:cubicBezTo>
                    <a:pt x="6287" y="6065"/>
                    <a:pt x="6255" y="6053"/>
                    <a:pt x="6223" y="6053"/>
                  </a:cubicBezTo>
                  <a:close/>
                  <a:moveTo>
                    <a:pt x="36436" y="7087"/>
                  </a:moveTo>
                  <a:cubicBezTo>
                    <a:pt x="36408" y="7087"/>
                    <a:pt x="36379" y="7098"/>
                    <a:pt x="36355" y="7118"/>
                  </a:cubicBezTo>
                  <a:cubicBezTo>
                    <a:pt x="36304" y="7163"/>
                    <a:pt x="36298" y="7241"/>
                    <a:pt x="36344" y="7293"/>
                  </a:cubicBezTo>
                  <a:cubicBezTo>
                    <a:pt x="36503" y="7474"/>
                    <a:pt x="36658" y="7658"/>
                    <a:pt x="36811" y="7846"/>
                  </a:cubicBezTo>
                  <a:cubicBezTo>
                    <a:pt x="36813" y="7848"/>
                    <a:pt x="36814" y="7850"/>
                    <a:pt x="36816" y="7852"/>
                  </a:cubicBezTo>
                  <a:cubicBezTo>
                    <a:pt x="36818" y="7854"/>
                    <a:pt x="36819" y="7856"/>
                    <a:pt x="36820" y="7857"/>
                  </a:cubicBezTo>
                  <a:lnTo>
                    <a:pt x="36821" y="7858"/>
                  </a:lnTo>
                  <a:cubicBezTo>
                    <a:pt x="36822" y="7860"/>
                    <a:pt x="36824" y="7862"/>
                    <a:pt x="36826" y="7864"/>
                  </a:cubicBezTo>
                  <a:cubicBezTo>
                    <a:pt x="36832" y="7872"/>
                    <a:pt x="36839" y="7880"/>
                    <a:pt x="36845" y="7888"/>
                  </a:cubicBezTo>
                  <a:lnTo>
                    <a:pt x="36850" y="7894"/>
                  </a:lnTo>
                  <a:cubicBezTo>
                    <a:pt x="36852" y="7896"/>
                    <a:pt x="36854" y="7898"/>
                    <a:pt x="36855" y="7899"/>
                  </a:cubicBezTo>
                  <a:lnTo>
                    <a:pt x="36855" y="7900"/>
                  </a:lnTo>
                  <a:cubicBezTo>
                    <a:pt x="36856" y="7902"/>
                    <a:pt x="36858" y="7904"/>
                    <a:pt x="36860" y="7905"/>
                  </a:cubicBezTo>
                  <a:lnTo>
                    <a:pt x="36860" y="7906"/>
                  </a:lnTo>
                  <a:cubicBezTo>
                    <a:pt x="36867" y="7914"/>
                    <a:pt x="36873" y="7922"/>
                    <a:pt x="36879" y="7930"/>
                  </a:cubicBezTo>
                  <a:lnTo>
                    <a:pt x="36880" y="7931"/>
                  </a:lnTo>
                  <a:cubicBezTo>
                    <a:pt x="36881" y="7933"/>
                    <a:pt x="36882" y="7934"/>
                    <a:pt x="36884" y="7936"/>
                  </a:cubicBezTo>
                  <a:lnTo>
                    <a:pt x="36884" y="7937"/>
                  </a:lnTo>
                  <a:lnTo>
                    <a:pt x="36889" y="7941"/>
                  </a:lnTo>
                  <a:lnTo>
                    <a:pt x="36889" y="7943"/>
                  </a:lnTo>
                  <a:cubicBezTo>
                    <a:pt x="36891" y="7945"/>
                    <a:pt x="36892" y="7946"/>
                    <a:pt x="36894" y="7947"/>
                  </a:cubicBezTo>
                  <a:lnTo>
                    <a:pt x="36894" y="7948"/>
                  </a:lnTo>
                  <a:cubicBezTo>
                    <a:pt x="36896" y="7951"/>
                    <a:pt x="36897" y="7953"/>
                    <a:pt x="36899" y="7955"/>
                  </a:cubicBezTo>
                  <a:cubicBezTo>
                    <a:pt x="36924" y="7985"/>
                    <a:pt x="36959" y="8002"/>
                    <a:pt x="36996" y="8002"/>
                  </a:cubicBezTo>
                  <a:cubicBezTo>
                    <a:pt x="37023" y="8002"/>
                    <a:pt x="37050" y="7992"/>
                    <a:pt x="37074" y="7974"/>
                  </a:cubicBezTo>
                  <a:cubicBezTo>
                    <a:pt x="37126" y="7931"/>
                    <a:pt x="37135" y="7853"/>
                    <a:pt x="37092" y="7800"/>
                  </a:cubicBezTo>
                  <a:cubicBezTo>
                    <a:pt x="36910" y="7574"/>
                    <a:pt x="36721" y="7348"/>
                    <a:pt x="36530" y="7129"/>
                  </a:cubicBezTo>
                  <a:cubicBezTo>
                    <a:pt x="36505" y="7101"/>
                    <a:pt x="36471" y="7087"/>
                    <a:pt x="36436" y="7087"/>
                  </a:cubicBezTo>
                  <a:close/>
                  <a:moveTo>
                    <a:pt x="4858" y="7553"/>
                  </a:moveTo>
                  <a:cubicBezTo>
                    <a:pt x="4822" y="7553"/>
                    <a:pt x="4786" y="7568"/>
                    <a:pt x="4762" y="7598"/>
                  </a:cubicBezTo>
                  <a:cubicBezTo>
                    <a:pt x="4577" y="7822"/>
                    <a:pt x="4394" y="8053"/>
                    <a:pt x="4219" y="8284"/>
                  </a:cubicBezTo>
                  <a:cubicBezTo>
                    <a:pt x="4178" y="8339"/>
                    <a:pt x="4189" y="8416"/>
                    <a:pt x="4243" y="8457"/>
                  </a:cubicBezTo>
                  <a:cubicBezTo>
                    <a:pt x="4266" y="8475"/>
                    <a:pt x="4292" y="8483"/>
                    <a:pt x="4317" y="8483"/>
                  </a:cubicBezTo>
                  <a:cubicBezTo>
                    <a:pt x="4355" y="8483"/>
                    <a:pt x="4392" y="8466"/>
                    <a:pt x="4416" y="8434"/>
                  </a:cubicBezTo>
                  <a:cubicBezTo>
                    <a:pt x="4425" y="8423"/>
                    <a:pt x="4433" y="8413"/>
                    <a:pt x="4440" y="8401"/>
                  </a:cubicBezTo>
                  <a:lnTo>
                    <a:pt x="4441" y="8401"/>
                  </a:lnTo>
                  <a:cubicBezTo>
                    <a:pt x="4442" y="8400"/>
                    <a:pt x="4444" y="8398"/>
                    <a:pt x="4445" y="8396"/>
                  </a:cubicBezTo>
                  <a:cubicBezTo>
                    <a:pt x="4453" y="8386"/>
                    <a:pt x="4461" y="8374"/>
                    <a:pt x="4469" y="8364"/>
                  </a:cubicBezTo>
                  <a:lnTo>
                    <a:pt x="4470" y="8364"/>
                  </a:lnTo>
                  <a:cubicBezTo>
                    <a:pt x="4471" y="8362"/>
                    <a:pt x="4472" y="8360"/>
                    <a:pt x="4474" y="8359"/>
                  </a:cubicBezTo>
                  <a:cubicBezTo>
                    <a:pt x="4475" y="8357"/>
                    <a:pt x="4477" y="8354"/>
                    <a:pt x="4478" y="8353"/>
                  </a:cubicBezTo>
                  <a:cubicBezTo>
                    <a:pt x="4478" y="8353"/>
                    <a:pt x="4478" y="8353"/>
                    <a:pt x="4478" y="8353"/>
                  </a:cubicBezTo>
                  <a:cubicBezTo>
                    <a:pt x="4479" y="8352"/>
                    <a:pt x="4481" y="8349"/>
                    <a:pt x="4482" y="8348"/>
                  </a:cubicBezTo>
                  <a:lnTo>
                    <a:pt x="4482" y="8347"/>
                  </a:lnTo>
                  <a:cubicBezTo>
                    <a:pt x="4488" y="8339"/>
                    <a:pt x="4495" y="8330"/>
                    <a:pt x="4502" y="8321"/>
                  </a:cubicBezTo>
                  <a:cubicBezTo>
                    <a:pt x="4504" y="8318"/>
                    <a:pt x="4505" y="8318"/>
                    <a:pt x="4507" y="8316"/>
                  </a:cubicBezTo>
                  <a:cubicBezTo>
                    <a:pt x="4507" y="8316"/>
                    <a:pt x="4507" y="8315"/>
                    <a:pt x="4507" y="8315"/>
                  </a:cubicBezTo>
                  <a:cubicBezTo>
                    <a:pt x="4508" y="8313"/>
                    <a:pt x="4509" y="8312"/>
                    <a:pt x="4511" y="8311"/>
                  </a:cubicBezTo>
                  <a:cubicBezTo>
                    <a:pt x="4511" y="8311"/>
                    <a:pt x="4511" y="8310"/>
                    <a:pt x="4511" y="8310"/>
                  </a:cubicBezTo>
                  <a:cubicBezTo>
                    <a:pt x="4517" y="8301"/>
                    <a:pt x="4524" y="8292"/>
                    <a:pt x="4531" y="8284"/>
                  </a:cubicBezTo>
                  <a:cubicBezTo>
                    <a:pt x="4533" y="8282"/>
                    <a:pt x="4534" y="8280"/>
                    <a:pt x="4536" y="8278"/>
                  </a:cubicBezTo>
                  <a:cubicBezTo>
                    <a:pt x="4536" y="8278"/>
                    <a:pt x="4536" y="8278"/>
                    <a:pt x="4536" y="8277"/>
                  </a:cubicBezTo>
                  <a:cubicBezTo>
                    <a:pt x="4537" y="8276"/>
                    <a:pt x="4538" y="8275"/>
                    <a:pt x="4539" y="8273"/>
                  </a:cubicBezTo>
                  <a:cubicBezTo>
                    <a:pt x="4540" y="8273"/>
                    <a:pt x="4540" y="8272"/>
                    <a:pt x="4540" y="8272"/>
                  </a:cubicBezTo>
                  <a:cubicBezTo>
                    <a:pt x="4542" y="8270"/>
                    <a:pt x="4543" y="8269"/>
                    <a:pt x="4543" y="8268"/>
                  </a:cubicBezTo>
                  <a:cubicBezTo>
                    <a:pt x="4543" y="8267"/>
                    <a:pt x="4544" y="8267"/>
                    <a:pt x="4544" y="8267"/>
                  </a:cubicBezTo>
                  <a:cubicBezTo>
                    <a:pt x="4545" y="8265"/>
                    <a:pt x="4547" y="8263"/>
                    <a:pt x="4548" y="8262"/>
                  </a:cubicBezTo>
                  <a:cubicBezTo>
                    <a:pt x="4554" y="8255"/>
                    <a:pt x="4558" y="8248"/>
                    <a:pt x="4564" y="8241"/>
                  </a:cubicBezTo>
                  <a:cubicBezTo>
                    <a:pt x="4566" y="8239"/>
                    <a:pt x="4567" y="8237"/>
                    <a:pt x="4569" y="8236"/>
                  </a:cubicBezTo>
                  <a:cubicBezTo>
                    <a:pt x="4570" y="8233"/>
                    <a:pt x="4571" y="8232"/>
                    <a:pt x="4572" y="8230"/>
                  </a:cubicBezTo>
                  <a:cubicBezTo>
                    <a:pt x="4573" y="8230"/>
                    <a:pt x="4573" y="8230"/>
                    <a:pt x="4573" y="8229"/>
                  </a:cubicBezTo>
                  <a:cubicBezTo>
                    <a:pt x="4574" y="8229"/>
                    <a:pt x="4576" y="8226"/>
                    <a:pt x="4577" y="8225"/>
                  </a:cubicBezTo>
                  <a:cubicBezTo>
                    <a:pt x="4577" y="8225"/>
                    <a:pt x="4577" y="8224"/>
                    <a:pt x="4577" y="8224"/>
                  </a:cubicBezTo>
                  <a:cubicBezTo>
                    <a:pt x="4584" y="8215"/>
                    <a:pt x="4591" y="8208"/>
                    <a:pt x="4598" y="8198"/>
                  </a:cubicBezTo>
                  <a:cubicBezTo>
                    <a:pt x="4599" y="8196"/>
                    <a:pt x="4600" y="8195"/>
                    <a:pt x="4602" y="8193"/>
                  </a:cubicBezTo>
                  <a:cubicBezTo>
                    <a:pt x="4604" y="8190"/>
                    <a:pt x="4605" y="8190"/>
                    <a:pt x="4605" y="8188"/>
                  </a:cubicBezTo>
                  <a:cubicBezTo>
                    <a:pt x="4606" y="8188"/>
                    <a:pt x="4606" y="8188"/>
                    <a:pt x="4606" y="8187"/>
                  </a:cubicBezTo>
                  <a:cubicBezTo>
                    <a:pt x="4607" y="8186"/>
                    <a:pt x="4609" y="8184"/>
                    <a:pt x="4610" y="8182"/>
                  </a:cubicBezTo>
                  <a:cubicBezTo>
                    <a:pt x="4611" y="8182"/>
                    <a:pt x="4611" y="8182"/>
                    <a:pt x="4611" y="8181"/>
                  </a:cubicBezTo>
                  <a:cubicBezTo>
                    <a:pt x="4618" y="8173"/>
                    <a:pt x="4624" y="8165"/>
                    <a:pt x="4631" y="8155"/>
                  </a:cubicBezTo>
                  <a:cubicBezTo>
                    <a:pt x="4632" y="8153"/>
                    <a:pt x="4633" y="8152"/>
                    <a:pt x="4635" y="8151"/>
                  </a:cubicBezTo>
                  <a:cubicBezTo>
                    <a:pt x="4635" y="8150"/>
                    <a:pt x="4635" y="8150"/>
                    <a:pt x="4635" y="8150"/>
                  </a:cubicBezTo>
                  <a:cubicBezTo>
                    <a:pt x="4637" y="8148"/>
                    <a:pt x="4638" y="8147"/>
                    <a:pt x="4639" y="8145"/>
                  </a:cubicBezTo>
                  <a:cubicBezTo>
                    <a:pt x="4647" y="8134"/>
                    <a:pt x="4656" y="8124"/>
                    <a:pt x="4664" y="8113"/>
                  </a:cubicBezTo>
                  <a:cubicBezTo>
                    <a:pt x="4664" y="8113"/>
                    <a:pt x="4665" y="8113"/>
                    <a:pt x="4665" y="8112"/>
                  </a:cubicBezTo>
                  <a:cubicBezTo>
                    <a:pt x="4666" y="8112"/>
                    <a:pt x="4667" y="8110"/>
                    <a:pt x="4668" y="8108"/>
                  </a:cubicBezTo>
                  <a:cubicBezTo>
                    <a:pt x="4668" y="8108"/>
                    <a:pt x="4668" y="8107"/>
                    <a:pt x="4669" y="8107"/>
                  </a:cubicBezTo>
                  <a:cubicBezTo>
                    <a:pt x="4670" y="8105"/>
                    <a:pt x="4671" y="8105"/>
                    <a:pt x="4673" y="8103"/>
                  </a:cubicBezTo>
                  <a:cubicBezTo>
                    <a:pt x="4673" y="8102"/>
                    <a:pt x="4673" y="8102"/>
                    <a:pt x="4674" y="8102"/>
                  </a:cubicBezTo>
                  <a:cubicBezTo>
                    <a:pt x="4674" y="8100"/>
                    <a:pt x="4675" y="8098"/>
                    <a:pt x="4677" y="8098"/>
                  </a:cubicBezTo>
                  <a:cubicBezTo>
                    <a:pt x="4677" y="8097"/>
                    <a:pt x="4677" y="8097"/>
                    <a:pt x="4677" y="8097"/>
                  </a:cubicBezTo>
                  <a:cubicBezTo>
                    <a:pt x="4684" y="8088"/>
                    <a:pt x="4690" y="8080"/>
                    <a:pt x="4697" y="8071"/>
                  </a:cubicBezTo>
                  <a:cubicBezTo>
                    <a:pt x="4698" y="8071"/>
                    <a:pt x="4698" y="8071"/>
                    <a:pt x="4698" y="8071"/>
                  </a:cubicBezTo>
                  <a:cubicBezTo>
                    <a:pt x="4700" y="8069"/>
                    <a:pt x="4701" y="8067"/>
                    <a:pt x="4701" y="8066"/>
                  </a:cubicBezTo>
                  <a:cubicBezTo>
                    <a:pt x="4702" y="8065"/>
                    <a:pt x="4702" y="8065"/>
                    <a:pt x="4702" y="8064"/>
                  </a:cubicBezTo>
                  <a:cubicBezTo>
                    <a:pt x="4704" y="8064"/>
                    <a:pt x="4705" y="8062"/>
                    <a:pt x="4706" y="8060"/>
                  </a:cubicBezTo>
                  <a:cubicBezTo>
                    <a:pt x="4707" y="8060"/>
                    <a:pt x="4707" y="8060"/>
                    <a:pt x="4707" y="8059"/>
                  </a:cubicBezTo>
                  <a:cubicBezTo>
                    <a:pt x="4708" y="8058"/>
                    <a:pt x="4709" y="8057"/>
                    <a:pt x="4710" y="8055"/>
                  </a:cubicBezTo>
                  <a:cubicBezTo>
                    <a:pt x="4710" y="8055"/>
                    <a:pt x="4711" y="8055"/>
                    <a:pt x="4711" y="8054"/>
                  </a:cubicBezTo>
                  <a:cubicBezTo>
                    <a:pt x="4717" y="8046"/>
                    <a:pt x="4724" y="8037"/>
                    <a:pt x="4731" y="8029"/>
                  </a:cubicBezTo>
                  <a:cubicBezTo>
                    <a:pt x="4731" y="8029"/>
                    <a:pt x="4731" y="8029"/>
                    <a:pt x="4732" y="8028"/>
                  </a:cubicBezTo>
                  <a:cubicBezTo>
                    <a:pt x="4733" y="8026"/>
                    <a:pt x="4734" y="8025"/>
                    <a:pt x="4735" y="8023"/>
                  </a:cubicBezTo>
                  <a:cubicBezTo>
                    <a:pt x="4735" y="8023"/>
                    <a:pt x="4735" y="8022"/>
                    <a:pt x="4736" y="8022"/>
                  </a:cubicBezTo>
                  <a:cubicBezTo>
                    <a:pt x="4737" y="8021"/>
                    <a:pt x="4738" y="8020"/>
                    <a:pt x="4740" y="8018"/>
                  </a:cubicBezTo>
                  <a:cubicBezTo>
                    <a:pt x="4740" y="8018"/>
                    <a:pt x="4740" y="8017"/>
                    <a:pt x="4741" y="8017"/>
                  </a:cubicBezTo>
                  <a:cubicBezTo>
                    <a:pt x="4742" y="8016"/>
                    <a:pt x="4742" y="8014"/>
                    <a:pt x="4744" y="8013"/>
                  </a:cubicBezTo>
                  <a:cubicBezTo>
                    <a:pt x="4744" y="8012"/>
                    <a:pt x="4744" y="8012"/>
                    <a:pt x="4745" y="8012"/>
                  </a:cubicBezTo>
                  <a:cubicBezTo>
                    <a:pt x="4746" y="8010"/>
                    <a:pt x="4747" y="8009"/>
                    <a:pt x="4749" y="8007"/>
                  </a:cubicBezTo>
                  <a:cubicBezTo>
                    <a:pt x="4753" y="8002"/>
                    <a:pt x="4756" y="7997"/>
                    <a:pt x="4761" y="7992"/>
                  </a:cubicBezTo>
                  <a:cubicBezTo>
                    <a:pt x="4761" y="7992"/>
                    <a:pt x="4761" y="7991"/>
                    <a:pt x="4761" y="7991"/>
                  </a:cubicBezTo>
                  <a:cubicBezTo>
                    <a:pt x="4763" y="7989"/>
                    <a:pt x="4763" y="7988"/>
                    <a:pt x="4764" y="7987"/>
                  </a:cubicBezTo>
                  <a:cubicBezTo>
                    <a:pt x="4765" y="7987"/>
                    <a:pt x="4765" y="7986"/>
                    <a:pt x="4766" y="7985"/>
                  </a:cubicBezTo>
                  <a:cubicBezTo>
                    <a:pt x="4767" y="7984"/>
                    <a:pt x="4768" y="7982"/>
                    <a:pt x="4769" y="7981"/>
                  </a:cubicBezTo>
                  <a:cubicBezTo>
                    <a:pt x="4770" y="7981"/>
                    <a:pt x="4770" y="7981"/>
                    <a:pt x="4770" y="7980"/>
                  </a:cubicBezTo>
                  <a:cubicBezTo>
                    <a:pt x="4771" y="7979"/>
                    <a:pt x="4772" y="7977"/>
                    <a:pt x="4773" y="7976"/>
                  </a:cubicBezTo>
                  <a:cubicBezTo>
                    <a:pt x="4774" y="7975"/>
                    <a:pt x="4774" y="7974"/>
                    <a:pt x="4775" y="7974"/>
                  </a:cubicBezTo>
                  <a:cubicBezTo>
                    <a:pt x="4776" y="7973"/>
                    <a:pt x="4777" y="7972"/>
                    <a:pt x="4777" y="7970"/>
                  </a:cubicBezTo>
                  <a:cubicBezTo>
                    <a:pt x="4778" y="7970"/>
                    <a:pt x="4778" y="7969"/>
                    <a:pt x="4779" y="7969"/>
                  </a:cubicBezTo>
                  <a:cubicBezTo>
                    <a:pt x="4783" y="7965"/>
                    <a:pt x="4786" y="7960"/>
                    <a:pt x="4791" y="7955"/>
                  </a:cubicBezTo>
                  <a:cubicBezTo>
                    <a:pt x="4791" y="7954"/>
                    <a:pt x="4791" y="7954"/>
                    <a:pt x="4791" y="7954"/>
                  </a:cubicBezTo>
                  <a:cubicBezTo>
                    <a:pt x="4792" y="7953"/>
                    <a:pt x="4792" y="7952"/>
                    <a:pt x="4794" y="7951"/>
                  </a:cubicBezTo>
                  <a:cubicBezTo>
                    <a:pt x="4794" y="7950"/>
                    <a:pt x="4795" y="7949"/>
                    <a:pt x="4795" y="7949"/>
                  </a:cubicBezTo>
                  <a:cubicBezTo>
                    <a:pt x="4797" y="7947"/>
                    <a:pt x="4797" y="7947"/>
                    <a:pt x="4798" y="7945"/>
                  </a:cubicBezTo>
                  <a:cubicBezTo>
                    <a:pt x="4798" y="7945"/>
                    <a:pt x="4799" y="7944"/>
                    <a:pt x="4800" y="7943"/>
                  </a:cubicBezTo>
                  <a:cubicBezTo>
                    <a:pt x="4801" y="7942"/>
                    <a:pt x="4802" y="7940"/>
                    <a:pt x="4803" y="7940"/>
                  </a:cubicBezTo>
                  <a:cubicBezTo>
                    <a:pt x="4804" y="7939"/>
                    <a:pt x="4804" y="7938"/>
                    <a:pt x="4804" y="7938"/>
                  </a:cubicBezTo>
                  <a:cubicBezTo>
                    <a:pt x="4805" y="7937"/>
                    <a:pt x="4806" y="7935"/>
                    <a:pt x="4807" y="7934"/>
                  </a:cubicBezTo>
                  <a:cubicBezTo>
                    <a:pt x="4808" y="7933"/>
                    <a:pt x="4808" y="7933"/>
                    <a:pt x="4809" y="7932"/>
                  </a:cubicBezTo>
                  <a:cubicBezTo>
                    <a:pt x="4810" y="7930"/>
                    <a:pt x="4811" y="7930"/>
                    <a:pt x="4811" y="7928"/>
                  </a:cubicBezTo>
                  <a:cubicBezTo>
                    <a:pt x="4812" y="7927"/>
                    <a:pt x="4813" y="7926"/>
                    <a:pt x="4814" y="7926"/>
                  </a:cubicBezTo>
                  <a:cubicBezTo>
                    <a:pt x="4814" y="7926"/>
                    <a:pt x="4816" y="7924"/>
                    <a:pt x="4816" y="7923"/>
                  </a:cubicBezTo>
                  <a:cubicBezTo>
                    <a:pt x="4817" y="7922"/>
                    <a:pt x="4818" y="7920"/>
                    <a:pt x="4819" y="7919"/>
                  </a:cubicBezTo>
                  <a:cubicBezTo>
                    <a:pt x="4820" y="7918"/>
                    <a:pt x="4821" y="7917"/>
                    <a:pt x="4822" y="7915"/>
                  </a:cubicBezTo>
                  <a:cubicBezTo>
                    <a:pt x="4823" y="7914"/>
                    <a:pt x="4824" y="7913"/>
                    <a:pt x="4825" y="7912"/>
                  </a:cubicBezTo>
                  <a:cubicBezTo>
                    <a:pt x="4825" y="7912"/>
                    <a:pt x="4826" y="7910"/>
                    <a:pt x="4827" y="7910"/>
                  </a:cubicBezTo>
                  <a:cubicBezTo>
                    <a:pt x="4828" y="7908"/>
                    <a:pt x="4829" y="7907"/>
                    <a:pt x="4830" y="7906"/>
                  </a:cubicBezTo>
                  <a:cubicBezTo>
                    <a:pt x="4831" y="7905"/>
                    <a:pt x="4831" y="7905"/>
                    <a:pt x="4832" y="7904"/>
                  </a:cubicBezTo>
                  <a:lnTo>
                    <a:pt x="4834" y="7900"/>
                  </a:lnTo>
                  <a:cubicBezTo>
                    <a:pt x="4835" y="7899"/>
                    <a:pt x="4835" y="7899"/>
                    <a:pt x="4836" y="7899"/>
                  </a:cubicBezTo>
                  <a:cubicBezTo>
                    <a:pt x="4837" y="7897"/>
                    <a:pt x="4838" y="7896"/>
                    <a:pt x="4839" y="7895"/>
                  </a:cubicBezTo>
                  <a:cubicBezTo>
                    <a:pt x="4839" y="7894"/>
                    <a:pt x="4840" y="7893"/>
                    <a:pt x="4841" y="7892"/>
                  </a:cubicBezTo>
                  <a:cubicBezTo>
                    <a:pt x="4842" y="7892"/>
                    <a:pt x="4843" y="7890"/>
                    <a:pt x="4844" y="7889"/>
                  </a:cubicBezTo>
                  <a:cubicBezTo>
                    <a:pt x="4844" y="7888"/>
                    <a:pt x="4845" y="7887"/>
                    <a:pt x="4846" y="7887"/>
                  </a:cubicBezTo>
                  <a:cubicBezTo>
                    <a:pt x="4846" y="7885"/>
                    <a:pt x="4848" y="7884"/>
                    <a:pt x="4849" y="7882"/>
                  </a:cubicBezTo>
                  <a:lnTo>
                    <a:pt x="4850" y="7881"/>
                  </a:lnTo>
                  <a:cubicBezTo>
                    <a:pt x="4852" y="7878"/>
                    <a:pt x="4856" y="7873"/>
                    <a:pt x="4859" y="7870"/>
                  </a:cubicBezTo>
                  <a:cubicBezTo>
                    <a:pt x="4859" y="7869"/>
                    <a:pt x="4860" y="7869"/>
                    <a:pt x="4860" y="7868"/>
                  </a:cubicBezTo>
                  <a:cubicBezTo>
                    <a:pt x="4861" y="7867"/>
                    <a:pt x="4863" y="7865"/>
                    <a:pt x="4864" y="7864"/>
                  </a:cubicBezTo>
                  <a:cubicBezTo>
                    <a:pt x="4864" y="7864"/>
                    <a:pt x="4865" y="7863"/>
                    <a:pt x="4865" y="7863"/>
                  </a:cubicBezTo>
                  <a:cubicBezTo>
                    <a:pt x="4866" y="7861"/>
                    <a:pt x="4867" y="7859"/>
                    <a:pt x="4868" y="7858"/>
                  </a:cubicBezTo>
                  <a:cubicBezTo>
                    <a:pt x="4869" y="7857"/>
                    <a:pt x="4869" y="7857"/>
                    <a:pt x="4870" y="7857"/>
                  </a:cubicBezTo>
                  <a:cubicBezTo>
                    <a:pt x="4871" y="7855"/>
                    <a:pt x="4873" y="7854"/>
                    <a:pt x="4873" y="7852"/>
                  </a:cubicBezTo>
                  <a:cubicBezTo>
                    <a:pt x="4873" y="7851"/>
                    <a:pt x="4874" y="7851"/>
                    <a:pt x="4874" y="7850"/>
                  </a:cubicBezTo>
                  <a:cubicBezTo>
                    <a:pt x="4876" y="7850"/>
                    <a:pt x="4877" y="7848"/>
                    <a:pt x="4879" y="7846"/>
                  </a:cubicBezTo>
                  <a:lnTo>
                    <a:pt x="4880" y="7845"/>
                  </a:lnTo>
                  <a:cubicBezTo>
                    <a:pt x="4886" y="7837"/>
                    <a:pt x="4892" y="7830"/>
                    <a:pt x="4899" y="7822"/>
                  </a:cubicBezTo>
                  <a:cubicBezTo>
                    <a:pt x="4917" y="7799"/>
                    <a:pt x="4935" y="7777"/>
                    <a:pt x="4953" y="7755"/>
                  </a:cubicBezTo>
                  <a:cubicBezTo>
                    <a:pt x="4997" y="7703"/>
                    <a:pt x="4989" y="7624"/>
                    <a:pt x="4936" y="7582"/>
                  </a:cubicBezTo>
                  <a:cubicBezTo>
                    <a:pt x="4913" y="7562"/>
                    <a:pt x="4886" y="7553"/>
                    <a:pt x="4858" y="7553"/>
                  </a:cubicBezTo>
                  <a:close/>
                  <a:moveTo>
                    <a:pt x="37697" y="8677"/>
                  </a:moveTo>
                  <a:cubicBezTo>
                    <a:pt x="37673" y="8677"/>
                    <a:pt x="37647" y="8685"/>
                    <a:pt x="37626" y="8700"/>
                  </a:cubicBezTo>
                  <a:cubicBezTo>
                    <a:pt x="37570" y="8740"/>
                    <a:pt x="37557" y="8818"/>
                    <a:pt x="37597" y="8873"/>
                  </a:cubicBezTo>
                  <a:cubicBezTo>
                    <a:pt x="37598" y="8875"/>
                    <a:pt x="37598" y="8876"/>
                    <a:pt x="37599" y="8876"/>
                  </a:cubicBezTo>
                  <a:cubicBezTo>
                    <a:pt x="37600" y="8878"/>
                    <a:pt x="37601" y="8880"/>
                    <a:pt x="37603" y="8881"/>
                  </a:cubicBezTo>
                  <a:cubicBezTo>
                    <a:pt x="37604" y="8883"/>
                    <a:pt x="37604" y="8883"/>
                    <a:pt x="37605" y="8884"/>
                  </a:cubicBezTo>
                  <a:cubicBezTo>
                    <a:pt x="37605" y="8885"/>
                    <a:pt x="37606" y="8886"/>
                    <a:pt x="37607" y="8887"/>
                  </a:cubicBezTo>
                  <a:cubicBezTo>
                    <a:pt x="37608" y="8889"/>
                    <a:pt x="37608" y="8890"/>
                    <a:pt x="37609" y="8890"/>
                  </a:cubicBezTo>
                  <a:cubicBezTo>
                    <a:pt x="37610" y="8891"/>
                    <a:pt x="37611" y="8892"/>
                    <a:pt x="37612" y="8893"/>
                  </a:cubicBezTo>
                  <a:cubicBezTo>
                    <a:pt x="37612" y="8894"/>
                    <a:pt x="37612" y="8895"/>
                    <a:pt x="37613" y="8897"/>
                  </a:cubicBezTo>
                  <a:cubicBezTo>
                    <a:pt x="37614" y="8897"/>
                    <a:pt x="37615" y="8898"/>
                    <a:pt x="37616" y="8899"/>
                  </a:cubicBezTo>
                  <a:cubicBezTo>
                    <a:pt x="37616" y="8900"/>
                    <a:pt x="37617" y="8901"/>
                    <a:pt x="37618" y="8902"/>
                  </a:cubicBezTo>
                  <a:cubicBezTo>
                    <a:pt x="37618" y="8903"/>
                    <a:pt x="37619" y="8904"/>
                    <a:pt x="37619" y="8905"/>
                  </a:cubicBezTo>
                  <a:cubicBezTo>
                    <a:pt x="37620" y="8906"/>
                    <a:pt x="37621" y="8907"/>
                    <a:pt x="37621" y="8908"/>
                  </a:cubicBezTo>
                  <a:cubicBezTo>
                    <a:pt x="37623" y="8910"/>
                    <a:pt x="37623" y="8910"/>
                    <a:pt x="37624" y="8911"/>
                  </a:cubicBezTo>
                  <a:cubicBezTo>
                    <a:pt x="37625" y="8912"/>
                    <a:pt x="37625" y="8912"/>
                    <a:pt x="37626" y="8913"/>
                  </a:cubicBezTo>
                  <a:cubicBezTo>
                    <a:pt x="37626" y="8915"/>
                    <a:pt x="37627" y="8916"/>
                    <a:pt x="37628" y="8917"/>
                  </a:cubicBezTo>
                  <a:cubicBezTo>
                    <a:pt x="37628" y="8917"/>
                    <a:pt x="37629" y="8917"/>
                    <a:pt x="37629" y="8918"/>
                  </a:cubicBezTo>
                  <a:cubicBezTo>
                    <a:pt x="37632" y="8921"/>
                    <a:pt x="37633" y="8924"/>
                    <a:pt x="37636" y="8927"/>
                  </a:cubicBezTo>
                  <a:cubicBezTo>
                    <a:pt x="37636" y="8928"/>
                    <a:pt x="37636" y="8928"/>
                    <a:pt x="37636" y="8928"/>
                  </a:cubicBezTo>
                  <a:cubicBezTo>
                    <a:pt x="37637" y="8930"/>
                    <a:pt x="37638" y="8931"/>
                    <a:pt x="37639" y="8932"/>
                  </a:cubicBezTo>
                  <a:cubicBezTo>
                    <a:pt x="37639" y="8933"/>
                    <a:pt x="37639" y="8933"/>
                    <a:pt x="37640" y="8934"/>
                  </a:cubicBezTo>
                  <a:lnTo>
                    <a:pt x="37643" y="8938"/>
                  </a:lnTo>
                  <a:cubicBezTo>
                    <a:pt x="37643" y="8938"/>
                    <a:pt x="37644" y="8939"/>
                    <a:pt x="37645" y="8940"/>
                  </a:cubicBezTo>
                  <a:cubicBezTo>
                    <a:pt x="37646" y="8941"/>
                    <a:pt x="37646" y="8942"/>
                    <a:pt x="37647" y="8944"/>
                  </a:cubicBezTo>
                  <a:cubicBezTo>
                    <a:pt x="37647" y="8945"/>
                    <a:pt x="37648" y="8945"/>
                    <a:pt x="37649" y="8946"/>
                  </a:cubicBezTo>
                  <a:cubicBezTo>
                    <a:pt x="37649" y="8947"/>
                    <a:pt x="37650" y="8948"/>
                    <a:pt x="37651" y="8949"/>
                  </a:cubicBezTo>
                  <a:cubicBezTo>
                    <a:pt x="37652" y="8950"/>
                    <a:pt x="37653" y="8951"/>
                    <a:pt x="37653" y="8952"/>
                  </a:cubicBezTo>
                  <a:cubicBezTo>
                    <a:pt x="37653" y="8953"/>
                    <a:pt x="37654" y="8954"/>
                    <a:pt x="37655" y="8955"/>
                  </a:cubicBezTo>
                  <a:cubicBezTo>
                    <a:pt x="37656" y="8956"/>
                    <a:pt x="37657" y="8958"/>
                    <a:pt x="37658" y="8958"/>
                  </a:cubicBezTo>
                  <a:cubicBezTo>
                    <a:pt x="37658" y="8958"/>
                    <a:pt x="37659" y="8960"/>
                    <a:pt x="37660" y="8961"/>
                  </a:cubicBezTo>
                  <a:cubicBezTo>
                    <a:pt x="37660" y="8963"/>
                    <a:pt x="37662" y="8965"/>
                    <a:pt x="37663" y="8966"/>
                  </a:cubicBezTo>
                  <a:cubicBezTo>
                    <a:pt x="37664" y="8967"/>
                    <a:pt x="37665" y="8968"/>
                    <a:pt x="37666" y="8969"/>
                  </a:cubicBezTo>
                  <a:cubicBezTo>
                    <a:pt x="37666" y="8971"/>
                    <a:pt x="37667" y="8972"/>
                    <a:pt x="37667" y="8972"/>
                  </a:cubicBezTo>
                  <a:cubicBezTo>
                    <a:pt x="37668" y="8973"/>
                    <a:pt x="37669" y="8975"/>
                    <a:pt x="37670" y="8975"/>
                  </a:cubicBezTo>
                  <a:cubicBezTo>
                    <a:pt x="37670" y="8977"/>
                    <a:pt x="37671" y="8978"/>
                    <a:pt x="37672" y="8979"/>
                  </a:cubicBezTo>
                  <a:cubicBezTo>
                    <a:pt x="37673" y="8979"/>
                    <a:pt x="37674" y="8980"/>
                    <a:pt x="37674" y="8981"/>
                  </a:cubicBezTo>
                  <a:cubicBezTo>
                    <a:pt x="37674" y="8982"/>
                    <a:pt x="37675" y="8984"/>
                    <a:pt x="37676" y="8985"/>
                  </a:cubicBezTo>
                  <a:cubicBezTo>
                    <a:pt x="37677" y="8986"/>
                    <a:pt x="37677" y="8986"/>
                    <a:pt x="37678" y="8987"/>
                  </a:cubicBezTo>
                  <a:cubicBezTo>
                    <a:pt x="37679" y="8988"/>
                    <a:pt x="37680" y="8989"/>
                    <a:pt x="37681" y="8991"/>
                  </a:cubicBezTo>
                  <a:cubicBezTo>
                    <a:pt x="37681" y="8992"/>
                    <a:pt x="37681" y="8993"/>
                    <a:pt x="37682" y="8993"/>
                  </a:cubicBezTo>
                  <a:cubicBezTo>
                    <a:pt x="37683" y="8994"/>
                    <a:pt x="37684" y="8995"/>
                    <a:pt x="37685" y="8997"/>
                  </a:cubicBezTo>
                  <a:cubicBezTo>
                    <a:pt x="37685" y="8997"/>
                    <a:pt x="37686" y="8999"/>
                    <a:pt x="37687" y="8999"/>
                  </a:cubicBezTo>
                  <a:cubicBezTo>
                    <a:pt x="37688" y="9000"/>
                    <a:pt x="37688" y="9002"/>
                    <a:pt x="37690" y="9004"/>
                  </a:cubicBezTo>
                  <a:cubicBezTo>
                    <a:pt x="37690" y="9004"/>
                    <a:pt x="37690" y="9005"/>
                    <a:pt x="37690" y="9005"/>
                  </a:cubicBezTo>
                  <a:cubicBezTo>
                    <a:pt x="37692" y="9007"/>
                    <a:pt x="37694" y="9009"/>
                    <a:pt x="37694" y="9011"/>
                  </a:cubicBezTo>
                  <a:cubicBezTo>
                    <a:pt x="37695" y="9012"/>
                    <a:pt x="37695" y="9012"/>
                    <a:pt x="37695" y="9012"/>
                  </a:cubicBezTo>
                  <a:cubicBezTo>
                    <a:pt x="37697" y="9014"/>
                    <a:pt x="37698" y="9015"/>
                    <a:pt x="37699" y="9017"/>
                  </a:cubicBezTo>
                  <a:cubicBezTo>
                    <a:pt x="37700" y="9018"/>
                    <a:pt x="37700" y="9018"/>
                    <a:pt x="37701" y="9019"/>
                  </a:cubicBezTo>
                  <a:cubicBezTo>
                    <a:pt x="37701" y="9020"/>
                    <a:pt x="37702" y="9021"/>
                    <a:pt x="37703" y="9023"/>
                  </a:cubicBezTo>
                  <a:cubicBezTo>
                    <a:pt x="37704" y="9024"/>
                    <a:pt x="37704" y="9024"/>
                    <a:pt x="37705" y="9025"/>
                  </a:cubicBezTo>
                  <a:cubicBezTo>
                    <a:pt x="37706" y="9027"/>
                    <a:pt x="37707" y="9027"/>
                    <a:pt x="37708" y="9029"/>
                  </a:cubicBezTo>
                  <a:cubicBezTo>
                    <a:pt x="37708" y="9030"/>
                    <a:pt x="37708" y="9030"/>
                    <a:pt x="37709" y="9031"/>
                  </a:cubicBezTo>
                  <a:cubicBezTo>
                    <a:pt x="37710" y="9033"/>
                    <a:pt x="37711" y="9034"/>
                    <a:pt x="37712" y="9035"/>
                  </a:cubicBezTo>
                  <a:cubicBezTo>
                    <a:pt x="37713" y="9036"/>
                    <a:pt x="37713" y="9036"/>
                    <a:pt x="37713" y="9037"/>
                  </a:cubicBezTo>
                  <a:cubicBezTo>
                    <a:pt x="37715" y="9039"/>
                    <a:pt x="37715" y="9041"/>
                    <a:pt x="37717" y="9042"/>
                  </a:cubicBezTo>
                  <a:lnTo>
                    <a:pt x="37717" y="9043"/>
                  </a:lnTo>
                  <a:cubicBezTo>
                    <a:pt x="37722" y="9049"/>
                    <a:pt x="37726" y="9055"/>
                    <a:pt x="37730" y="9062"/>
                  </a:cubicBezTo>
                  <a:lnTo>
                    <a:pt x="37730" y="9062"/>
                  </a:lnTo>
                  <a:cubicBezTo>
                    <a:pt x="37732" y="9064"/>
                    <a:pt x="37734" y="9066"/>
                    <a:pt x="37735" y="9068"/>
                  </a:cubicBezTo>
                  <a:lnTo>
                    <a:pt x="37736" y="9069"/>
                  </a:lnTo>
                  <a:cubicBezTo>
                    <a:pt x="37736" y="9070"/>
                    <a:pt x="37738" y="9072"/>
                    <a:pt x="37739" y="9075"/>
                  </a:cubicBezTo>
                  <a:lnTo>
                    <a:pt x="37740" y="9075"/>
                  </a:lnTo>
                  <a:cubicBezTo>
                    <a:pt x="37741" y="9077"/>
                    <a:pt x="37743" y="9079"/>
                    <a:pt x="37743" y="9081"/>
                  </a:cubicBezTo>
                  <a:lnTo>
                    <a:pt x="37744" y="9081"/>
                  </a:lnTo>
                  <a:cubicBezTo>
                    <a:pt x="37860" y="9248"/>
                    <a:pt x="37974" y="9416"/>
                    <a:pt x="38086" y="9586"/>
                  </a:cubicBezTo>
                  <a:cubicBezTo>
                    <a:pt x="38109" y="9622"/>
                    <a:pt x="38149" y="9642"/>
                    <a:pt x="38190" y="9642"/>
                  </a:cubicBezTo>
                  <a:cubicBezTo>
                    <a:pt x="38212" y="9642"/>
                    <a:pt x="38236" y="9636"/>
                    <a:pt x="38257" y="9622"/>
                  </a:cubicBezTo>
                  <a:cubicBezTo>
                    <a:pt x="38314" y="9585"/>
                    <a:pt x="38330" y="9508"/>
                    <a:pt x="38293" y="9451"/>
                  </a:cubicBezTo>
                  <a:cubicBezTo>
                    <a:pt x="38134" y="9208"/>
                    <a:pt x="37967" y="8965"/>
                    <a:pt x="37798" y="8729"/>
                  </a:cubicBezTo>
                  <a:cubicBezTo>
                    <a:pt x="37774" y="8695"/>
                    <a:pt x="37736" y="8677"/>
                    <a:pt x="37697" y="8677"/>
                  </a:cubicBezTo>
                  <a:close/>
                  <a:moveTo>
                    <a:pt x="3644" y="9179"/>
                  </a:moveTo>
                  <a:cubicBezTo>
                    <a:pt x="3604" y="9179"/>
                    <a:pt x="3565" y="9199"/>
                    <a:pt x="3541" y="9234"/>
                  </a:cubicBezTo>
                  <a:cubicBezTo>
                    <a:pt x="3379" y="9475"/>
                    <a:pt x="3220" y="9722"/>
                    <a:pt x="3068" y="9970"/>
                  </a:cubicBezTo>
                  <a:cubicBezTo>
                    <a:pt x="3032" y="10028"/>
                    <a:pt x="3050" y="10104"/>
                    <a:pt x="3108" y="10140"/>
                  </a:cubicBezTo>
                  <a:cubicBezTo>
                    <a:pt x="3129" y="10152"/>
                    <a:pt x="3151" y="10158"/>
                    <a:pt x="3173" y="10158"/>
                  </a:cubicBezTo>
                  <a:cubicBezTo>
                    <a:pt x="3215" y="10158"/>
                    <a:pt x="3256" y="10137"/>
                    <a:pt x="3278" y="10099"/>
                  </a:cubicBezTo>
                  <a:cubicBezTo>
                    <a:pt x="3280" y="10097"/>
                    <a:pt x="3281" y="10094"/>
                    <a:pt x="3283" y="10093"/>
                  </a:cubicBezTo>
                  <a:cubicBezTo>
                    <a:pt x="3283" y="10092"/>
                    <a:pt x="3283" y="10092"/>
                    <a:pt x="3283" y="10091"/>
                  </a:cubicBezTo>
                  <a:cubicBezTo>
                    <a:pt x="3284" y="10089"/>
                    <a:pt x="3285" y="10087"/>
                    <a:pt x="3287" y="10086"/>
                  </a:cubicBezTo>
                  <a:lnTo>
                    <a:pt x="3287" y="10085"/>
                  </a:lnTo>
                  <a:cubicBezTo>
                    <a:pt x="3289" y="10083"/>
                    <a:pt x="3290" y="10081"/>
                    <a:pt x="3290" y="10080"/>
                  </a:cubicBezTo>
                  <a:lnTo>
                    <a:pt x="3291" y="10078"/>
                  </a:lnTo>
                  <a:lnTo>
                    <a:pt x="3295" y="10073"/>
                  </a:lnTo>
                  <a:lnTo>
                    <a:pt x="3295" y="10072"/>
                  </a:lnTo>
                  <a:cubicBezTo>
                    <a:pt x="3441" y="9835"/>
                    <a:pt x="3592" y="9602"/>
                    <a:pt x="3746" y="9371"/>
                  </a:cubicBezTo>
                  <a:cubicBezTo>
                    <a:pt x="3785" y="9316"/>
                    <a:pt x="3770" y="9239"/>
                    <a:pt x="3713" y="9200"/>
                  </a:cubicBezTo>
                  <a:cubicBezTo>
                    <a:pt x="3691" y="9186"/>
                    <a:pt x="3668" y="9179"/>
                    <a:pt x="3644" y="9179"/>
                  </a:cubicBezTo>
                  <a:close/>
                  <a:moveTo>
                    <a:pt x="38797" y="10383"/>
                  </a:moveTo>
                  <a:cubicBezTo>
                    <a:pt x="38776" y="10383"/>
                    <a:pt x="38755" y="10388"/>
                    <a:pt x="38735" y="10399"/>
                  </a:cubicBezTo>
                  <a:cubicBezTo>
                    <a:pt x="38677" y="10433"/>
                    <a:pt x="38656" y="10508"/>
                    <a:pt x="38691" y="10568"/>
                  </a:cubicBezTo>
                  <a:cubicBezTo>
                    <a:pt x="38729" y="10635"/>
                    <a:pt x="38768" y="10702"/>
                    <a:pt x="38805" y="10769"/>
                  </a:cubicBezTo>
                  <a:cubicBezTo>
                    <a:pt x="38807" y="10771"/>
                    <a:pt x="38808" y="10774"/>
                    <a:pt x="38809" y="10775"/>
                  </a:cubicBezTo>
                  <a:lnTo>
                    <a:pt x="38809" y="10776"/>
                  </a:lnTo>
                  <a:cubicBezTo>
                    <a:pt x="38810" y="10778"/>
                    <a:pt x="38811" y="10781"/>
                    <a:pt x="38813" y="10782"/>
                  </a:cubicBezTo>
                  <a:lnTo>
                    <a:pt x="38813" y="10783"/>
                  </a:lnTo>
                  <a:cubicBezTo>
                    <a:pt x="38814" y="10785"/>
                    <a:pt x="38816" y="10787"/>
                    <a:pt x="38816" y="10789"/>
                  </a:cubicBezTo>
                  <a:cubicBezTo>
                    <a:pt x="38821" y="10796"/>
                    <a:pt x="38824" y="10803"/>
                    <a:pt x="38828" y="10810"/>
                  </a:cubicBezTo>
                  <a:cubicBezTo>
                    <a:pt x="38828" y="10810"/>
                    <a:pt x="38828" y="10810"/>
                    <a:pt x="38829" y="10810"/>
                  </a:cubicBezTo>
                  <a:cubicBezTo>
                    <a:pt x="38830" y="10812"/>
                    <a:pt x="38830" y="10814"/>
                    <a:pt x="38831" y="10816"/>
                  </a:cubicBezTo>
                  <a:cubicBezTo>
                    <a:pt x="38831" y="10817"/>
                    <a:pt x="38832" y="10817"/>
                    <a:pt x="38832" y="10818"/>
                  </a:cubicBezTo>
                  <a:cubicBezTo>
                    <a:pt x="38833" y="10819"/>
                    <a:pt x="38834" y="10821"/>
                    <a:pt x="38835" y="10823"/>
                  </a:cubicBezTo>
                  <a:cubicBezTo>
                    <a:pt x="38836" y="10824"/>
                    <a:pt x="38836" y="10824"/>
                    <a:pt x="38837" y="10824"/>
                  </a:cubicBezTo>
                  <a:cubicBezTo>
                    <a:pt x="38837" y="10826"/>
                    <a:pt x="38838" y="10827"/>
                    <a:pt x="38839" y="10829"/>
                  </a:cubicBezTo>
                  <a:cubicBezTo>
                    <a:pt x="38839" y="10830"/>
                    <a:pt x="38839" y="10831"/>
                    <a:pt x="38840" y="10831"/>
                  </a:cubicBezTo>
                  <a:cubicBezTo>
                    <a:pt x="38841" y="10832"/>
                    <a:pt x="38842" y="10834"/>
                    <a:pt x="38843" y="10836"/>
                  </a:cubicBezTo>
                  <a:cubicBezTo>
                    <a:pt x="38843" y="10837"/>
                    <a:pt x="38843" y="10837"/>
                    <a:pt x="38844" y="10837"/>
                  </a:cubicBezTo>
                  <a:cubicBezTo>
                    <a:pt x="38846" y="10842"/>
                    <a:pt x="38848" y="10846"/>
                    <a:pt x="38851" y="10851"/>
                  </a:cubicBezTo>
                  <a:lnTo>
                    <a:pt x="38851" y="10851"/>
                  </a:lnTo>
                  <a:cubicBezTo>
                    <a:pt x="38852" y="10853"/>
                    <a:pt x="38853" y="10855"/>
                    <a:pt x="38854" y="10857"/>
                  </a:cubicBezTo>
                  <a:cubicBezTo>
                    <a:pt x="38855" y="10858"/>
                    <a:pt x="38855" y="10858"/>
                    <a:pt x="38856" y="10858"/>
                  </a:cubicBezTo>
                  <a:cubicBezTo>
                    <a:pt x="38857" y="10860"/>
                    <a:pt x="38858" y="10862"/>
                    <a:pt x="38858" y="10863"/>
                  </a:cubicBezTo>
                  <a:cubicBezTo>
                    <a:pt x="38858" y="10865"/>
                    <a:pt x="38858" y="10865"/>
                    <a:pt x="38859" y="10865"/>
                  </a:cubicBezTo>
                  <a:cubicBezTo>
                    <a:pt x="38860" y="10867"/>
                    <a:pt x="38861" y="10868"/>
                    <a:pt x="38861" y="10870"/>
                  </a:cubicBezTo>
                  <a:cubicBezTo>
                    <a:pt x="38862" y="10871"/>
                    <a:pt x="38862" y="10871"/>
                    <a:pt x="38863" y="10872"/>
                  </a:cubicBezTo>
                  <a:lnTo>
                    <a:pt x="38865" y="10876"/>
                  </a:lnTo>
                  <a:cubicBezTo>
                    <a:pt x="38865" y="10877"/>
                    <a:pt x="38866" y="10878"/>
                    <a:pt x="38866" y="10879"/>
                  </a:cubicBezTo>
                  <a:cubicBezTo>
                    <a:pt x="38867" y="10880"/>
                    <a:pt x="38868" y="10882"/>
                    <a:pt x="38869" y="10884"/>
                  </a:cubicBezTo>
                  <a:lnTo>
                    <a:pt x="38870" y="10885"/>
                  </a:lnTo>
                  <a:cubicBezTo>
                    <a:pt x="38871" y="10887"/>
                    <a:pt x="38872" y="10889"/>
                    <a:pt x="38873" y="10892"/>
                  </a:cubicBezTo>
                  <a:lnTo>
                    <a:pt x="38874" y="10892"/>
                  </a:lnTo>
                  <a:cubicBezTo>
                    <a:pt x="38875" y="10893"/>
                    <a:pt x="38876" y="10896"/>
                    <a:pt x="38877" y="10898"/>
                  </a:cubicBezTo>
                  <a:cubicBezTo>
                    <a:pt x="38878" y="10899"/>
                    <a:pt x="38878" y="10899"/>
                    <a:pt x="38878" y="10899"/>
                  </a:cubicBezTo>
                  <a:cubicBezTo>
                    <a:pt x="38879" y="10901"/>
                    <a:pt x="38880" y="10903"/>
                    <a:pt x="38880" y="10904"/>
                  </a:cubicBezTo>
                  <a:cubicBezTo>
                    <a:pt x="38881" y="10906"/>
                    <a:pt x="38881" y="10906"/>
                    <a:pt x="38882" y="10906"/>
                  </a:cubicBezTo>
                  <a:cubicBezTo>
                    <a:pt x="38883" y="10908"/>
                    <a:pt x="38884" y="10909"/>
                    <a:pt x="38885" y="10911"/>
                  </a:cubicBezTo>
                  <a:cubicBezTo>
                    <a:pt x="38885" y="10912"/>
                    <a:pt x="38885" y="10912"/>
                    <a:pt x="38885" y="10913"/>
                  </a:cubicBezTo>
                  <a:cubicBezTo>
                    <a:pt x="38886" y="10914"/>
                    <a:pt x="38887" y="10916"/>
                    <a:pt x="38888" y="10917"/>
                  </a:cubicBezTo>
                  <a:cubicBezTo>
                    <a:pt x="38888" y="10918"/>
                    <a:pt x="38889" y="10919"/>
                    <a:pt x="38889" y="10920"/>
                  </a:cubicBezTo>
                  <a:lnTo>
                    <a:pt x="38892" y="10924"/>
                  </a:lnTo>
                  <a:cubicBezTo>
                    <a:pt x="38892" y="10925"/>
                    <a:pt x="38892" y="10926"/>
                    <a:pt x="38892" y="10926"/>
                  </a:cubicBezTo>
                  <a:cubicBezTo>
                    <a:pt x="38895" y="10930"/>
                    <a:pt x="38898" y="10934"/>
                    <a:pt x="38899" y="10939"/>
                  </a:cubicBezTo>
                  <a:lnTo>
                    <a:pt x="38900" y="10940"/>
                  </a:lnTo>
                  <a:cubicBezTo>
                    <a:pt x="38901" y="10941"/>
                    <a:pt x="38902" y="10943"/>
                    <a:pt x="38904" y="10946"/>
                  </a:cubicBezTo>
                  <a:cubicBezTo>
                    <a:pt x="38904" y="10946"/>
                    <a:pt x="38904" y="10947"/>
                    <a:pt x="38905" y="10947"/>
                  </a:cubicBezTo>
                  <a:cubicBezTo>
                    <a:pt x="38906" y="10948"/>
                    <a:pt x="38906" y="10950"/>
                    <a:pt x="38907" y="10952"/>
                  </a:cubicBezTo>
                  <a:cubicBezTo>
                    <a:pt x="38907" y="10953"/>
                    <a:pt x="38907" y="10953"/>
                    <a:pt x="38908" y="10954"/>
                  </a:cubicBezTo>
                  <a:cubicBezTo>
                    <a:pt x="38909" y="10955"/>
                    <a:pt x="38910" y="10957"/>
                    <a:pt x="38911" y="10959"/>
                  </a:cubicBezTo>
                  <a:cubicBezTo>
                    <a:pt x="38911" y="10959"/>
                    <a:pt x="38912" y="10960"/>
                    <a:pt x="38912" y="10961"/>
                  </a:cubicBezTo>
                  <a:cubicBezTo>
                    <a:pt x="38913" y="10962"/>
                    <a:pt x="38913" y="10963"/>
                    <a:pt x="38914" y="10965"/>
                  </a:cubicBezTo>
                  <a:cubicBezTo>
                    <a:pt x="38914" y="10966"/>
                    <a:pt x="38915" y="10966"/>
                    <a:pt x="38915" y="10967"/>
                  </a:cubicBezTo>
                  <a:cubicBezTo>
                    <a:pt x="38916" y="10968"/>
                    <a:pt x="38917" y="10970"/>
                    <a:pt x="38919" y="10973"/>
                  </a:cubicBezTo>
                  <a:lnTo>
                    <a:pt x="38919" y="10974"/>
                  </a:lnTo>
                  <a:cubicBezTo>
                    <a:pt x="38920" y="10975"/>
                    <a:pt x="38921" y="10978"/>
                    <a:pt x="38922" y="10980"/>
                  </a:cubicBezTo>
                  <a:lnTo>
                    <a:pt x="38923" y="10981"/>
                  </a:lnTo>
                  <a:cubicBezTo>
                    <a:pt x="38924" y="10982"/>
                    <a:pt x="38925" y="10984"/>
                    <a:pt x="38926" y="10987"/>
                  </a:cubicBezTo>
                  <a:cubicBezTo>
                    <a:pt x="38926" y="10987"/>
                    <a:pt x="38926" y="10988"/>
                    <a:pt x="38926" y="10988"/>
                  </a:cubicBezTo>
                  <a:cubicBezTo>
                    <a:pt x="38927" y="10989"/>
                    <a:pt x="38928" y="10991"/>
                    <a:pt x="38929" y="10993"/>
                  </a:cubicBezTo>
                  <a:cubicBezTo>
                    <a:pt x="38930" y="10994"/>
                    <a:pt x="38930" y="10995"/>
                    <a:pt x="38931" y="10995"/>
                  </a:cubicBezTo>
                  <a:cubicBezTo>
                    <a:pt x="38932" y="10996"/>
                    <a:pt x="38933" y="10998"/>
                    <a:pt x="38933" y="11000"/>
                  </a:cubicBezTo>
                  <a:cubicBezTo>
                    <a:pt x="38933" y="11001"/>
                    <a:pt x="38933" y="11001"/>
                    <a:pt x="38934" y="11002"/>
                  </a:cubicBezTo>
                  <a:cubicBezTo>
                    <a:pt x="38935" y="11003"/>
                    <a:pt x="38936" y="11004"/>
                    <a:pt x="38937" y="11006"/>
                  </a:cubicBezTo>
                  <a:cubicBezTo>
                    <a:pt x="38937" y="11007"/>
                    <a:pt x="38937" y="11007"/>
                    <a:pt x="38938" y="11009"/>
                  </a:cubicBezTo>
                  <a:cubicBezTo>
                    <a:pt x="38939" y="11009"/>
                    <a:pt x="38940" y="11011"/>
                    <a:pt x="38940" y="11013"/>
                  </a:cubicBezTo>
                  <a:cubicBezTo>
                    <a:pt x="38940" y="11014"/>
                    <a:pt x="38941" y="11014"/>
                    <a:pt x="38941" y="11015"/>
                  </a:cubicBezTo>
                  <a:cubicBezTo>
                    <a:pt x="38942" y="11016"/>
                    <a:pt x="38944" y="11019"/>
                    <a:pt x="38945" y="11021"/>
                  </a:cubicBezTo>
                  <a:cubicBezTo>
                    <a:pt x="38946" y="11023"/>
                    <a:pt x="38947" y="11025"/>
                    <a:pt x="38948" y="11028"/>
                  </a:cubicBezTo>
                  <a:cubicBezTo>
                    <a:pt x="38949" y="11029"/>
                    <a:pt x="38949" y="11029"/>
                    <a:pt x="38949" y="11029"/>
                  </a:cubicBezTo>
                  <a:cubicBezTo>
                    <a:pt x="38950" y="11030"/>
                    <a:pt x="38951" y="11032"/>
                    <a:pt x="38952" y="11034"/>
                  </a:cubicBezTo>
                  <a:cubicBezTo>
                    <a:pt x="38953" y="11035"/>
                    <a:pt x="38953" y="11036"/>
                    <a:pt x="38954" y="11037"/>
                  </a:cubicBezTo>
                  <a:cubicBezTo>
                    <a:pt x="38954" y="11037"/>
                    <a:pt x="38954" y="11039"/>
                    <a:pt x="38955" y="11041"/>
                  </a:cubicBezTo>
                  <a:cubicBezTo>
                    <a:pt x="38956" y="11041"/>
                    <a:pt x="38956" y="11042"/>
                    <a:pt x="38957" y="11043"/>
                  </a:cubicBezTo>
                  <a:cubicBezTo>
                    <a:pt x="38958" y="11044"/>
                    <a:pt x="38958" y="11045"/>
                    <a:pt x="38959" y="11047"/>
                  </a:cubicBezTo>
                  <a:cubicBezTo>
                    <a:pt x="38960" y="11048"/>
                    <a:pt x="38960" y="11048"/>
                    <a:pt x="38961" y="11050"/>
                  </a:cubicBezTo>
                  <a:cubicBezTo>
                    <a:pt x="38961" y="11051"/>
                    <a:pt x="38962" y="11052"/>
                    <a:pt x="38963" y="11054"/>
                  </a:cubicBezTo>
                  <a:cubicBezTo>
                    <a:pt x="38963" y="11055"/>
                    <a:pt x="38963" y="11055"/>
                    <a:pt x="38964" y="11056"/>
                  </a:cubicBezTo>
                  <a:cubicBezTo>
                    <a:pt x="38965" y="11058"/>
                    <a:pt x="38966" y="11059"/>
                    <a:pt x="38967" y="11061"/>
                  </a:cubicBezTo>
                  <a:cubicBezTo>
                    <a:pt x="38967" y="11062"/>
                    <a:pt x="38967" y="11062"/>
                    <a:pt x="38968" y="11063"/>
                  </a:cubicBezTo>
                  <a:cubicBezTo>
                    <a:pt x="38968" y="11065"/>
                    <a:pt x="38970" y="11067"/>
                    <a:pt x="38971" y="11069"/>
                  </a:cubicBezTo>
                  <a:cubicBezTo>
                    <a:pt x="38972" y="11071"/>
                    <a:pt x="38974" y="11073"/>
                    <a:pt x="38975" y="11075"/>
                  </a:cubicBezTo>
                  <a:cubicBezTo>
                    <a:pt x="38975" y="11076"/>
                    <a:pt x="38975" y="11077"/>
                    <a:pt x="38975" y="11078"/>
                  </a:cubicBezTo>
                  <a:cubicBezTo>
                    <a:pt x="38976" y="11078"/>
                    <a:pt x="38977" y="11080"/>
                    <a:pt x="38978" y="11082"/>
                  </a:cubicBezTo>
                  <a:cubicBezTo>
                    <a:pt x="38978" y="11083"/>
                    <a:pt x="38979" y="11084"/>
                    <a:pt x="38979" y="11084"/>
                  </a:cubicBezTo>
                  <a:cubicBezTo>
                    <a:pt x="38980" y="11085"/>
                    <a:pt x="38981" y="11087"/>
                    <a:pt x="38981" y="11088"/>
                  </a:cubicBezTo>
                  <a:cubicBezTo>
                    <a:pt x="38982" y="11090"/>
                    <a:pt x="38982" y="11090"/>
                    <a:pt x="38982" y="11091"/>
                  </a:cubicBezTo>
                  <a:cubicBezTo>
                    <a:pt x="38983" y="11092"/>
                    <a:pt x="38984" y="11093"/>
                    <a:pt x="38985" y="11095"/>
                  </a:cubicBezTo>
                  <a:cubicBezTo>
                    <a:pt x="38986" y="11096"/>
                    <a:pt x="38986" y="11096"/>
                    <a:pt x="38986" y="11097"/>
                  </a:cubicBezTo>
                  <a:cubicBezTo>
                    <a:pt x="38987" y="11099"/>
                    <a:pt x="38988" y="11100"/>
                    <a:pt x="38988" y="11101"/>
                  </a:cubicBezTo>
                  <a:cubicBezTo>
                    <a:pt x="38989" y="11102"/>
                    <a:pt x="38989" y="11103"/>
                    <a:pt x="38989" y="11104"/>
                  </a:cubicBezTo>
                  <a:cubicBezTo>
                    <a:pt x="38991" y="11106"/>
                    <a:pt x="38992" y="11107"/>
                    <a:pt x="38993" y="11109"/>
                  </a:cubicBezTo>
                  <a:lnTo>
                    <a:pt x="38993" y="11110"/>
                  </a:lnTo>
                  <a:cubicBezTo>
                    <a:pt x="38995" y="11113"/>
                    <a:pt x="38995" y="11114"/>
                    <a:pt x="38996" y="11117"/>
                  </a:cubicBezTo>
                  <a:cubicBezTo>
                    <a:pt x="38997" y="11117"/>
                    <a:pt x="38997" y="11118"/>
                    <a:pt x="38998" y="11119"/>
                  </a:cubicBezTo>
                  <a:cubicBezTo>
                    <a:pt x="38999" y="11120"/>
                    <a:pt x="39000" y="11121"/>
                    <a:pt x="39000" y="11123"/>
                  </a:cubicBezTo>
                  <a:cubicBezTo>
                    <a:pt x="39001" y="11124"/>
                    <a:pt x="39002" y="11125"/>
                    <a:pt x="39002" y="11126"/>
                  </a:cubicBezTo>
                  <a:cubicBezTo>
                    <a:pt x="39002" y="11126"/>
                    <a:pt x="39003" y="11128"/>
                    <a:pt x="39003" y="11129"/>
                  </a:cubicBezTo>
                  <a:cubicBezTo>
                    <a:pt x="39004" y="11131"/>
                    <a:pt x="39004" y="11131"/>
                    <a:pt x="39005" y="11133"/>
                  </a:cubicBezTo>
                  <a:cubicBezTo>
                    <a:pt x="39006" y="11133"/>
                    <a:pt x="39007" y="11134"/>
                    <a:pt x="39007" y="11136"/>
                  </a:cubicBezTo>
                  <a:cubicBezTo>
                    <a:pt x="39008" y="11137"/>
                    <a:pt x="39008" y="11138"/>
                    <a:pt x="39009" y="11139"/>
                  </a:cubicBezTo>
                  <a:cubicBezTo>
                    <a:pt x="39009" y="11140"/>
                    <a:pt x="39009" y="11141"/>
                    <a:pt x="39010" y="11142"/>
                  </a:cubicBezTo>
                  <a:cubicBezTo>
                    <a:pt x="39011" y="11143"/>
                    <a:pt x="39011" y="11144"/>
                    <a:pt x="39012" y="11146"/>
                  </a:cubicBezTo>
                  <a:cubicBezTo>
                    <a:pt x="39013" y="11147"/>
                    <a:pt x="39013" y="11147"/>
                    <a:pt x="39014" y="11148"/>
                  </a:cubicBezTo>
                  <a:cubicBezTo>
                    <a:pt x="39015" y="11149"/>
                    <a:pt x="39015" y="11151"/>
                    <a:pt x="39016" y="11152"/>
                  </a:cubicBezTo>
                  <a:cubicBezTo>
                    <a:pt x="39016" y="11153"/>
                    <a:pt x="39016" y="11154"/>
                    <a:pt x="39017" y="11154"/>
                  </a:cubicBezTo>
                  <a:cubicBezTo>
                    <a:pt x="39018" y="11157"/>
                    <a:pt x="39020" y="11161"/>
                    <a:pt x="39022" y="11163"/>
                  </a:cubicBezTo>
                  <a:cubicBezTo>
                    <a:pt x="39022" y="11164"/>
                    <a:pt x="39022" y="11164"/>
                    <a:pt x="39023" y="11164"/>
                  </a:cubicBezTo>
                  <a:cubicBezTo>
                    <a:pt x="39023" y="11165"/>
                    <a:pt x="39024" y="11168"/>
                    <a:pt x="39024" y="11169"/>
                  </a:cubicBezTo>
                  <a:cubicBezTo>
                    <a:pt x="39025" y="11169"/>
                    <a:pt x="39025" y="11170"/>
                    <a:pt x="39025" y="11170"/>
                  </a:cubicBezTo>
                  <a:cubicBezTo>
                    <a:pt x="39026" y="11172"/>
                    <a:pt x="39027" y="11174"/>
                    <a:pt x="39028" y="11175"/>
                  </a:cubicBezTo>
                  <a:cubicBezTo>
                    <a:pt x="39029" y="11175"/>
                    <a:pt x="39029" y="11176"/>
                    <a:pt x="39029" y="11176"/>
                  </a:cubicBezTo>
                  <a:cubicBezTo>
                    <a:pt x="39030" y="11178"/>
                    <a:pt x="39030" y="11180"/>
                    <a:pt x="39031" y="11182"/>
                  </a:cubicBezTo>
                  <a:lnTo>
                    <a:pt x="39032" y="11183"/>
                  </a:lnTo>
                  <a:cubicBezTo>
                    <a:pt x="39033" y="11184"/>
                    <a:pt x="39034" y="11186"/>
                    <a:pt x="39035" y="11188"/>
                  </a:cubicBezTo>
                  <a:cubicBezTo>
                    <a:pt x="39035" y="11188"/>
                    <a:pt x="39035" y="11188"/>
                    <a:pt x="39035" y="11188"/>
                  </a:cubicBezTo>
                  <a:cubicBezTo>
                    <a:pt x="39059" y="11234"/>
                    <a:pt x="39084" y="11280"/>
                    <a:pt x="39108" y="11326"/>
                  </a:cubicBezTo>
                  <a:cubicBezTo>
                    <a:pt x="39130" y="11367"/>
                    <a:pt x="39173" y="11392"/>
                    <a:pt x="39217" y="11392"/>
                  </a:cubicBezTo>
                  <a:cubicBezTo>
                    <a:pt x="39236" y="11392"/>
                    <a:pt x="39257" y="11388"/>
                    <a:pt x="39275" y="11378"/>
                  </a:cubicBezTo>
                  <a:cubicBezTo>
                    <a:pt x="39335" y="11346"/>
                    <a:pt x="39359" y="11271"/>
                    <a:pt x="39326" y="11211"/>
                  </a:cubicBezTo>
                  <a:cubicBezTo>
                    <a:pt x="39192" y="10954"/>
                    <a:pt x="39050" y="10695"/>
                    <a:pt x="38905" y="10444"/>
                  </a:cubicBezTo>
                  <a:cubicBezTo>
                    <a:pt x="38882" y="10404"/>
                    <a:pt x="38840" y="10383"/>
                    <a:pt x="38797" y="10383"/>
                  </a:cubicBezTo>
                  <a:close/>
                  <a:moveTo>
                    <a:pt x="2595" y="10916"/>
                  </a:moveTo>
                  <a:cubicBezTo>
                    <a:pt x="2550" y="10916"/>
                    <a:pt x="2508" y="10940"/>
                    <a:pt x="2485" y="10981"/>
                  </a:cubicBezTo>
                  <a:cubicBezTo>
                    <a:pt x="2347" y="11237"/>
                    <a:pt x="2213" y="11498"/>
                    <a:pt x="2086" y="11760"/>
                  </a:cubicBezTo>
                  <a:cubicBezTo>
                    <a:pt x="2057" y="11821"/>
                    <a:pt x="2082" y="11895"/>
                    <a:pt x="2143" y="11925"/>
                  </a:cubicBezTo>
                  <a:cubicBezTo>
                    <a:pt x="2161" y="11933"/>
                    <a:pt x="2179" y="11938"/>
                    <a:pt x="2197" y="11938"/>
                  </a:cubicBezTo>
                  <a:cubicBezTo>
                    <a:pt x="2244" y="11938"/>
                    <a:pt x="2287" y="11912"/>
                    <a:pt x="2308" y="11869"/>
                  </a:cubicBezTo>
                  <a:cubicBezTo>
                    <a:pt x="2347" y="11789"/>
                    <a:pt x="2386" y="11710"/>
                    <a:pt x="2425" y="11631"/>
                  </a:cubicBezTo>
                  <a:lnTo>
                    <a:pt x="2426" y="11631"/>
                  </a:lnTo>
                  <a:cubicBezTo>
                    <a:pt x="2427" y="11629"/>
                    <a:pt x="2428" y="11627"/>
                    <a:pt x="2429" y="11625"/>
                  </a:cubicBezTo>
                  <a:cubicBezTo>
                    <a:pt x="2435" y="11614"/>
                    <a:pt x="2441" y="11601"/>
                    <a:pt x="2447" y="11589"/>
                  </a:cubicBezTo>
                  <a:cubicBezTo>
                    <a:pt x="2448" y="11587"/>
                    <a:pt x="2449" y="11586"/>
                    <a:pt x="2450" y="11583"/>
                  </a:cubicBezTo>
                  <a:lnTo>
                    <a:pt x="2451" y="11583"/>
                  </a:lnTo>
                  <a:cubicBezTo>
                    <a:pt x="2451" y="11581"/>
                    <a:pt x="2452" y="11579"/>
                    <a:pt x="2453" y="11577"/>
                  </a:cubicBezTo>
                  <a:lnTo>
                    <a:pt x="2453" y="11576"/>
                  </a:lnTo>
                  <a:cubicBezTo>
                    <a:pt x="2457" y="11569"/>
                    <a:pt x="2462" y="11560"/>
                    <a:pt x="2465" y="11553"/>
                  </a:cubicBezTo>
                  <a:cubicBezTo>
                    <a:pt x="2466" y="11551"/>
                    <a:pt x="2467" y="11549"/>
                    <a:pt x="2468" y="11547"/>
                  </a:cubicBezTo>
                  <a:cubicBezTo>
                    <a:pt x="2468" y="11547"/>
                    <a:pt x="2468" y="11546"/>
                    <a:pt x="2469" y="11546"/>
                  </a:cubicBezTo>
                  <a:cubicBezTo>
                    <a:pt x="2470" y="11545"/>
                    <a:pt x="2471" y="11543"/>
                    <a:pt x="2471" y="11541"/>
                  </a:cubicBezTo>
                  <a:cubicBezTo>
                    <a:pt x="2471" y="11541"/>
                    <a:pt x="2471" y="11540"/>
                    <a:pt x="2471" y="11540"/>
                  </a:cubicBezTo>
                  <a:cubicBezTo>
                    <a:pt x="2472" y="11539"/>
                    <a:pt x="2473" y="11537"/>
                    <a:pt x="2474" y="11535"/>
                  </a:cubicBezTo>
                  <a:cubicBezTo>
                    <a:pt x="2474" y="11535"/>
                    <a:pt x="2475" y="11534"/>
                    <a:pt x="2475" y="11534"/>
                  </a:cubicBezTo>
                  <a:cubicBezTo>
                    <a:pt x="2476" y="11533"/>
                    <a:pt x="2477" y="11531"/>
                    <a:pt x="2478" y="11529"/>
                  </a:cubicBezTo>
                  <a:cubicBezTo>
                    <a:pt x="2482" y="11520"/>
                    <a:pt x="2485" y="11513"/>
                    <a:pt x="2490" y="11505"/>
                  </a:cubicBezTo>
                  <a:cubicBezTo>
                    <a:pt x="2491" y="11503"/>
                    <a:pt x="2492" y="11501"/>
                    <a:pt x="2492" y="11499"/>
                  </a:cubicBezTo>
                  <a:cubicBezTo>
                    <a:pt x="2492" y="11498"/>
                    <a:pt x="2492" y="11498"/>
                    <a:pt x="2493" y="11498"/>
                  </a:cubicBezTo>
                  <a:cubicBezTo>
                    <a:pt x="2494" y="11497"/>
                    <a:pt x="2495" y="11495"/>
                    <a:pt x="2496" y="11493"/>
                  </a:cubicBezTo>
                  <a:cubicBezTo>
                    <a:pt x="2496" y="11492"/>
                    <a:pt x="2496" y="11492"/>
                    <a:pt x="2496" y="11492"/>
                  </a:cubicBezTo>
                  <a:cubicBezTo>
                    <a:pt x="2497" y="11491"/>
                    <a:pt x="2498" y="11489"/>
                    <a:pt x="2499" y="11487"/>
                  </a:cubicBezTo>
                  <a:cubicBezTo>
                    <a:pt x="2499" y="11486"/>
                    <a:pt x="2499" y="11486"/>
                    <a:pt x="2499" y="11486"/>
                  </a:cubicBezTo>
                  <a:cubicBezTo>
                    <a:pt x="2504" y="11477"/>
                    <a:pt x="2509" y="11467"/>
                    <a:pt x="2514" y="11457"/>
                  </a:cubicBezTo>
                  <a:cubicBezTo>
                    <a:pt x="2515" y="11455"/>
                    <a:pt x="2517" y="11452"/>
                    <a:pt x="2518" y="11450"/>
                  </a:cubicBezTo>
                  <a:cubicBezTo>
                    <a:pt x="2519" y="11449"/>
                    <a:pt x="2519" y="11446"/>
                    <a:pt x="2520" y="11444"/>
                  </a:cubicBezTo>
                  <a:cubicBezTo>
                    <a:pt x="2526" y="11433"/>
                    <a:pt x="2533" y="11421"/>
                    <a:pt x="2539" y="11409"/>
                  </a:cubicBezTo>
                  <a:cubicBezTo>
                    <a:pt x="2539" y="11409"/>
                    <a:pt x="2540" y="11409"/>
                    <a:pt x="2540" y="11409"/>
                  </a:cubicBezTo>
                  <a:cubicBezTo>
                    <a:pt x="2540" y="11406"/>
                    <a:pt x="2541" y="11405"/>
                    <a:pt x="2542" y="11402"/>
                  </a:cubicBezTo>
                  <a:cubicBezTo>
                    <a:pt x="2543" y="11401"/>
                    <a:pt x="2545" y="11398"/>
                    <a:pt x="2546" y="11396"/>
                  </a:cubicBezTo>
                  <a:cubicBezTo>
                    <a:pt x="2552" y="11384"/>
                    <a:pt x="2558" y="11373"/>
                    <a:pt x="2564" y="11360"/>
                  </a:cubicBezTo>
                  <a:cubicBezTo>
                    <a:pt x="2565" y="11359"/>
                    <a:pt x="2566" y="11356"/>
                    <a:pt x="2567" y="11354"/>
                  </a:cubicBezTo>
                  <a:lnTo>
                    <a:pt x="2568" y="11354"/>
                  </a:lnTo>
                  <a:cubicBezTo>
                    <a:pt x="2573" y="11345"/>
                    <a:pt x="2578" y="11334"/>
                    <a:pt x="2582" y="11325"/>
                  </a:cubicBezTo>
                  <a:cubicBezTo>
                    <a:pt x="2583" y="11323"/>
                    <a:pt x="2585" y="11321"/>
                    <a:pt x="2586" y="11319"/>
                  </a:cubicBezTo>
                  <a:cubicBezTo>
                    <a:pt x="2586" y="11319"/>
                    <a:pt x="2586" y="11319"/>
                    <a:pt x="2586" y="11319"/>
                  </a:cubicBezTo>
                  <a:cubicBezTo>
                    <a:pt x="2588" y="11316"/>
                    <a:pt x="2588" y="11315"/>
                    <a:pt x="2588" y="11313"/>
                  </a:cubicBezTo>
                  <a:cubicBezTo>
                    <a:pt x="2589" y="11312"/>
                    <a:pt x="2589" y="11312"/>
                    <a:pt x="2589" y="11312"/>
                  </a:cubicBezTo>
                  <a:cubicBezTo>
                    <a:pt x="2590" y="11311"/>
                    <a:pt x="2591" y="11309"/>
                    <a:pt x="2592" y="11307"/>
                  </a:cubicBezTo>
                  <a:lnTo>
                    <a:pt x="2592" y="11306"/>
                  </a:lnTo>
                  <a:cubicBezTo>
                    <a:pt x="2596" y="11299"/>
                    <a:pt x="2600" y="11292"/>
                    <a:pt x="2604" y="11284"/>
                  </a:cubicBezTo>
                  <a:cubicBezTo>
                    <a:pt x="2604" y="11283"/>
                    <a:pt x="2605" y="11283"/>
                    <a:pt x="2605" y="11283"/>
                  </a:cubicBezTo>
                  <a:cubicBezTo>
                    <a:pt x="2606" y="11281"/>
                    <a:pt x="2606" y="11279"/>
                    <a:pt x="2607" y="11278"/>
                  </a:cubicBezTo>
                  <a:cubicBezTo>
                    <a:pt x="2608" y="11278"/>
                    <a:pt x="2608" y="11277"/>
                    <a:pt x="2609" y="11277"/>
                  </a:cubicBezTo>
                  <a:cubicBezTo>
                    <a:pt x="2609" y="11275"/>
                    <a:pt x="2609" y="11273"/>
                    <a:pt x="2610" y="11271"/>
                  </a:cubicBezTo>
                  <a:cubicBezTo>
                    <a:pt x="2611" y="11271"/>
                    <a:pt x="2611" y="11271"/>
                    <a:pt x="2611" y="11270"/>
                  </a:cubicBezTo>
                  <a:cubicBezTo>
                    <a:pt x="2612" y="11269"/>
                    <a:pt x="2613" y="11267"/>
                    <a:pt x="2614" y="11265"/>
                  </a:cubicBezTo>
                  <a:cubicBezTo>
                    <a:pt x="2614" y="11265"/>
                    <a:pt x="2615" y="11264"/>
                    <a:pt x="2615" y="11264"/>
                  </a:cubicBezTo>
                  <a:cubicBezTo>
                    <a:pt x="2616" y="11262"/>
                    <a:pt x="2616" y="11261"/>
                    <a:pt x="2617" y="11259"/>
                  </a:cubicBezTo>
                  <a:cubicBezTo>
                    <a:pt x="2617" y="11259"/>
                    <a:pt x="2617" y="11258"/>
                    <a:pt x="2618" y="11258"/>
                  </a:cubicBezTo>
                  <a:cubicBezTo>
                    <a:pt x="2621" y="11253"/>
                    <a:pt x="2623" y="11249"/>
                    <a:pt x="2625" y="11243"/>
                  </a:cubicBezTo>
                  <a:cubicBezTo>
                    <a:pt x="2626" y="11243"/>
                    <a:pt x="2626" y="11242"/>
                    <a:pt x="2627" y="11241"/>
                  </a:cubicBezTo>
                  <a:cubicBezTo>
                    <a:pt x="2627" y="11240"/>
                    <a:pt x="2629" y="11238"/>
                    <a:pt x="2629" y="11237"/>
                  </a:cubicBezTo>
                  <a:cubicBezTo>
                    <a:pt x="2630" y="11237"/>
                    <a:pt x="2630" y="11236"/>
                    <a:pt x="2630" y="11234"/>
                  </a:cubicBezTo>
                  <a:cubicBezTo>
                    <a:pt x="2631" y="11233"/>
                    <a:pt x="2631" y="11232"/>
                    <a:pt x="2632" y="11231"/>
                  </a:cubicBezTo>
                  <a:cubicBezTo>
                    <a:pt x="2633" y="11230"/>
                    <a:pt x="2633" y="11229"/>
                    <a:pt x="2634" y="11228"/>
                  </a:cubicBezTo>
                  <a:cubicBezTo>
                    <a:pt x="2635" y="11227"/>
                    <a:pt x="2635" y="11226"/>
                    <a:pt x="2636" y="11224"/>
                  </a:cubicBezTo>
                  <a:cubicBezTo>
                    <a:pt x="2636" y="11223"/>
                    <a:pt x="2636" y="11223"/>
                    <a:pt x="2637" y="11221"/>
                  </a:cubicBezTo>
                  <a:cubicBezTo>
                    <a:pt x="2638" y="11220"/>
                    <a:pt x="2638" y="11220"/>
                    <a:pt x="2639" y="11218"/>
                  </a:cubicBezTo>
                  <a:cubicBezTo>
                    <a:pt x="2639" y="11217"/>
                    <a:pt x="2640" y="11216"/>
                    <a:pt x="2641" y="11214"/>
                  </a:cubicBezTo>
                  <a:cubicBezTo>
                    <a:pt x="2642" y="11214"/>
                    <a:pt x="2642" y="11213"/>
                    <a:pt x="2642" y="11212"/>
                  </a:cubicBezTo>
                  <a:cubicBezTo>
                    <a:pt x="2644" y="11208"/>
                    <a:pt x="2647" y="11203"/>
                    <a:pt x="2650" y="11199"/>
                  </a:cubicBezTo>
                  <a:lnTo>
                    <a:pt x="2650" y="11198"/>
                  </a:lnTo>
                  <a:cubicBezTo>
                    <a:pt x="2650" y="11196"/>
                    <a:pt x="2651" y="11194"/>
                    <a:pt x="2653" y="11192"/>
                  </a:cubicBezTo>
                  <a:cubicBezTo>
                    <a:pt x="2654" y="11189"/>
                    <a:pt x="2655" y="11188"/>
                    <a:pt x="2657" y="11185"/>
                  </a:cubicBezTo>
                  <a:lnTo>
                    <a:pt x="2657" y="11184"/>
                  </a:lnTo>
                  <a:cubicBezTo>
                    <a:pt x="2657" y="11182"/>
                    <a:pt x="2659" y="11181"/>
                    <a:pt x="2660" y="11178"/>
                  </a:cubicBezTo>
                  <a:cubicBezTo>
                    <a:pt x="2675" y="11151"/>
                    <a:pt x="2689" y="11125"/>
                    <a:pt x="2703" y="11099"/>
                  </a:cubicBezTo>
                  <a:cubicBezTo>
                    <a:pt x="2735" y="11038"/>
                    <a:pt x="2713" y="10963"/>
                    <a:pt x="2653" y="10931"/>
                  </a:cubicBezTo>
                  <a:cubicBezTo>
                    <a:pt x="2634" y="10920"/>
                    <a:pt x="2614" y="10916"/>
                    <a:pt x="2595" y="10916"/>
                  </a:cubicBezTo>
                  <a:close/>
                  <a:moveTo>
                    <a:pt x="39725" y="12186"/>
                  </a:moveTo>
                  <a:cubicBezTo>
                    <a:pt x="39709" y="12186"/>
                    <a:pt x="39691" y="12190"/>
                    <a:pt x="39675" y="12198"/>
                  </a:cubicBezTo>
                  <a:cubicBezTo>
                    <a:pt x="39613" y="12226"/>
                    <a:pt x="39585" y="12299"/>
                    <a:pt x="39613" y="12361"/>
                  </a:cubicBezTo>
                  <a:cubicBezTo>
                    <a:pt x="39642" y="12427"/>
                    <a:pt x="39672" y="12493"/>
                    <a:pt x="39701" y="12558"/>
                  </a:cubicBezTo>
                  <a:lnTo>
                    <a:pt x="39702" y="12558"/>
                  </a:lnTo>
                  <a:cubicBezTo>
                    <a:pt x="39703" y="12561"/>
                    <a:pt x="39703" y="12562"/>
                    <a:pt x="39704" y="12565"/>
                  </a:cubicBezTo>
                  <a:cubicBezTo>
                    <a:pt x="39704" y="12565"/>
                    <a:pt x="39704" y="12565"/>
                    <a:pt x="39704" y="12565"/>
                  </a:cubicBezTo>
                  <a:cubicBezTo>
                    <a:pt x="39711" y="12579"/>
                    <a:pt x="39717" y="12593"/>
                    <a:pt x="39723" y="12608"/>
                  </a:cubicBezTo>
                  <a:lnTo>
                    <a:pt x="39724" y="12608"/>
                  </a:lnTo>
                  <a:cubicBezTo>
                    <a:pt x="39724" y="12610"/>
                    <a:pt x="39725" y="12613"/>
                    <a:pt x="39725" y="12614"/>
                  </a:cubicBezTo>
                  <a:cubicBezTo>
                    <a:pt x="39731" y="12625"/>
                    <a:pt x="39734" y="12634"/>
                    <a:pt x="39739" y="12645"/>
                  </a:cubicBezTo>
                  <a:cubicBezTo>
                    <a:pt x="39740" y="12647"/>
                    <a:pt x="39741" y="12649"/>
                    <a:pt x="39742" y="12651"/>
                  </a:cubicBezTo>
                  <a:cubicBezTo>
                    <a:pt x="39742" y="12651"/>
                    <a:pt x="39742" y="12652"/>
                    <a:pt x="39742" y="12652"/>
                  </a:cubicBezTo>
                  <a:cubicBezTo>
                    <a:pt x="39743" y="12654"/>
                    <a:pt x="39744" y="12655"/>
                    <a:pt x="39745" y="12657"/>
                  </a:cubicBezTo>
                  <a:cubicBezTo>
                    <a:pt x="39745" y="12657"/>
                    <a:pt x="39745" y="12658"/>
                    <a:pt x="39745" y="12658"/>
                  </a:cubicBezTo>
                  <a:cubicBezTo>
                    <a:pt x="39749" y="12668"/>
                    <a:pt x="39753" y="12678"/>
                    <a:pt x="39759" y="12689"/>
                  </a:cubicBezTo>
                  <a:cubicBezTo>
                    <a:pt x="39759" y="12690"/>
                    <a:pt x="39760" y="12693"/>
                    <a:pt x="39760" y="12695"/>
                  </a:cubicBezTo>
                  <a:lnTo>
                    <a:pt x="39761" y="12695"/>
                  </a:lnTo>
                  <a:cubicBezTo>
                    <a:pt x="39762" y="12697"/>
                    <a:pt x="39762" y="12698"/>
                    <a:pt x="39764" y="12701"/>
                  </a:cubicBezTo>
                  <a:cubicBezTo>
                    <a:pt x="39764" y="12701"/>
                    <a:pt x="39764" y="12701"/>
                    <a:pt x="39764" y="12702"/>
                  </a:cubicBezTo>
                  <a:cubicBezTo>
                    <a:pt x="39765" y="12703"/>
                    <a:pt x="39766" y="12705"/>
                    <a:pt x="39766" y="12707"/>
                  </a:cubicBezTo>
                  <a:cubicBezTo>
                    <a:pt x="39766" y="12707"/>
                    <a:pt x="39766" y="12708"/>
                    <a:pt x="39766" y="12708"/>
                  </a:cubicBezTo>
                  <a:cubicBezTo>
                    <a:pt x="39770" y="12716"/>
                    <a:pt x="39773" y="12723"/>
                    <a:pt x="39777" y="12731"/>
                  </a:cubicBezTo>
                  <a:cubicBezTo>
                    <a:pt x="39777" y="12731"/>
                    <a:pt x="39777" y="12732"/>
                    <a:pt x="39777" y="12732"/>
                  </a:cubicBezTo>
                  <a:cubicBezTo>
                    <a:pt x="39778" y="12734"/>
                    <a:pt x="39779" y="12736"/>
                    <a:pt x="39780" y="12737"/>
                  </a:cubicBezTo>
                  <a:cubicBezTo>
                    <a:pt x="39780" y="12738"/>
                    <a:pt x="39780" y="12738"/>
                    <a:pt x="39780" y="12738"/>
                  </a:cubicBezTo>
                  <a:cubicBezTo>
                    <a:pt x="39780" y="12740"/>
                    <a:pt x="39781" y="12743"/>
                    <a:pt x="39782" y="12744"/>
                  </a:cubicBezTo>
                  <a:cubicBezTo>
                    <a:pt x="39782" y="12744"/>
                    <a:pt x="39782" y="12744"/>
                    <a:pt x="39782" y="12745"/>
                  </a:cubicBezTo>
                  <a:cubicBezTo>
                    <a:pt x="39783" y="12747"/>
                    <a:pt x="39784" y="12749"/>
                    <a:pt x="39785" y="12751"/>
                  </a:cubicBezTo>
                  <a:cubicBezTo>
                    <a:pt x="39785" y="12751"/>
                    <a:pt x="39785" y="12751"/>
                    <a:pt x="39785" y="12751"/>
                  </a:cubicBezTo>
                  <a:cubicBezTo>
                    <a:pt x="39786" y="12753"/>
                    <a:pt x="39787" y="12755"/>
                    <a:pt x="39787" y="12757"/>
                  </a:cubicBezTo>
                  <a:cubicBezTo>
                    <a:pt x="39787" y="12757"/>
                    <a:pt x="39787" y="12757"/>
                    <a:pt x="39787" y="12758"/>
                  </a:cubicBezTo>
                  <a:cubicBezTo>
                    <a:pt x="39791" y="12765"/>
                    <a:pt x="39794" y="12773"/>
                    <a:pt x="39798" y="12781"/>
                  </a:cubicBezTo>
                  <a:cubicBezTo>
                    <a:pt x="39798" y="12781"/>
                    <a:pt x="39798" y="12782"/>
                    <a:pt x="39799" y="12782"/>
                  </a:cubicBezTo>
                  <a:cubicBezTo>
                    <a:pt x="39800" y="12784"/>
                    <a:pt x="39800" y="12785"/>
                    <a:pt x="39800" y="12787"/>
                  </a:cubicBezTo>
                  <a:cubicBezTo>
                    <a:pt x="39800" y="12787"/>
                    <a:pt x="39801" y="12788"/>
                    <a:pt x="39801" y="12789"/>
                  </a:cubicBezTo>
                  <a:cubicBezTo>
                    <a:pt x="39802" y="12791"/>
                    <a:pt x="39802" y="12792"/>
                    <a:pt x="39803" y="12793"/>
                  </a:cubicBezTo>
                  <a:cubicBezTo>
                    <a:pt x="39803" y="12794"/>
                    <a:pt x="39804" y="12795"/>
                    <a:pt x="39804" y="12795"/>
                  </a:cubicBezTo>
                  <a:cubicBezTo>
                    <a:pt x="39805" y="12797"/>
                    <a:pt x="39806" y="12799"/>
                    <a:pt x="39806" y="12800"/>
                  </a:cubicBezTo>
                  <a:lnTo>
                    <a:pt x="39807" y="12801"/>
                  </a:lnTo>
                  <a:cubicBezTo>
                    <a:pt x="39809" y="12807"/>
                    <a:pt x="39811" y="12812"/>
                    <a:pt x="39814" y="12818"/>
                  </a:cubicBezTo>
                  <a:cubicBezTo>
                    <a:pt x="39814" y="12819"/>
                    <a:pt x="39814" y="12819"/>
                    <a:pt x="39814" y="12820"/>
                  </a:cubicBezTo>
                  <a:cubicBezTo>
                    <a:pt x="39815" y="12821"/>
                    <a:pt x="39815" y="12822"/>
                    <a:pt x="39816" y="12824"/>
                  </a:cubicBezTo>
                  <a:cubicBezTo>
                    <a:pt x="39816" y="12825"/>
                    <a:pt x="39817" y="12825"/>
                    <a:pt x="39817" y="12826"/>
                  </a:cubicBezTo>
                  <a:cubicBezTo>
                    <a:pt x="39817" y="12827"/>
                    <a:pt x="39818" y="12829"/>
                    <a:pt x="39819" y="12830"/>
                  </a:cubicBezTo>
                  <a:cubicBezTo>
                    <a:pt x="39819" y="12831"/>
                    <a:pt x="39820" y="12832"/>
                    <a:pt x="39820" y="12833"/>
                  </a:cubicBezTo>
                  <a:cubicBezTo>
                    <a:pt x="39821" y="12833"/>
                    <a:pt x="39821" y="12835"/>
                    <a:pt x="39821" y="12837"/>
                  </a:cubicBezTo>
                  <a:cubicBezTo>
                    <a:pt x="39822" y="12838"/>
                    <a:pt x="39822" y="12838"/>
                    <a:pt x="39822" y="12839"/>
                  </a:cubicBezTo>
                  <a:cubicBezTo>
                    <a:pt x="39823" y="12840"/>
                    <a:pt x="39824" y="12841"/>
                    <a:pt x="39824" y="12843"/>
                  </a:cubicBezTo>
                  <a:cubicBezTo>
                    <a:pt x="39825" y="12844"/>
                    <a:pt x="39825" y="12845"/>
                    <a:pt x="39826" y="12846"/>
                  </a:cubicBezTo>
                  <a:cubicBezTo>
                    <a:pt x="39826" y="12847"/>
                    <a:pt x="39827" y="12848"/>
                    <a:pt x="39828" y="12850"/>
                  </a:cubicBezTo>
                  <a:cubicBezTo>
                    <a:pt x="39828" y="12852"/>
                    <a:pt x="39829" y="12854"/>
                    <a:pt x="39830" y="12856"/>
                  </a:cubicBezTo>
                  <a:cubicBezTo>
                    <a:pt x="39830" y="12857"/>
                    <a:pt x="39830" y="12858"/>
                    <a:pt x="39831" y="12859"/>
                  </a:cubicBezTo>
                  <a:cubicBezTo>
                    <a:pt x="39831" y="12860"/>
                    <a:pt x="39832" y="12861"/>
                    <a:pt x="39833" y="12863"/>
                  </a:cubicBezTo>
                  <a:cubicBezTo>
                    <a:pt x="39833" y="12863"/>
                    <a:pt x="39834" y="12866"/>
                    <a:pt x="39834" y="12866"/>
                  </a:cubicBezTo>
                  <a:cubicBezTo>
                    <a:pt x="39835" y="12868"/>
                    <a:pt x="39835" y="12868"/>
                    <a:pt x="39835" y="12870"/>
                  </a:cubicBezTo>
                  <a:cubicBezTo>
                    <a:pt x="39836" y="12871"/>
                    <a:pt x="39836" y="12871"/>
                    <a:pt x="39837" y="12873"/>
                  </a:cubicBezTo>
                  <a:lnTo>
                    <a:pt x="39839" y="12877"/>
                  </a:lnTo>
                  <a:cubicBezTo>
                    <a:pt x="39839" y="12878"/>
                    <a:pt x="39839" y="12878"/>
                    <a:pt x="39840" y="12880"/>
                  </a:cubicBezTo>
                  <a:cubicBezTo>
                    <a:pt x="39841" y="12881"/>
                    <a:pt x="39841" y="12882"/>
                    <a:pt x="39842" y="12884"/>
                  </a:cubicBezTo>
                  <a:cubicBezTo>
                    <a:pt x="39842" y="12885"/>
                    <a:pt x="39842" y="12886"/>
                    <a:pt x="39842" y="12886"/>
                  </a:cubicBezTo>
                  <a:cubicBezTo>
                    <a:pt x="39843" y="12888"/>
                    <a:pt x="39844" y="12889"/>
                    <a:pt x="39845" y="12891"/>
                  </a:cubicBezTo>
                  <a:lnTo>
                    <a:pt x="39845" y="12893"/>
                  </a:lnTo>
                  <a:cubicBezTo>
                    <a:pt x="39849" y="12900"/>
                    <a:pt x="39851" y="12907"/>
                    <a:pt x="39855" y="12914"/>
                  </a:cubicBezTo>
                  <a:lnTo>
                    <a:pt x="39855" y="12915"/>
                  </a:lnTo>
                  <a:cubicBezTo>
                    <a:pt x="39856" y="12916"/>
                    <a:pt x="39856" y="12919"/>
                    <a:pt x="39857" y="12922"/>
                  </a:cubicBezTo>
                  <a:cubicBezTo>
                    <a:pt x="39890" y="12999"/>
                    <a:pt x="39922" y="13078"/>
                    <a:pt x="39954" y="13157"/>
                  </a:cubicBezTo>
                  <a:cubicBezTo>
                    <a:pt x="39973" y="13205"/>
                    <a:pt x="40020" y="13233"/>
                    <a:pt x="40069" y="13233"/>
                  </a:cubicBezTo>
                  <a:cubicBezTo>
                    <a:pt x="40084" y="13233"/>
                    <a:pt x="40100" y="13231"/>
                    <a:pt x="40115" y="13225"/>
                  </a:cubicBezTo>
                  <a:cubicBezTo>
                    <a:pt x="40179" y="13199"/>
                    <a:pt x="40209" y="13127"/>
                    <a:pt x="40183" y="13064"/>
                  </a:cubicBezTo>
                  <a:cubicBezTo>
                    <a:pt x="40075" y="12794"/>
                    <a:pt x="39959" y="12524"/>
                    <a:pt x="39839" y="12259"/>
                  </a:cubicBezTo>
                  <a:cubicBezTo>
                    <a:pt x="39818" y="12214"/>
                    <a:pt x="39773" y="12186"/>
                    <a:pt x="39725" y="12186"/>
                  </a:cubicBezTo>
                  <a:close/>
                  <a:moveTo>
                    <a:pt x="1720" y="12747"/>
                  </a:moveTo>
                  <a:cubicBezTo>
                    <a:pt x="1672" y="12747"/>
                    <a:pt x="1625" y="12776"/>
                    <a:pt x="1606" y="12823"/>
                  </a:cubicBezTo>
                  <a:cubicBezTo>
                    <a:pt x="1494" y="13091"/>
                    <a:pt x="1386" y="13365"/>
                    <a:pt x="1285" y="13637"/>
                  </a:cubicBezTo>
                  <a:cubicBezTo>
                    <a:pt x="1261" y="13701"/>
                    <a:pt x="1294" y="13772"/>
                    <a:pt x="1358" y="13796"/>
                  </a:cubicBezTo>
                  <a:cubicBezTo>
                    <a:pt x="1372" y="13801"/>
                    <a:pt x="1387" y="13804"/>
                    <a:pt x="1401" y="13804"/>
                  </a:cubicBezTo>
                  <a:cubicBezTo>
                    <a:pt x="1452" y="13804"/>
                    <a:pt x="1499" y="13773"/>
                    <a:pt x="1517" y="13723"/>
                  </a:cubicBezTo>
                  <a:cubicBezTo>
                    <a:pt x="1532" y="13683"/>
                    <a:pt x="1547" y="13643"/>
                    <a:pt x="1562" y="13603"/>
                  </a:cubicBezTo>
                  <a:lnTo>
                    <a:pt x="1563" y="13603"/>
                  </a:lnTo>
                  <a:cubicBezTo>
                    <a:pt x="1563" y="13600"/>
                    <a:pt x="1563" y="13599"/>
                    <a:pt x="1564" y="13597"/>
                  </a:cubicBezTo>
                  <a:cubicBezTo>
                    <a:pt x="1564" y="13597"/>
                    <a:pt x="1564" y="13596"/>
                    <a:pt x="1564" y="13596"/>
                  </a:cubicBezTo>
                  <a:cubicBezTo>
                    <a:pt x="1565" y="13594"/>
                    <a:pt x="1566" y="13591"/>
                    <a:pt x="1567" y="13590"/>
                  </a:cubicBezTo>
                  <a:cubicBezTo>
                    <a:pt x="1570" y="13582"/>
                    <a:pt x="1573" y="13574"/>
                    <a:pt x="1577" y="13566"/>
                  </a:cubicBezTo>
                  <a:cubicBezTo>
                    <a:pt x="1577" y="13565"/>
                    <a:pt x="1577" y="13564"/>
                    <a:pt x="1577" y="13564"/>
                  </a:cubicBezTo>
                  <a:cubicBezTo>
                    <a:pt x="1577" y="13563"/>
                    <a:pt x="1577" y="13562"/>
                    <a:pt x="1578" y="13560"/>
                  </a:cubicBezTo>
                  <a:cubicBezTo>
                    <a:pt x="1578" y="13559"/>
                    <a:pt x="1579" y="13558"/>
                    <a:pt x="1579" y="13557"/>
                  </a:cubicBezTo>
                  <a:cubicBezTo>
                    <a:pt x="1580" y="13556"/>
                    <a:pt x="1580" y="13555"/>
                    <a:pt x="1581" y="13553"/>
                  </a:cubicBezTo>
                  <a:cubicBezTo>
                    <a:pt x="1581" y="13552"/>
                    <a:pt x="1582" y="13551"/>
                    <a:pt x="1582" y="13550"/>
                  </a:cubicBezTo>
                  <a:cubicBezTo>
                    <a:pt x="1583" y="13549"/>
                    <a:pt x="1583" y="13548"/>
                    <a:pt x="1583" y="13547"/>
                  </a:cubicBezTo>
                  <a:cubicBezTo>
                    <a:pt x="1583" y="13545"/>
                    <a:pt x="1584" y="13544"/>
                    <a:pt x="1584" y="13543"/>
                  </a:cubicBezTo>
                  <a:cubicBezTo>
                    <a:pt x="1585" y="13542"/>
                    <a:pt x="1585" y="13541"/>
                    <a:pt x="1586" y="13540"/>
                  </a:cubicBezTo>
                  <a:cubicBezTo>
                    <a:pt x="1586" y="13539"/>
                    <a:pt x="1587" y="13537"/>
                    <a:pt x="1587" y="13536"/>
                  </a:cubicBezTo>
                  <a:cubicBezTo>
                    <a:pt x="1588" y="13535"/>
                    <a:pt x="1588" y="13534"/>
                    <a:pt x="1589" y="13533"/>
                  </a:cubicBezTo>
                  <a:cubicBezTo>
                    <a:pt x="1590" y="13531"/>
                    <a:pt x="1590" y="13528"/>
                    <a:pt x="1591" y="13526"/>
                  </a:cubicBezTo>
                  <a:cubicBezTo>
                    <a:pt x="1591" y="13526"/>
                    <a:pt x="1591" y="13525"/>
                    <a:pt x="1591" y="13524"/>
                  </a:cubicBezTo>
                  <a:cubicBezTo>
                    <a:pt x="1592" y="13522"/>
                    <a:pt x="1593" y="13521"/>
                    <a:pt x="1594" y="13519"/>
                  </a:cubicBezTo>
                  <a:cubicBezTo>
                    <a:pt x="1594" y="13519"/>
                    <a:pt x="1594" y="13518"/>
                    <a:pt x="1595" y="13517"/>
                  </a:cubicBezTo>
                  <a:cubicBezTo>
                    <a:pt x="1595" y="13515"/>
                    <a:pt x="1596" y="13514"/>
                    <a:pt x="1597" y="13512"/>
                  </a:cubicBezTo>
                  <a:cubicBezTo>
                    <a:pt x="1597" y="13511"/>
                    <a:pt x="1597" y="13511"/>
                    <a:pt x="1597" y="13510"/>
                  </a:cubicBezTo>
                  <a:cubicBezTo>
                    <a:pt x="1597" y="13508"/>
                    <a:pt x="1598" y="13507"/>
                    <a:pt x="1599" y="13505"/>
                  </a:cubicBezTo>
                  <a:cubicBezTo>
                    <a:pt x="1599" y="13505"/>
                    <a:pt x="1600" y="13504"/>
                    <a:pt x="1600" y="13503"/>
                  </a:cubicBezTo>
                  <a:cubicBezTo>
                    <a:pt x="1601" y="13501"/>
                    <a:pt x="1601" y="13500"/>
                    <a:pt x="1602" y="13497"/>
                  </a:cubicBezTo>
                  <a:lnTo>
                    <a:pt x="1603" y="13496"/>
                  </a:lnTo>
                  <a:cubicBezTo>
                    <a:pt x="1605" y="13489"/>
                    <a:pt x="1608" y="13482"/>
                    <a:pt x="1611" y="13475"/>
                  </a:cubicBezTo>
                  <a:lnTo>
                    <a:pt x="1611" y="13474"/>
                  </a:lnTo>
                  <a:cubicBezTo>
                    <a:pt x="1612" y="13472"/>
                    <a:pt x="1612" y="13470"/>
                    <a:pt x="1613" y="13467"/>
                  </a:cubicBezTo>
                  <a:lnTo>
                    <a:pt x="1614" y="13466"/>
                  </a:lnTo>
                  <a:cubicBezTo>
                    <a:pt x="1615" y="13465"/>
                    <a:pt x="1616" y="13462"/>
                    <a:pt x="1617" y="13460"/>
                  </a:cubicBezTo>
                  <a:lnTo>
                    <a:pt x="1617" y="13460"/>
                  </a:lnTo>
                  <a:lnTo>
                    <a:pt x="1619" y="13453"/>
                  </a:lnTo>
                  <a:cubicBezTo>
                    <a:pt x="1664" y="13338"/>
                    <a:pt x="1709" y="13224"/>
                    <a:pt x="1755" y="13109"/>
                  </a:cubicBezTo>
                  <a:lnTo>
                    <a:pt x="1755" y="13109"/>
                  </a:lnTo>
                  <a:cubicBezTo>
                    <a:pt x="1756" y="13107"/>
                    <a:pt x="1757" y="13105"/>
                    <a:pt x="1758" y="13102"/>
                  </a:cubicBezTo>
                  <a:lnTo>
                    <a:pt x="1758" y="13102"/>
                  </a:lnTo>
                  <a:lnTo>
                    <a:pt x="1761" y="13095"/>
                  </a:lnTo>
                  <a:cubicBezTo>
                    <a:pt x="1761" y="13095"/>
                    <a:pt x="1761" y="13095"/>
                    <a:pt x="1762" y="13095"/>
                  </a:cubicBezTo>
                  <a:lnTo>
                    <a:pt x="1763" y="13088"/>
                  </a:lnTo>
                  <a:lnTo>
                    <a:pt x="1764" y="13088"/>
                  </a:lnTo>
                  <a:cubicBezTo>
                    <a:pt x="1766" y="13083"/>
                    <a:pt x="1768" y="13078"/>
                    <a:pt x="1769" y="13074"/>
                  </a:cubicBezTo>
                  <a:cubicBezTo>
                    <a:pt x="1770" y="13073"/>
                    <a:pt x="1770" y="13071"/>
                    <a:pt x="1771" y="13071"/>
                  </a:cubicBezTo>
                  <a:lnTo>
                    <a:pt x="1772" y="13067"/>
                  </a:lnTo>
                  <a:cubicBezTo>
                    <a:pt x="1773" y="13066"/>
                    <a:pt x="1774" y="13065"/>
                    <a:pt x="1774" y="13063"/>
                  </a:cubicBezTo>
                  <a:lnTo>
                    <a:pt x="1776" y="13060"/>
                  </a:lnTo>
                  <a:cubicBezTo>
                    <a:pt x="1776" y="13060"/>
                    <a:pt x="1776" y="13058"/>
                    <a:pt x="1776" y="13057"/>
                  </a:cubicBezTo>
                  <a:cubicBezTo>
                    <a:pt x="1777" y="13056"/>
                    <a:pt x="1777" y="13055"/>
                    <a:pt x="1778" y="13054"/>
                  </a:cubicBezTo>
                  <a:cubicBezTo>
                    <a:pt x="1778" y="13053"/>
                    <a:pt x="1779" y="13051"/>
                    <a:pt x="1780" y="13050"/>
                  </a:cubicBezTo>
                  <a:cubicBezTo>
                    <a:pt x="1780" y="13049"/>
                    <a:pt x="1780" y="13048"/>
                    <a:pt x="1780" y="13048"/>
                  </a:cubicBezTo>
                  <a:cubicBezTo>
                    <a:pt x="1784" y="13039"/>
                    <a:pt x="1789" y="13028"/>
                    <a:pt x="1792" y="13019"/>
                  </a:cubicBezTo>
                  <a:cubicBezTo>
                    <a:pt x="1792" y="13018"/>
                    <a:pt x="1793" y="13018"/>
                    <a:pt x="1793" y="13018"/>
                  </a:cubicBezTo>
                  <a:cubicBezTo>
                    <a:pt x="1807" y="12984"/>
                    <a:pt x="1820" y="12952"/>
                    <a:pt x="1834" y="12918"/>
                  </a:cubicBezTo>
                  <a:cubicBezTo>
                    <a:pt x="1860" y="12855"/>
                    <a:pt x="1831" y="12783"/>
                    <a:pt x="1768" y="12757"/>
                  </a:cubicBezTo>
                  <a:cubicBezTo>
                    <a:pt x="1752" y="12750"/>
                    <a:pt x="1736" y="12747"/>
                    <a:pt x="1720" y="12747"/>
                  </a:cubicBezTo>
                  <a:close/>
                  <a:moveTo>
                    <a:pt x="40472" y="14073"/>
                  </a:moveTo>
                  <a:cubicBezTo>
                    <a:pt x="40459" y="14073"/>
                    <a:pt x="40446" y="14076"/>
                    <a:pt x="40433" y="14080"/>
                  </a:cubicBezTo>
                  <a:cubicBezTo>
                    <a:pt x="40368" y="14102"/>
                    <a:pt x="40333" y="14172"/>
                    <a:pt x="40355" y="14237"/>
                  </a:cubicBezTo>
                  <a:cubicBezTo>
                    <a:pt x="40386" y="14328"/>
                    <a:pt x="40417" y="14420"/>
                    <a:pt x="40447" y="14513"/>
                  </a:cubicBezTo>
                  <a:cubicBezTo>
                    <a:pt x="40447" y="14514"/>
                    <a:pt x="40447" y="14516"/>
                    <a:pt x="40448" y="14519"/>
                  </a:cubicBezTo>
                  <a:cubicBezTo>
                    <a:pt x="40448" y="14519"/>
                    <a:pt x="40448" y="14519"/>
                    <a:pt x="40448" y="14519"/>
                  </a:cubicBezTo>
                  <a:cubicBezTo>
                    <a:pt x="40449" y="14521"/>
                    <a:pt x="40450" y="14523"/>
                    <a:pt x="40450" y="14525"/>
                  </a:cubicBezTo>
                  <a:cubicBezTo>
                    <a:pt x="40451" y="14526"/>
                    <a:pt x="40451" y="14526"/>
                    <a:pt x="40451" y="14526"/>
                  </a:cubicBezTo>
                  <a:cubicBezTo>
                    <a:pt x="40452" y="14528"/>
                    <a:pt x="40452" y="14530"/>
                    <a:pt x="40453" y="14532"/>
                  </a:cubicBezTo>
                  <a:cubicBezTo>
                    <a:pt x="40453" y="14532"/>
                    <a:pt x="40453" y="14533"/>
                    <a:pt x="40454" y="14533"/>
                  </a:cubicBezTo>
                  <a:cubicBezTo>
                    <a:pt x="40454" y="14535"/>
                    <a:pt x="40455" y="14539"/>
                    <a:pt x="40455" y="14540"/>
                  </a:cubicBezTo>
                  <a:cubicBezTo>
                    <a:pt x="40456" y="14542"/>
                    <a:pt x="40456" y="14543"/>
                    <a:pt x="40457" y="14545"/>
                  </a:cubicBezTo>
                  <a:cubicBezTo>
                    <a:pt x="40457" y="14546"/>
                    <a:pt x="40458" y="14547"/>
                    <a:pt x="40458" y="14547"/>
                  </a:cubicBezTo>
                  <a:cubicBezTo>
                    <a:pt x="40458" y="14549"/>
                    <a:pt x="40459" y="14550"/>
                    <a:pt x="40459" y="14552"/>
                  </a:cubicBezTo>
                  <a:cubicBezTo>
                    <a:pt x="40460" y="14553"/>
                    <a:pt x="40460" y="14554"/>
                    <a:pt x="40460" y="14554"/>
                  </a:cubicBezTo>
                  <a:cubicBezTo>
                    <a:pt x="40461" y="14556"/>
                    <a:pt x="40461" y="14558"/>
                    <a:pt x="40461" y="14559"/>
                  </a:cubicBezTo>
                  <a:cubicBezTo>
                    <a:pt x="40462" y="14561"/>
                    <a:pt x="40462" y="14561"/>
                    <a:pt x="40462" y="14561"/>
                  </a:cubicBezTo>
                  <a:cubicBezTo>
                    <a:pt x="40463" y="14563"/>
                    <a:pt x="40463" y="14565"/>
                    <a:pt x="40464" y="14567"/>
                  </a:cubicBezTo>
                  <a:cubicBezTo>
                    <a:pt x="40464" y="14568"/>
                    <a:pt x="40464" y="14568"/>
                    <a:pt x="40465" y="14568"/>
                  </a:cubicBezTo>
                  <a:lnTo>
                    <a:pt x="40467" y="14575"/>
                  </a:lnTo>
                  <a:lnTo>
                    <a:pt x="40467" y="14575"/>
                  </a:lnTo>
                  <a:cubicBezTo>
                    <a:pt x="40470" y="14586"/>
                    <a:pt x="40473" y="14595"/>
                    <a:pt x="40476" y="14605"/>
                  </a:cubicBezTo>
                  <a:lnTo>
                    <a:pt x="40476" y="14606"/>
                  </a:lnTo>
                  <a:cubicBezTo>
                    <a:pt x="40524" y="14757"/>
                    <a:pt x="40571" y="14909"/>
                    <a:pt x="40616" y="15062"/>
                  </a:cubicBezTo>
                  <a:cubicBezTo>
                    <a:pt x="40632" y="15116"/>
                    <a:pt x="40681" y="15151"/>
                    <a:pt x="40735" y="15151"/>
                  </a:cubicBezTo>
                  <a:cubicBezTo>
                    <a:pt x="40746" y="15151"/>
                    <a:pt x="40757" y="15149"/>
                    <a:pt x="40769" y="15146"/>
                  </a:cubicBezTo>
                  <a:cubicBezTo>
                    <a:pt x="40835" y="15126"/>
                    <a:pt x="40873" y="15057"/>
                    <a:pt x="40853" y="14992"/>
                  </a:cubicBezTo>
                  <a:cubicBezTo>
                    <a:pt x="40771" y="14713"/>
                    <a:pt x="40682" y="14432"/>
                    <a:pt x="40589" y="14157"/>
                  </a:cubicBezTo>
                  <a:cubicBezTo>
                    <a:pt x="40571" y="14106"/>
                    <a:pt x="40523" y="14073"/>
                    <a:pt x="40472" y="14073"/>
                  </a:cubicBezTo>
                  <a:close/>
                  <a:moveTo>
                    <a:pt x="1030" y="14655"/>
                  </a:moveTo>
                  <a:cubicBezTo>
                    <a:pt x="977" y="14655"/>
                    <a:pt x="928" y="14690"/>
                    <a:pt x="911" y="14743"/>
                  </a:cubicBezTo>
                  <a:cubicBezTo>
                    <a:pt x="826" y="15021"/>
                    <a:pt x="746" y="15304"/>
                    <a:pt x="673" y="15585"/>
                  </a:cubicBezTo>
                  <a:cubicBezTo>
                    <a:pt x="655" y="15651"/>
                    <a:pt x="696" y="15718"/>
                    <a:pt x="761" y="15736"/>
                  </a:cubicBezTo>
                  <a:cubicBezTo>
                    <a:pt x="771" y="15738"/>
                    <a:pt x="782" y="15739"/>
                    <a:pt x="792" y="15739"/>
                  </a:cubicBezTo>
                  <a:cubicBezTo>
                    <a:pt x="847" y="15739"/>
                    <a:pt x="897" y="15703"/>
                    <a:pt x="912" y="15647"/>
                  </a:cubicBezTo>
                  <a:cubicBezTo>
                    <a:pt x="933" y="15566"/>
                    <a:pt x="955" y="15484"/>
                    <a:pt x="978" y="15403"/>
                  </a:cubicBezTo>
                  <a:lnTo>
                    <a:pt x="978" y="15402"/>
                  </a:lnTo>
                  <a:cubicBezTo>
                    <a:pt x="978" y="15400"/>
                    <a:pt x="978" y="15398"/>
                    <a:pt x="979" y="15395"/>
                  </a:cubicBezTo>
                  <a:lnTo>
                    <a:pt x="980" y="15394"/>
                  </a:lnTo>
                  <a:cubicBezTo>
                    <a:pt x="980" y="15393"/>
                    <a:pt x="981" y="15390"/>
                    <a:pt x="982" y="15388"/>
                  </a:cubicBezTo>
                  <a:lnTo>
                    <a:pt x="982" y="15387"/>
                  </a:lnTo>
                  <a:cubicBezTo>
                    <a:pt x="983" y="15385"/>
                    <a:pt x="983" y="15382"/>
                    <a:pt x="984" y="15380"/>
                  </a:cubicBezTo>
                  <a:lnTo>
                    <a:pt x="984" y="15380"/>
                  </a:lnTo>
                  <a:cubicBezTo>
                    <a:pt x="985" y="15377"/>
                    <a:pt x="985" y="15374"/>
                    <a:pt x="986" y="15372"/>
                  </a:cubicBezTo>
                  <a:lnTo>
                    <a:pt x="986" y="15371"/>
                  </a:lnTo>
                  <a:cubicBezTo>
                    <a:pt x="987" y="15369"/>
                    <a:pt x="987" y="15367"/>
                    <a:pt x="988" y="15366"/>
                  </a:cubicBezTo>
                  <a:cubicBezTo>
                    <a:pt x="988" y="15365"/>
                    <a:pt x="989" y="15363"/>
                    <a:pt x="989" y="15362"/>
                  </a:cubicBezTo>
                  <a:cubicBezTo>
                    <a:pt x="989" y="15361"/>
                    <a:pt x="990" y="15359"/>
                    <a:pt x="990" y="15359"/>
                  </a:cubicBezTo>
                  <a:cubicBezTo>
                    <a:pt x="990" y="15357"/>
                    <a:pt x="991" y="15356"/>
                    <a:pt x="991" y="15354"/>
                  </a:cubicBezTo>
                  <a:lnTo>
                    <a:pt x="992" y="15352"/>
                  </a:lnTo>
                  <a:cubicBezTo>
                    <a:pt x="992" y="15350"/>
                    <a:pt x="992" y="15349"/>
                    <a:pt x="992" y="15347"/>
                  </a:cubicBezTo>
                  <a:cubicBezTo>
                    <a:pt x="993" y="15346"/>
                    <a:pt x="993" y="15345"/>
                    <a:pt x="993" y="15345"/>
                  </a:cubicBezTo>
                  <a:cubicBezTo>
                    <a:pt x="994" y="15343"/>
                    <a:pt x="994" y="15342"/>
                    <a:pt x="995" y="15340"/>
                  </a:cubicBezTo>
                  <a:cubicBezTo>
                    <a:pt x="995" y="15339"/>
                    <a:pt x="995" y="15339"/>
                    <a:pt x="995" y="15339"/>
                  </a:cubicBezTo>
                  <a:cubicBezTo>
                    <a:pt x="997" y="15332"/>
                    <a:pt x="998" y="15327"/>
                    <a:pt x="1000" y="15321"/>
                  </a:cubicBezTo>
                  <a:cubicBezTo>
                    <a:pt x="1000" y="15321"/>
                    <a:pt x="1000" y="15320"/>
                    <a:pt x="1000" y="15320"/>
                  </a:cubicBezTo>
                  <a:cubicBezTo>
                    <a:pt x="1001" y="15318"/>
                    <a:pt x="1001" y="15317"/>
                    <a:pt x="1002" y="15315"/>
                  </a:cubicBezTo>
                  <a:cubicBezTo>
                    <a:pt x="1002" y="15314"/>
                    <a:pt x="1002" y="15314"/>
                    <a:pt x="1002" y="15313"/>
                  </a:cubicBezTo>
                  <a:cubicBezTo>
                    <a:pt x="1003" y="15312"/>
                    <a:pt x="1004" y="15309"/>
                    <a:pt x="1004" y="15308"/>
                  </a:cubicBezTo>
                  <a:cubicBezTo>
                    <a:pt x="1004" y="15308"/>
                    <a:pt x="1004" y="15307"/>
                    <a:pt x="1004" y="15307"/>
                  </a:cubicBezTo>
                  <a:cubicBezTo>
                    <a:pt x="1005" y="15304"/>
                    <a:pt x="1005" y="15303"/>
                    <a:pt x="1005" y="15301"/>
                  </a:cubicBezTo>
                  <a:cubicBezTo>
                    <a:pt x="1029" y="15219"/>
                    <a:pt x="1053" y="15137"/>
                    <a:pt x="1076" y="15055"/>
                  </a:cubicBezTo>
                  <a:cubicBezTo>
                    <a:pt x="1076" y="15055"/>
                    <a:pt x="1076" y="15054"/>
                    <a:pt x="1076" y="15054"/>
                  </a:cubicBezTo>
                  <a:cubicBezTo>
                    <a:pt x="1077" y="15052"/>
                    <a:pt x="1078" y="15050"/>
                    <a:pt x="1078" y="15049"/>
                  </a:cubicBezTo>
                  <a:cubicBezTo>
                    <a:pt x="1078" y="15048"/>
                    <a:pt x="1079" y="15048"/>
                    <a:pt x="1079" y="15047"/>
                  </a:cubicBezTo>
                  <a:cubicBezTo>
                    <a:pt x="1079" y="15045"/>
                    <a:pt x="1080" y="15043"/>
                    <a:pt x="1080" y="15042"/>
                  </a:cubicBezTo>
                  <a:cubicBezTo>
                    <a:pt x="1081" y="15042"/>
                    <a:pt x="1081" y="15041"/>
                    <a:pt x="1081" y="15040"/>
                  </a:cubicBezTo>
                  <a:cubicBezTo>
                    <a:pt x="1081" y="15038"/>
                    <a:pt x="1081" y="15036"/>
                    <a:pt x="1082" y="15035"/>
                  </a:cubicBezTo>
                  <a:cubicBezTo>
                    <a:pt x="1082" y="15035"/>
                    <a:pt x="1082" y="15034"/>
                    <a:pt x="1082" y="15034"/>
                  </a:cubicBezTo>
                  <a:cubicBezTo>
                    <a:pt x="1083" y="15030"/>
                    <a:pt x="1084" y="15028"/>
                    <a:pt x="1085" y="15024"/>
                  </a:cubicBezTo>
                  <a:cubicBezTo>
                    <a:pt x="1086" y="15023"/>
                    <a:pt x="1086" y="15022"/>
                    <a:pt x="1086" y="15022"/>
                  </a:cubicBezTo>
                  <a:cubicBezTo>
                    <a:pt x="1086" y="15021"/>
                    <a:pt x="1087" y="15019"/>
                    <a:pt x="1087" y="15018"/>
                  </a:cubicBezTo>
                  <a:cubicBezTo>
                    <a:pt x="1088" y="15017"/>
                    <a:pt x="1088" y="15016"/>
                    <a:pt x="1088" y="15015"/>
                  </a:cubicBezTo>
                  <a:cubicBezTo>
                    <a:pt x="1088" y="15014"/>
                    <a:pt x="1088" y="15013"/>
                    <a:pt x="1089" y="15011"/>
                  </a:cubicBezTo>
                  <a:cubicBezTo>
                    <a:pt x="1089" y="15010"/>
                    <a:pt x="1090" y="15008"/>
                    <a:pt x="1090" y="15008"/>
                  </a:cubicBezTo>
                  <a:cubicBezTo>
                    <a:pt x="1091" y="15006"/>
                    <a:pt x="1091" y="15006"/>
                    <a:pt x="1091" y="15004"/>
                  </a:cubicBezTo>
                  <a:cubicBezTo>
                    <a:pt x="1092" y="15003"/>
                    <a:pt x="1092" y="15001"/>
                    <a:pt x="1093" y="15000"/>
                  </a:cubicBezTo>
                  <a:cubicBezTo>
                    <a:pt x="1093" y="14999"/>
                    <a:pt x="1093" y="14999"/>
                    <a:pt x="1093" y="14997"/>
                  </a:cubicBezTo>
                  <a:cubicBezTo>
                    <a:pt x="1094" y="14995"/>
                    <a:pt x="1095" y="14994"/>
                    <a:pt x="1095" y="14992"/>
                  </a:cubicBezTo>
                  <a:cubicBezTo>
                    <a:pt x="1095" y="14991"/>
                    <a:pt x="1095" y="14991"/>
                    <a:pt x="1095" y="14990"/>
                  </a:cubicBezTo>
                  <a:cubicBezTo>
                    <a:pt x="1097" y="14983"/>
                    <a:pt x="1100" y="14975"/>
                    <a:pt x="1102" y="14968"/>
                  </a:cubicBezTo>
                  <a:lnTo>
                    <a:pt x="1102" y="14967"/>
                  </a:lnTo>
                  <a:cubicBezTo>
                    <a:pt x="1117" y="14917"/>
                    <a:pt x="1133" y="14866"/>
                    <a:pt x="1148" y="14815"/>
                  </a:cubicBezTo>
                  <a:cubicBezTo>
                    <a:pt x="1168" y="14750"/>
                    <a:pt x="1131" y="14681"/>
                    <a:pt x="1067" y="14661"/>
                  </a:cubicBezTo>
                  <a:cubicBezTo>
                    <a:pt x="1054" y="14657"/>
                    <a:pt x="1042" y="14655"/>
                    <a:pt x="1030" y="14655"/>
                  </a:cubicBezTo>
                  <a:close/>
                  <a:moveTo>
                    <a:pt x="41029" y="16025"/>
                  </a:moveTo>
                  <a:cubicBezTo>
                    <a:pt x="41019" y="16025"/>
                    <a:pt x="41011" y="16026"/>
                    <a:pt x="41001" y="16028"/>
                  </a:cubicBezTo>
                  <a:cubicBezTo>
                    <a:pt x="40935" y="16044"/>
                    <a:pt x="40894" y="16109"/>
                    <a:pt x="40908" y="16176"/>
                  </a:cubicBezTo>
                  <a:cubicBezTo>
                    <a:pt x="40943" y="16324"/>
                    <a:pt x="40976" y="16474"/>
                    <a:pt x="41007" y="16625"/>
                  </a:cubicBezTo>
                  <a:cubicBezTo>
                    <a:pt x="41008" y="16627"/>
                    <a:pt x="41008" y="16629"/>
                    <a:pt x="41009" y="16632"/>
                  </a:cubicBezTo>
                  <a:cubicBezTo>
                    <a:pt x="41011" y="16642"/>
                    <a:pt x="41013" y="16653"/>
                    <a:pt x="41016" y="16664"/>
                  </a:cubicBezTo>
                  <a:cubicBezTo>
                    <a:pt x="41016" y="16664"/>
                    <a:pt x="41016" y="16664"/>
                    <a:pt x="41016" y="16665"/>
                  </a:cubicBezTo>
                  <a:cubicBezTo>
                    <a:pt x="41016" y="16667"/>
                    <a:pt x="41017" y="16668"/>
                    <a:pt x="41017" y="16670"/>
                  </a:cubicBezTo>
                  <a:cubicBezTo>
                    <a:pt x="41017" y="16671"/>
                    <a:pt x="41017" y="16671"/>
                    <a:pt x="41017" y="16672"/>
                  </a:cubicBezTo>
                  <a:cubicBezTo>
                    <a:pt x="41018" y="16674"/>
                    <a:pt x="41018" y="16675"/>
                    <a:pt x="41019" y="16677"/>
                  </a:cubicBezTo>
                  <a:cubicBezTo>
                    <a:pt x="41019" y="16678"/>
                    <a:pt x="41019" y="16678"/>
                    <a:pt x="41019" y="16678"/>
                  </a:cubicBezTo>
                  <a:cubicBezTo>
                    <a:pt x="41020" y="16686"/>
                    <a:pt x="41022" y="16695"/>
                    <a:pt x="41024" y="16703"/>
                  </a:cubicBezTo>
                  <a:cubicBezTo>
                    <a:pt x="41024" y="16703"/>
                    <a:pt x="41024" y="16704"/>
                    <a:pt x="41024" y="16704"/>
                  </a:cubicBezTo>
                  <a:cubicBezTo>
                    <a:pt x="41025" y="16707"/>
                    <a:pt x="41025" y="16708"/>
                    <a:pt x="41025" y="16709"/>
                  </a:cubicBezTo>
                  <a:cubicBezTo>
                    <a:pt x="41025" y="16710"/>
                    <a:pt x="41025" y="16711"/>
                    <a:pt x="41025" y="16711"/>
                  </a:cubicBezTo>
                  <a:cubicBezTo>
                    <a:pt x="41025" y="16713"/>
                    <a:pt x="41026" y="16715"/>
                    <a:pt x="41026" y="16716"/>
                  </a:cubicBezTo>
                  <a:cubicBezTo>
                    <a:pt x="41026" y="16717"/>
                    <a:pt x="41026" y="16718"/>
                    <a:pt x="41027" y="16719"/>
                  </a:cubicBezTo>
                  <a:cubicBezTo>
                    <a:pt x="41027" y="16721"/>
                    <a:pt x="41027" y="16722"/>
                    <a:pt x="41028" y="16723"/>
                  </a:cubicBezTo>
                  <a:cubicBezTo>
                    <a:pt x="41028" y="16724"/>
                    <a:pt x="41028" y="16724"/>
                    <a:pt x="41028" y="16725"/>
                  </a:cubicBezTo>
                  <a:cubicBezTo>
                    <a:pt x="41029" y="16730"/>
                    <a:pt x="41031" y="16736"/>
                    <a:pt x="41032" y="16742"/>
                  </a:cubicBezTo>
                  <a:cubicBezTo>
                    <a:pt x="41032" y="16743"/>
                    <a:pt x="41032" y="16743"/>
                    <a:pt x="41032" y="16744"/>
                  </a:cubicBezTo>
                  <a:cubicBezTo>
                    <a:pt x="41032" y="16746"/>
                    <a:pt x="41032" y="16747"/>
                    <a:pt x="41033" y="16749"/>
                  </a:cubicBezTo>
                  <a:cubicBezTo>
                    <a:pt x="41033" y="16749"/>
                    <a:pt x="41033" y="16750"/>
                    <a:pt x="41033" y="16751"/>
                  </a:cubicBezTo>
                  <a:cubicBezTo>
                    <a:pt x="41034" y="16753"/>
                    <a:pt x="41034" y="16755"/>
                    <a:pt x="41034" y="16756"/>
                  </a:cubicBezTo>
                  <a:cubicBezTo>
                    <a:pt x="41034" y="16756"/>
                    <a:pt x="41035" y="16757"/>
                    <a:pt x="41035" y="16759"/>
                  </a:cubicBezTo>
                  <a:cubicBezTo>
                    <a:pt x="41035" y="16760"/>
                    <a:pt x="41036" y="16762"/>
                    <a:pt x="41036" y="16763"/>
                  </a:cubicBezTo>
                  <a:cubicBezTo>
                    <a:pt x="41036" y="16764"/>
                    <a:pt x="41036" y="16765"/>
                    <a:pt x="41037" y="16766"/>
                  </a:cubicBezTo>
                  <a:cubicBezTo>
                    <a:pt x="41037" y="16767"/>
                    <a:pt x="41037" y="16769"/>
                    <a:pt x="41037" y="16770"/>
                  </a:cubicBezTo>
                  <a:cubicBezTo>
                    <a:pt x="41038" y="16771"/>
                    <a:pt x="41038" y="16772"/>
                    <a:pt x="41038" y="16774"/>
                  </a:cubicBezTo>
                  <a:cubicBezTo>
                    <a:pt x="41039" y="16777"/>
                    <a:pt x="41039" y="16777"/>
                    <a:pt x="41039" y="16780"/>
                  </a:cubicBezTo>
                  <a:cubicBezTo>
                    <a:pt x="41039" y="16782"/>
                    <a:pt x="41039" y="16783"/>
                    <a:pt x="41040" y="16784"/>
                  </a:cubicBezTo>
                  <a:cubicBezTo>
                    <a:pt x="41040" y="16784"/>
                    <a:pt x="41040" y="16787"/>
                    <a:pt x="41041" y="16788"/>
                  </a:cubicBezTo>
                  <a:cubicBezTo>
                    <a:pt x="41041" y="16789"/>
                    <a:pt x="41041" y="16790"/>
                    <a:pt x="41041" y="16791"/>
                  </a:cubicBezTo>
                  <a:cubicBezTo>
                    <a:pt x="41042" y="16792"/>
                    <a:pt x="41042" y="16794"/>
                    <a:pt x="41042" y="16795"/>
                  </a:cubicBezTo>
                  <a:cubicBezTo>
                    <a:pt x="41043" y="16797"/>
                    <a:pt x="41043" y="16798"/>
                    <a:pt x="41043" y="16798"/>
                  </a:cubicBezTo>
                  <a:cubicBezTo>
                    <a:pt x="41043" y="16800"/>
                    <a:pt x="41044" y="16801"/>
                    <a:pt x="41044" y="16802"/>
                  </a:cubicBezTo>
                  <a:cubicBezTo>
                    <a:pt x="41044" y="16804"/>
                    <a:pt x="41045" y="16805"/>
                    <a:pt x="41045" y="16806"/>
                  </a:cubicBezTo>
                  <a:cubicBezTo>
                    <a:pt x="41045" y="16807"/>
                    <a:pt x="41045" y="16809"/>
                    <a:pt x="41045" y="16809"/>
                  </a:cubicBezTo>
                  <a:cubicBezTo>
                    <a:pt x="41046" y="16811"/>
                    <a:pt x="41046" y="16813"/>
                    <a:pt x="41046" y="16815"/>
                  </a:cubicBezTo>
                  <a:cubicBezTo>
                    <a:pt x="41046" y="16816"/>
                    <a:pt x="41046" y="16816"/>
                    <a:pt x="41046" y="16817"/>
                  </a:cubicBezTo>
                  <a:cubicBezTo>
                    <a:pt x="41047" y="16819"/>
                    <a:pt x="41047" y="16821"/>
                    <a:pt x="41048" y="16824"/>
                  </a:cubicBezTo>
                  <a:cubicBezTo>
                    <a:pt x="41048" y="16825"/>
                    <a:pt x="41048" y="16825"/>
                    <a:pt x="41048" y="16826"/>
                  </a:cubicBezTo>
                  <a:cubicBezTo>
                    <a:pt x="41049" y="16828"/>
                    <a:pt x="41049" y="16830"/>
                    <a:pt x="41049" y="16832"/>
                  </a:cubicBezTo>
                  <a:cubicBezTo>
                    <a:pt x="41050" y="16832"/>
                    <a:pt x="41050" y="16833"/>
                    <a:pt x="41050" y="16834"/>
                  </a:cubicBezTo>
                  <a:cubicBezTo>
                    <a:pt x="41050" y="16835"/>
                    <a:pt x="41051" y="16837"/>
                    <a:pt x="41051" y="16839"/>
                  </a:cubicBezTo>
                  <a:cubicBezTo>
                    <a:pt x="41051" y="16840"/>
                    <a:pt x="41051" y="16840"/>
                    <a:pt x="41052" y="16841"/>
                  </a:cubicBezTo>
                  <a:cubicBezTo>
                    <a:pt x="41052" y="16843"/>
                    <a:pt x="41053" y="16845"/>
                    <a:pt x="41053" y="16846"/>
                  </a:cubicBezTo>
                  <a:cubicBezTo>
                    <a:pt x="41053" y="16847"/>
                    <a:pt x="41053" y="16848"/>
                    <a:pt x="41053" y="16849"/>
                  </a:cubicBezTo>
                  <a:cubicBezTo>
                    <a:pt x="41053" y="16851"/>
                    <a:pt x="41053" y="16853"/>
                    <a:pt x="41054" y="16854"/>
                  </a:cubicBezTo>
                  <a:cubicBezTo>
                    <a:pt x="41054" y="16855"/>
                    <a:pt x="41054" y="16855"/>
                    <a:pt x="41054" y="16856"/>
                  </a:cubicBezTo>
                  <a:cubicBezTo>
                    <a:pt x="41055" y="16861"/>
                    <a:pt x="41056" y="16866"/>
                    <a:pt x="41057" y="16871"/>
                  </a:cubicBezTo>
                  <a:cubicBezTo>
                    <a:pt x="41058" y="16872"/>
                    <a:pt x="41058" y="16873"/>
                    <a:pt x="41058" y="16873"/>
                  </a:cubicBezTo>
                  <a:cubicBezTo>
                    <a:pt x="41058" y="16874"/>
                    <a:pt x="41059" y="16876"/>
                    <a:pt x="41059" y="16879"/>
                  </a:cubicBezTo>
                  <a:cubicBezTo>
                    <a:pt x="41059" y="16880"/>
                    <a:pt x="41059" y="16880"/>
                    <a:pt x="41060" y="16880"/>
                  </a:cubicBezTo>
                  <a:cubicBezTo>
                    <a:pt x="41060" y="16882"/>
                    <a:pt x="41060" y="16884"/>
                    <a:pt x="41060" y="16886"/>
                  </a:cubicBezTo>
                  <a:lnTo>
                    <a:pt x="41060" y="16888"/>
                  </a:lnTo>
                  <a:cubicBezTo>
                    <a:pt x="41061" y="16890"/>
                    <a:pt x="41061" y="16892"/>
                    <a:pt x="41062" y="16894"/>
                  </a:cubicBezTo>
                  <a:lnTo>
                    <a:pt x="41062" y="16895"/>
                  </a:lnTo>
                  <a:cubicBezTo>
                    <a:pt x="41064" y="16903"/>
                    <a:pt x="41065" y="16911"/>
                    <a:pt x="41067" y="16918"/>
                  </a:cubicBezTo>
                  <a:lnTo>
                    <a:pt x="41067" y="16920"/>
                  </a:lnTo>
                  <a:cubicBezTo>
                    <a:pt x="41067" y="16921"/>
                    <a:pt x="41067" y="16924"/>
                    <a:pt x="41068" y="16926"/>
                  </a:cubicBezTo>
                  <a:lnTo>
                    <a:pt x="41068" y="16927"/>
                  </a:lnTo>
                  <a:cubicBezTo>
                    <a:pt x="41069" y="16929"/>
                    <a:pt x="41069" y="16932"/>
                    <a:pt x="41070" y="16934"/>
                  </a:cubicBezTo>
                  <a:lnTo>
                    <a:pt x="41070" y="16935"/>
                  </a:lnTo>
                  <a:cubicBezTo>
                    <a:pt x="41072" y="16945"/>
                    <a:pt x="41074" y="16956"/>
                    <a:pt x="41076" y="16966"/>
                  </a:cubicBezTo>
                  <a:cubicBezTo>
                    <a:pt x="41080" y="16985"/>
                    <a:pt x="41083" y="17004"/>
                    <a:pt x="41087" y="17023"/>
                  </a:cubicBezTo>
                  <a:cubicBezTo>
                    <a:pt x="41098" y="17082"/>
                    <a:pt x="41149" y="17124"/>
                    <a:pt x="41208" y="17124"/>
                  </a:cubicBezTo>
                  <a:cubicBezTo>
                    <a:pt x="41216" y="17124"/>
                    <a:pt x="41224" y="17123"/>
                    <a:pt x="41231" y="17121"/>
                  </a:cubicBezTo>
                  <a:cubicBezTo>
                    <a:pt x="41298" y="17109"/>
                    <a:pt x="41342" y="17044"/>
                    <a:pt x="41329" y="16977"/>
                  </a:cubicBezTo>
                  <a:cubicBezTo>
                    <a:pt x="41276" y="16692"/>
                    <a:pt x="41215" y="16404"/>
                    <a:pt x="41149" y="16121"/>
                  </a:cubicBezTo>
                  <a:cubicBezTo>
                    <a:pt x="41136" y="16063"/>
                    <a:pt x="41086" y="16025"/>
                    <a:pt x="41029" y="16025"/>
                  </a:cubicBezTo>
                  <a:close/>
                  <a:moveTo>
                    <a:pt x="531" y="16622"/>
                  </a:moveTo>
                  <a:cubicBezTo>
                    <a:pt x="474" y="16622"/>
                    <a:pt x="422" y="16663"/>
                    <a:pt x="410" y="16722"/>
                  </a:cubicBezTo>
                  <a:cubicBezTo>
                    <a:pt x="353" y="17006"/>
                    <a:pt x="301" y="17296"/>
                    <a:pt x="255" y="17582"/>
                  </a:cubicBezTo>
                  <a:cubicBezTo>
                    <a:pt x="245" y="17651"/>
                    <a:pt x="291" y="17713"/>
                    <a:pt x="358" y="17725"/>
                  </a:cubicBezTo>
                  <a:cubicBezTo>
                    <a:pt x="365" y="17726"/>
                    <a:pt x="372" y="17726"/>
                    <a:pt x="378" y="17726"/>
                  </a:cubicBezTo>
                  <a:cubicBezTo>
                    <a:pt x="438" y="17726"/>
                    <a:pt x="490" y="17683"/>
                    <a:pt x="500" y="17622"/>
                  </a:cubicBezTo>
                  <a:cubicBezTo>
                    <a:pt x="544" y="17336"/>
                    <a:pt x="596" y="17052"/>
                    <a:pt x="653" y="16770"/>
                  </a:cubicBezTo>
                  <a:cubicBezTo>
                    <a:pt x="666" y="16703"/>
                    <a:pt x="623" y="16639"/>
                    <a:pt x="556" y="16625"/>
                  </a:cubicBezTo>
                  <a:cubicBezTo>
                    <a:pt x="548" y="16623"/>
                    <a:pt x="539" y="16622"/>
                    <a:pt x="531" y="16622"/>
                  </a:cubicBezTo>
                  <a:close/>
                  <a:moveTo>
                    <a:pt x="41390" y="18022"/>
                  </a:moveTo>
                  <a:cubicBezTo>
                    <a:pt x="41385" y="18022"/>
                    <a:pt x="41380" y="18022"/>
                    <a:pt x="41375" y="18023"/>
                  </a:cubicBezTo>
                  <a:cubicBezTo>
                    <a:pt x="41307" y="18031"/>
                    <a:pt x="41259" y="18093"/>
                    <a:pt x="41268" y="18161"/>
                  </a:cubicBezTo>
                  <a:cubicBezTo>
                    <a:pt x="41276" y="18220"/>
                    <a:pt x="41283" y="18278"/>
                    <a:pt x="41290" y="18337"/>
                  </a:cubicBezTo>
                  <a:lnTo>
                    <a:pt x="41290" y="18338"/>
                  </a:lnTo>
                  <a:cubicBezTo>
                    <a:pt x="41291" y="18340"/>
                    <a:pt x="41291" y="18342"/>
                    <a:pt x="41291" y="18345"/>
                  </a:cubicBezTo>
                  <a:lnTo>
                    <a:pt x="41291" y="18346"/>
                  </a:lnTo>
                  <a:lnTo>
                    <a:pt x="41292" y="18353"/>
                  </a:lnTo>
                  <a:lnTo>
                    <a:pt x="41293" y="18354"/>
                  </a:lnTo>
                  <a:lnTo>
                    <a:pt x="41294" y="18369"/>
                  </a:lnTo>
                  <a:cubicBezTo>
                    <a:pt x="41294" y="18370"/>
                    <a:pt x="41294" y="18371"/>
                    <a:pt x="41294" y="18371"/>
                  </a:cubicBezTo>
                  <a:cubicBezTo>
                    <a:pt x="41294" y="18373"/>
                    <a:pt x="41294" y="18375"/>
                    <a:pt x="41295" y="18377"/>
                  </a:cubicBezTo>
                  <a:cubicBezTo>
                    <a:pt x="41295" y="18378"/>
                    <a:pt x="41295" y="18378"/>
                    <a:pt x="41295" y="18380"/>
                  </a:cubicBezTo>
                  <a:cubicBezTo>
                    <a:pt x="41295" y="18381"/>
                    <a:pt x="41296" y="18382"/>
                    <a:pt x="41296" y="18384"/>
                  </a:cubicBezTo>
                  <a:cubicBezTo>
                    <a:pt x="41296" y="18385"/>
                    <a:pt x="41296" y="18386"/>
                    <a:pt x="41296" y="18387"/>
                  </a:cubicBezTo>
                  <a:cubicBezTo>
                    <a:pt x="41296" y="18388"/>
                    <a:pt x="41297" y="18390"/>
                    <a:pt x="41297" y="18391"/>
                  </a:cubicBezTo>
                  <a:cubicBezTo>
                    <a:pt x="41297" y="18393"/>
                    <a:pt x="41297" y="18394"/>
                    <a:pt x="41297" y="18394"/>
                  </a:cubicBezTo>
                  <a:cubicBezTo>
                    <a:pt x="41297" y="18396"/>
                    <a:pt x="41298" y="18397"/>
                    <a:pt x="41298" y="18398"/>
                  </a:cubicBezTo>
                  <a:cubicBezTo>
                    <a:pt x="41298" y="18401"/>
                    <a:pt x="41298" y="18403"/>
                    <a:pt x="41299" y="18407"/>
                  </a:cubicBezTo>
                  <a:cubicBezTo>
                    <a:pt x="41299" y="18408"/>
                    <a:pt x="41299" y="18408"/>
                    <a:pt x="41299" y="18408"/>
                  </a:cubicBezTo>
                  <a:cubicBezTo>
                    <a:pt x="41299" y="18411"/>
                    <a:pt x="41300" y="18412"/>
                    <a:pt x="41300" y="18414"/>
                  </a:cubicBezTo>
                  <a:cubicBezTo>
                    <a:pt x="41300" y="18415"/>
                    <a:pt x="41300" y="18415"/>
                    <a:pt x="41300" y="18416"/>
                  </a:cubicBezTo>
                  <a:cubicBezTo>
                    <a:pt x="41300" y="18418"/>
                    <a:pt x="41301" y="18419"/>
                    <a:pt x="41301" y="18422"/>
                  </a:cubicBezTo>
                  <a:cubicBezTo>
                    <a:pt x="41301" y="18422"/>
                    <a:pt x="41301" y="18422"/>
                    <a:pt x="41301" y="18423"/>
                  </a:cubicBezTo>
                  <a:cubicBezTo>
                    <a:pt x="41301" y="18424"/>
                    <a:pt x="41301" y="18427"/>
                    <a:pt x="41301" y="18429"/>
                  </a:cubicBezTo>
                  <a:cubicBezTo>
                    <a:pt x="41301" y="18429"/>
                    <a:pt x="41301" y="18429"/>
                    <a:pt x="41301" y="18430"/>
                  </a:cubicBezTo>
                  <a:cubicBezTo>
                    <a:pt x="41302" y="18439"/>
                    <a:pt x="41303" y="18447"/>
                    <a:pt x="41304" y="18456"/>
                  </a:cubicBezTo>
                  <a:cubicBezTo>
                    <a:pt x="41305" y="18457"/>
                    <a:pt x="41305" y="18460"/>
                    <a:pt x="41305" y="18463"/>
                  </a:cubicBezTo>
                  <a:cubicBezTo>
                    <a:pt x="41327" y="18649"/>
                    <a:pt x="41346" y="18834"/>
                    <a:pt x="41362" y="19021"/>
                  </a:cubicBezTo>
                  <a:cubicBezTo>
                    <a:pt x="41368" y="19085"/>
                    <a:pt x="41422" y="19134"/>
                    <a:pt x="41485" y="19134"/>
                  </a:cubicBezTo>
                  <a:cubicBezTo>
                    <a:pt x="41489" y="19134"/>
                    <a:pt x="41493" y="19134"/>
                    <a:pt x="41496" y="19133"/>
                  </a:cubicBezTo>
                  <a:cubicBezTo>
                    <a:pt x="41564" y="19127"/>
                    <a:pt x="41615" y="19068"/>
                    <a:pt x="41609" y="19000"/>
                  </a:cubicBezTo>
                  <a:cubicBezTo>
                    <a:pt x="41583" y="18710"/>
                    <a:pt x="41551" y="18417"/>
                    <a:pt x="41514" y="18129"/>
                  </a:cubicBezTo>
                  <a:cubicBezTo>
                    <a:pt x="41505" y="18067"/>
                    <a:pt x="41452" y="18022"/>
                    <a:pt x="41390" y="18022"/>
                  </a:cubicBezTo>
                  <a:close/>
                  <a:moveTo>
                    <a:pt x="229" y="18629"/>
                  </a:moveTo>
                  <a:cubicBezTo>
                    <a:pt x="166" y="18629"/>
                    <a:pt x="112" y="18677"/>
                    <a:pt x="106" y="18740"/>
                  </a:cubicBezTo>
                  <a:cubicBezTo>
                    <a:pt x="77" y="19029"/>
                    <a:pt x="54" y="19323"/>
                    <a:pt x="37" y="19613"/>
                  </a:cubicBezTo>
                  <a:cubicBezTo>
                    <a:pt x="33" y="19681"/>
                    <a:pt x="85" y="19739"/>
                    <a:pt x="153" y="19743"/>
                  </a:cubicBezTo>
                  <a:lnTo>
                    <a:pt x="160" y="19743"/>
                  </a:lnTo>
                  <a:cubicBezTo>
                    <a:pt x="226" y="19743"/>
                    <a:pt x="280" y="19693"/>
                    <a:pt x="283" y="19626"/>
                  </a:cubicBezTo>
                  <a:cubicBezTo>
                    <a:pt x="289" y="19537"/>
                    <a:pt x="295" y="19448"/>
                    <a:pt x="301" y="19359"/>
                  </a:cubicBezTo>
                  <a:cubicBezTo>
                    <a:pt x="302" y="19349"/>
                    <a:pt x="303" y="19337"/>
                    <a:pt x="303" y="19327"/>
                  </a:cubicBezTo>
                  <a:lnTo>
                    <a:pt x="303" y="19326"/>
                  </a:lnTo>
                  <a:cubicBezTo>
                    <a:pt x="303" y="19323"/>
                    <a:pt x="303" y="19321"/>
                    <a:pt x="304" y="19318"/>
                  </a:cubicBezTo>
                  <a:cubicBezTo>
                    <a:pt x="304" y="19310"/>
                    <a:pt x="305" y="19302"/>
                    <a:pt x="306" y="19294"/>
                  </a:cubicBezTo>
                  <a:cubicBezTo>
                    <a:pt x="306" y="19291"/>
                    <a:pt x="306" y="19289"/>
                    <a:pt x="306" y="19286"/>
                  </a:cubicBezTo>
                  <a:cubicBezTo>
                    <a:pt x="319" y="19111"/>
                    <a:pt x="335" y="18938"/>
                    <a:pt x="352" y="18765"/>
                  </a:cubicBezTo>
                  <a:cubicBezTo>
                    <a:pt x="359" y="18697"/>
                    <a:pt x="310" y="18636"/>
                    <a:pt x="241" y="18629"/>
                  </a:cubicBezTo>
                  <a:close/>
                  <a:moveTo>
                    <a:pt x="41551" y="20044"/>
                  </a:moveTo>
                  <a:cubicBezTo>
                    <a:pt x="41482" y="20046"/>
                    <a:pt x="41429" y="20103"/>
                    <a:pt x="41432" y="20171"/>
                  </a:cubicBezTo>
                  <a:cubicBezTo>
                    <a:pt x="41434" y="20271"/>
                    <a:pt x="41437" y="20370"/>
                    <a:pt x="41438" y="20471"/>
                  </a:cubicBezTo>
                  <a:cubicBezTo>
                    <a:pt x="41438" y="20473"/>
                    <a:pt x="41438" y="20476"/>
                    <a:pt x="41438" y="20479"/>
                  </a:cubicBezTo>
                  <a:lnTo>
                    <a:pt x="41438" y="20480"/>
                  </a:lnTo>
                  <a:cubicBezTo>
                    <a:pt x="41439" y="20487"/>
                    <a:pt x="41439" y="20495"/>
                    <a:pt x="41439" y="20503"/>
                  </a:cubicBezTo>
                  <a:lnTo>
                    <a:pt x="41439" y="20504"/>
                  </a:lnTo>
                  <a:cubicBezTo>
                    <a:pt x="41439" y="20507"/>
                    <a:pt x="41439" y="20509"/>
                    <a:pt x="41439" y="20511"/>
                  </a:cubicBezTo>
                  <a:cubicBezTo>
                    <a:pt x="41439" y="20512"/>
                    <a:pt x="41439" y="20513"/>
                    <a:pt x="41439" y="20514"/>
                  </a:cubicBezTo>
                  <a:cubicBezTo>
                    <a:pt x="41439" y="20515"/>
                    <a:pt x="41439" y="20518"/>
                    <a:pt x="41439" y="20521"/>
                  </a:cubicBezTo>
                  <a:lnTo>
                    <a:pt x="41439" y="20521"/>
                  </a:lnTo>
                  <a:cubicBezTo>
                    <a:pt x="41439" y="20528"/>
                    <a:pt x="41439" y="20536"/>
                    <a:pt x="41440" y="20543"/>
                  </a:cubicBezTo>
                  <a:cubicBezTo>
                    <a:pt x="41440" y="20544"/>
                    <a:pt x="41440" y="20546"/>
                    <a:pt x="41440" y="20546"/>
                  </a:cubicBezTo>
                  <a:cubicBezTo>
                    <a:pt x="41440" y="20549"/>
                    <a:pt x="41440" y="20550"/>
                    <a:pt x="41440" y="20553"/>
                  </a:cubicBezTo>
                  <a:lnTo>
                    <a:pt x="41440" y="20555"/>
                  </a:lnTo>
                  <a:cubicBezTo>
                    <a:pt x="41440" y="20557"/>
                    <a:pt x="41440" y="20560"/>
                    <a:pt x="41440" y="20562"/>
                  </a:cubicBezTo>
                  <a:cubicBezTo>
                    <a:pt x="41440" y="20562"/>
                    <a:pt x="41440" y="20563"/>
                    <a:pt x="41440" y="20564"/>
                  </a:cubicBezTo>
                  <a:cubicBezTo>
                    <a:pt x="41440" y="20568"/>
                    <a:pt x="41440" y="20571"/>
                    <a:pt x="41440" y="20576"/>
                  </a:cubicBezTo>
                  <a:cubicBezTo>
                    <a:pt x="41440" y="20576"/>
                    <a:pt x="41440" y="20578"/>
                    <a:pt x="41440" y="20579"/>
                  </a:cubicBezTo>
                  <a:cubicBezTo>
                    <a:pt x="41440" y="20581"/>
                    <a:pt x="41440" y="20583"/>
                    <a:pt x="41440" y="20584"/>
                  </a:cubicBezTo>
                  <a:cubicBezTo>
                    <a:pt x="41440" y="20586"/>
                    <a:pt x="41440" y="20587"/>
                    <a:pt x="41440" y="20589"/>
                  </a:cubicBezTo>
                  <a:lnTo>
                    <a:pt x="41440" y="20594"/>
                  </a:lnTo>
                  <a:lnTo>
                    <a:pt x="41440" y="20598"/>
                  </a:lnTo>
                  <a:cubicBezTo>
                    <a:pt x="41440" y="20600"/>
                    <a:pt x="41440" y="20602"/>
                    <a:pt x="41440" y="20603"/>
                  </a:cubicBezTo>
                  <a:cubicBezTo>
                    <a:pt x="41440" y="20606"/>
                    <a:pt x="41440" y="20609"/>
                    <a:pt x="41440" y="20611"/>
                  </a:cubicBezTo>
                  <a:cubicBezTo>
                    <a:pt x="41440" y="20613"/>
                    <a:pt x="41440" y="20615"/>
                    <a:pt x="41440" y="20617"/>
                  </a:cubicBezTo>
                  <a:lnTo>
                    <a:pt x="41440" y="20621"/>
                  </a:lnTo>
                  <a:lnTo>
                    <a:pt x="41440" y="20626"/>
                  </a:lnTo>
                  <a:cubicBezTo>
                    <a:pt x="41440" y="20627"/>
                    <a:pt x="41440" y="20629"/>
                    <a:pt x="41440" y="20631"/>
                  </a:cubicBezTo>
                  <a:cubicBezTo>
                    <a:pt x="41440" y="20632"/>
                    <a:pt x="41440" y="20634"/>
                    <a:pt x="41440" y="20636"/>
                  </a:cubicBezTo>
                  <a:cubicBezTo>
                    <a:pt x="41440" y="20638"/>
                    <a:pt x="41440" y="20638"/>
                    <a:pt x="41440" y="20641"/>
                  </a:cubicBezTo>
                  <a:cubicBezTo>
                    <a:pt x="41440" y="20642"/>
                    <a:pt x="41440" y="20644"/>
                    <a:pt x="41440" y="20645"/>
                  </a:cubicBezTo>
                  <a:cubicBezTo>
                    <a:pt x="41440" y="20647"/>
                    <a:pt x="41440" y="20651"/>
                    <a:pt x="41441" y="20653"/>
                  </a:cubicBezTo>
                  <a:cubicBezTo>
                    <a:pt x="41441" y="20655"/>
                    <a:pt x="41441" y="20656"/>
                    <a:pt x="41441" y="20658"/>
                  </a:cubicBezTo>
                  <a:lnTo>
                    <a:pt x="41441" y="20663"/>
                  </a:lnTo>
                  <a:lnTo>
                    <a:pt x="41441" y="20667"/>
                  </a:lnTo>
                  <a:cubicBezTo>
                    <a:pt x="41441" y="20669"/>
                    <a:pt x="41441" y="20672"/>
                    <a:pt x="41441" y="20672"/>
                  </a:cubicBezTo>
                  <a:cubicBezTo>
                    <a:pt x="41441" y="20674"/>
                    <a:pt x="41441" y="20676"/>
                    <a:pt x="41441" y="20677"/>
                  </a:cubicBezTo>
                  <a:cubicBezTo>
                    <a:pt x="41441" y="20679"/>
                    <a:pt x="41441" y="20681"/>
                    <a:pt x="41441" y="20684"/>
                  </a:cubicBezTo>
                  <a:cubicBezTo>
                    <a:pt x="41441" y="20685"/>
                    <a:pt x="41441" y="20686"/>
                    <a:pt x="41441" y="20688"/>
                  </a:cubicBezTo>
                  <a:cubicBezTo>
                    <a:pt x="41441" y="20690"/>
                    <a:pt x="41441" y="20693"/>
                    <a:pt x="41441" y="20695"/>
                  </a:cubicBezTo>
                  <a:cubicBezTo>
                    <a:pt x="41441" y="20697"/>
                    <a:pt x="41441" y="20698"/>
                    <a:pt x="41441" y="20700"/>
                  </a:cubicBezTo>
                  <a:lnTo>
                    <a:pt x="41441" y="20705"/>
                  </a:lnTo>
                  <a:cubicBezTo>
                    <a:pt x="41441" y="20707"/>
                    <a:pt x="41441" y="20707"/>
                    <a:pt x="41441" y="20709"/>
                  </a:cubicBezTo>
                  <a:cubicBezTo>
                    <a:pt x="41441" y="20711"/>
                    <a:pt x="41441" y="20714"/>
                    <a:pt x="41441" y="20715"/>
                  </a:cubicBezTo>
                  <a:cubicBezTo>
                    <a:pt x="41441" y="20716"/>
                    <a:pt x="41441" y="20718"/>
                    <a:pt x="41441" y="20719"/>
                  </a:cubicBezTo>
                  <a:cubicBezTo>
                    <a:pt x="41441" y="20721"/>
                    <a:pt x="41441" y="20725"/>
                    <a:pt x="41441" y="20727"/>
                  </a:cubicBezTo>
                  <a:lnTo>
                    <a:pt x="41441" y="20730"/>
                  </a:lnTo>
                  <a:cubicBezTo>
                    <a:pt x="41441" y="20734"/>
                    <a:pt x="41441" y="20734"/>
                    <a:pt x="41441" y="20737"/>
                  </a:cubicBezTo>
                  <a:cubicBezTo>
                    <a:pt x="41441" y="20739"/>
                    <a:pt x="41441" y="20740"/>
                    <a:pt x="41441" y="20741"/>
                  </a:cubicBezTo>
                  <a:cubicBezTo>
                    <a:pt x="41441" y="20743"/>
                    <a:pt x="41441" y="20745"/>
                    <a:pt x="41441" y="20748"/>
                  </a:cubicBezTo>
                  <a:lnTo>
                    <a:pt x="41441" y="20751"/>
                  </a:lnTo>
                  <a:cubicBezTo>
                    <a:pt x="41441" y="20753"/>
                    <a:pt x="41441" y="20755"/>
                    <a:pt x="41441" y="20757"/>
                  </a:cubicBezTo>
                  <a:cubicBezTo>
                    <a:pt x="41441" y="20758"/>
                    <a:pt x="41441" y="20760"/>
                    <a:pt x="41441" y="20761"/>
                  </a:cubicBezTo>
                  <a:cubicBezTo>
                    <a:pt x="41441" y="20763"/>
                    <a:pt x="41441" y="20767"/>
                    <a:pt x="41441" y="20770"/>
                  </a:cubicBezTo>
                  <a:lnTo>
                    <a:pt x="41441" y="20772"/>
                  </a:lnTo>
                  <a:cubicBezTo>
                    <a:pt x="41441" y="20776"/>
                    <a:pt x="41441" y="20776"/>
                    <a:pt x="41441" y="20780"/>
                  </a:cubicBezTo>
                  <a:lnTo>
                    <a:pt x="41441" y="20783"/>
                  </a:lnTo>
                  <a:cubicBezTo>
                    <a:pt x="41441" y="20785"/>
                    <a:pt x="41441" y="20788"/>
                    <a:pt x="41441" y="20789"/>
                  </a:cubicBezTo>
                  <a:lnTo>
                    <a:pt x="41441" y="20793"/>
                  </a:lnTo>
                  <a:cubicBezTo>
                    <a:pt x="41441" y="20796"/>
                    <a:pt x="41441" y="20797"/>
                    <a:pt x="41441" y="20800"/>
                  </a:cubicBezTo>
                  <a:lnTo>
                    <a:pt x="41441" y="20803"/>
                  </a:lnTo>
                  <a:cubicBezTo>
                    <a:pt x="41441" y="20805"/>
                    <a:pt x="41441" y="20809"/>
                    <a:pt x="41441" y="20812"/>
                  </a:cubicBezTo>
                  <a:lnTo>
                    <a:pt x="41441" y="20815"/>
                  </a:lnTo>
                  <a:lnTo>
                    <a:pt x="41441" y="20822"/>
                  </a:lnTo>
                  <a:lnTo>
                    <a:pt x="41441" y="20825"/>
                  </a:lnTo>
                  <a:lnTo>
                    <a:pt x="41441" y="20831"/>
                  </a:lnTo>
                  <a:lnTo>
                    <a:pt x="41441" y="20835"/>
                  </a:lnTo>
                  <a:lnTo>
                    <a:pt x="41441" y="20844"/>
                  </a:lnTo>
                  <a:lnTo>
                    <a:pt x="41441" y="20851"/>
                  </a:lnTo>
                  <a:lnTo>
                    <a:pt x="41441" y="20854"/>
                  </a:lnTo>
                  <a:lnTo>
                    <a:pt x="41441" y="20859"/>
                  </a:lnTo>
                  <a:lnTo>
                    <a:pt x="41441" y="20861"/>
                  </a:lnTo>
                  <a:lnTo>
                    <a:pt x="41441" y="20869"/>
                  </a:lnTo>
                  <a:lnTo>
                    <a:pt x="41441" y="20870"/>
                  </a:lnTo>
                  <a:lnTo>
                    <a:pt x="41441" y="20876"/>
                  </a:lnTo>
                  <a:lnTo>
                    <a:pt x="41441" y="20879"/>
                  </a:lnTo>
                  <a:cubicBezTo>
                    <a:pt x="41441" y="20880"/>
                    <a:pt x="41441" y="20883"/>
                    <a:pt x="41441" y="20885"/>
                  </a:cubicBezTo>
                  <a:lnTo>
                    <a:pt x="41441" y="20886"/>
                  </a:lnTo>
                  <a:cubicBezTo>
                    <a:pt x="41441" y="20888"/>
                    <a:pt x="41441" y="20891"/>
                    <a:pt x="41441" y="20893"/>
                  </a:cubicBezTo>
                  <a:cubicBezTo>
                    <a:pt x="41441" y="20894"/>
                    <a:pt x="41441" y="20895"/>
                    <a:pt x="41441" y="20896"/>
                  </a:cubicBezTo>
                  <a:lnTo>
                    <a:pt x="41441" y="20900"/>
                  </a:lnTo>
                  <a:lnTo>
                    <a:pt x="41441" y="20904"/>
                  </a:lnTo>
                  <a:cubicBezTo>
                    <a:pt x="41441" y="20906"/>
                    <a:pt x="41441" y="20907"/>
                    <a:pt x="41441" y="20909"/>
                  </a:cubicBezTo>
                  <a:cubicBezTo>
                    <a:pt x="41441" y="20910"/>
                    <a:pt x="41441" y="20912"/>
                    <a:pt x="41441" y="20913"/>
                  </a:cubicBezTo>
                  <a:cubicBezTo>
                    <a:pt x="41440" y="20914"/>
                    <a:pt x="41440" y="20916"/>
                    <a:pt x="41440" y="20918"/>
                  </a:cubicBezTo>
                  <a:cubicBezTo>
                    <a:pt x="41440" y="20919"/>
                    <a:pt x="41440" y="20920"/>
                    <a:pt x="41440" y="20921"/>
                  </a:cubicBezTo>
                  <a:cubicBezTo>
                    <a:pt x="41440" y="20922"/>
                    <a:pt x="41440" y="20923"/>
                    <a:pt x="41440" y="20925"/>
                  </a:cubicBezTo>
                  <a:lnTo>
                    <a:pt x="41440" y="20928"/>
                  </a:lnTo>
                  <a:lnTo>
                    <a:pt x="41440" y="20929"/>
                  </a:lnTo>
                  <a:cubicBezTo>
                    <a:pt x="41440" y="20933"/>
                    <a:pt x="41440" y="20936"/>
                    <a:pt x="41440" y="20940"/>
                  </a:cubicBezTo>
                  <a:lnTo>
                    <a:pt x="41440" y="20941"/>
                  </a:lnTo>
                  <a:cubicBezTo>
                    <a:pt x="41440" y="20973"/>
                    <a:pt x="41440" y="21006"/>
                    <a:pt x="41440" y="21037"/>
                  </a:cubicBezTo>
                  <a:cubicBezTo>
                    <a:pt x="41439" y="21106"/>
                    <a:pt x="41494" y="21161"/>
                    <a:pt x="41562" y="21161"/>
                  </a:cubicBezTo>
                  <a:lnTo>
                    <a:pt x="41563" y="21161"/>
                  </a:lnTo>
                  <a:cubicBezTo>
                    <a:pt x="41631" y="21161"/>
                    <a:pt x="41686" y="21107"/>
                    <a:pt x="41687" y="21039"/>
                  </a:cubicBezTo>
                  <a:cubicBezTo>
                    <a:pt x="41688" y="20975"/>
                    <a:pt x="41688" y="20909"/>
                    <a:pt x="41688" y="20844"/>
                  </a:cubicBezTo>
                  <a:cubicBezTo>
                    <a:pt x="41688" y="20618"/>
                    <a:pt x="41685" y="20390"/>
                    <a:pt x="41678" y="20163"/>
                  </a:cubicBezTo>
                  <a:cubicBezTo>
                    <a:pt x="41675" y="20097"/>
                    <a:pt x="41620" y="20044"/>
                    <a:pt x="41554" y="20044"/>
                  </a:cubicBezTo>
                  <a:close/>
                  <a:moveTo>
                    <a:pt x="124" y="20655"/>
                  </a:moveTo>
                  <a:cubicBezTo>
                    <a:pt x="56" y="20655"/>
                    <a:pt x="1" y="20710"/>
                    <a:pt x="1" y="20778"/>
                  </a:cubicBezTo>
                  <a:cubicBezTo>
                    <a:pt x="1" y="20800"/>
                    <a:pt x="1" y="20822"/>
                    <a:pt x="1" y="20844"/>
                  </a:cubicBezTo>
                  <a:cubicBezTo>
                    <a:pt x="1" y="21113"/>
                    <a:pt x="6" y="21386"/>
                    <a:pt x="16" y="21654"/>
                  </a:cubicBezTo>
                  <a:cubicBezTo>
                    <a:pt x="19" y="21720"/>
                    <a:pt x="74" y="21773"/>
                    <a:pt x="140" y="21773"/>
                  </a:cubicBezTo>
                  <a:lnTo>
                    <a:pt x="145" y="21773"/>
                  </a:lnTo>
                  <a:cubicBezTo>
                    <a:pt x="213" y="21770"/>
                    <a:pt x="266" y="21712"/>
                    <a:pt x="263" y="21644"/>
                  </a:cubicBezTo>
                  <a:cubicBezTo>
                    <a:pt x="256" y="21467"/>
                    <a:pt x="252" y="21289"/>
                    <a:pt x="250" y="21110"/>
                  </a:cubicBezTo>
                  <a:lnTo>
                    <a:pt x="250" y="21109"/>
                  </a:lnTo>
                  <a:cubicBezTo>
                    <a:pt x="250" y="21104"/>
                    <a:pt x="249" y="21099"/>
                    <a:pt x="249" y="21093"/>
                  </a:cubicBezTo>
                  <a:lnTo>
                    <a:pt x="249" y="21092"/>
                  </a:lnTo>
                  <a:cubicBezTo>
                    <a:pt x="249" y="21090"/>
                    <a:pt x="249" y="21087"/>
                    <a:pt x="249" y="21085"/>
                  </a:cubicBezTo>
                  <a:lnTo>
                    <a:pt x="249" y="21085"/>
                  </a:lnTo>
                  <a:cubicBezTo>
                    <a:pt x="249" y="21078"/>
                    <a:pt x="249" y="21073"/>
                    <a:pt x="249" y="21068"/>
                  </a:cubicBezTo>
                  <a:lnTo>
                    <a:pt x="249" y="21060"/>
                  </a:lnTo>
                  <a:lnTo>
                    <a:pt x="249" y="21059"/>
                  </a:lnTo>
                  <a:cubicBezTo>
                    <a:pt x="249" y="21054"/>
                    <a:pt x="249" y="21049"/>
                    <a:pt x="249" y="21044"/>
                  </a:cubicBezTo>
                  <a:lnTo>
                    <a:pt x="249" y="21043"/>
                  </a:lnTo>
                  <a:cubicBezTo>
                    <a:pt x="249" y="21040"/>
                    <a:pt x="249" y="21037"/>
                    <a:pt x="248" y="21036"/>
                  </a:cubicBezTo>
                  <a:lnTo>
                    <a:pt x="248" y="21034"/>
                  </a:lnTo>
                  <a:lnTo>
                    <a:pt x="248" y="21027"/>
                  </a:lnTo>
                  <a:lnTo>
                    <a:pt x="248" y="21026"/>
                  </a:lnTo>
                  <a:cubicBezTo>
                    <a:pt x="248" y="21023"/>
                    <a:pt x="248" y="21021"/>
                    <a:pt x="248" y="21018"/>
                  </a:cubicBezTo>
                  <a:lnTo>
                    <a:pt x="248" y="21017"/>
                  </a:lnTo>
                  <a:cubicBezTo>
                    <a:pt x="248" y="21015"/>
                    <a:pt x="248" y="21013"/>
                    <a:pt x="248" y="21011"/>
                  </a:cubicBezTo>
                  <a:lnTo>
                    <a:pt x="248" y="21009"/>
                  </a:lnTo>
                  <a:lnTo>
                    <a:pt x="248" y="21002"/>
                  </a:lnTo>
                  <a:cubicBezTo>
                    <a:pt x="248" y="20999"/>
                    <a:pt x="248" y="20996"/>
                    <a:pt x="248" y="20994"/>
                  </a:cubicBezTo>
                  <a:lnTo>
                    <a:pt x="248" y="20993"/>
                  </a:lnTo>
                  <a:lnTo>
                    <a:pt x="248" y="20986"/>
                  </a:lnTo>
                  <a:lnTo>
                    <a:pt x="248" y="20984"/>
                  </a:lnTo>
                  <a:cubicBezTo>
                    <a:pt x="248" y="20982"/>
                    <a:pt x="248" y="20980"/>
                    <a:pt x="248" y="20978"/>
                  </a:cubicBezTo>
                  <a:cubicBezTo>
                    <a:pt x="248" y="20977"/>
                    <a:pt x="248" y="20977"/>
                    <a:pt x="248" y="20976"/>
                  </a:cubicBezTo>
                  <a:cubicBezTo>
                    <a:pt x="248" y="20974"/>
                    <a:pt x="248" y="20971"/>
                    <a:pt x="248" y="20968"/>
                  </a:cubicBezTo>
                  <a:lnTo>
                    <a:pt x="248" y="20968"/>
                  </a:lnTo>
                  <a:lnTo>
                    <a:pt x="248" y="20961"/>
                  </a:lnTo>
                  <a:cubicBezTo>
                    <a:pt x="248" y="20961"/>
                    <a:pt x="248" y="20960"/>
                    <a:pt x="248" y="20959"/>
                  </a:cubicBezTo>
                  <a:lnTo>
                    <a:pt x="248" y="20953"/>
                  </a:lnTo>
                  <a:lnTo>
                    <a:pt x="248" y="20951"/>
                  </a:lnTo>
                  <a:lnTo>
                    <a:pt x="248" y="20943"/>
                  </a:lnTo>
                  <a:lnTo>
                    <a:pt x="248" y="20936"/>
                  </a:lnTo>
                  <a:lnTo>
                    <a:pt x="248" y="20934"/>
                  </a:lnTo>
                  <a:lnTo>
                    <a:pt x="248" y="20928"/>
                  </a:lnTo>
                  <a:lnTo>
                    <a:pt x="248" y="20927"/>
                  </a:lnTo>
                  <a:lnTo>
                    <a:pt x="248" y="20919"/>
                  </a:lnTo>
                  <a:lnTo>
                    <a:pt x="248" y="20918"/>
                  </a:lnTo>
                  <a:lnTo>
                    <a:pt x="248" y="20911"/>
                  </a:lnTo>
                  <a:lnTo>
                    <a:pt x="248" y="20909"/>
                  </a:lnTo>
                  <a:cubicBezTo>
                    <a:pt x="248" y="20906"/>
                    <a:pt x="248" y="20905"/>
                    <a:pt x="248" y="20903"/>
                  </a:cubicBezTo>
                  <a:lnTo>
                    <a:pt x="248" y="20901"/>
                  </a:lnTo>
                  <a:cubicBezTo>
                    <a:pt x="248" y="20899"/>
                    <a:pt x="248" y="20896"/>
                    <a:pt x="248" y="20893"/>
                  </a:cubicBezTo>
                  <a:cubicBezTo>
                    <a:pt x="248" y="20891"/>
                    <a:pt x="248" y="20888"/>
                    <a:pt x="248" y="20886"/>
                  </a:cubicBezTo>
                  <a:cubicBezTo>
                    <a:pt x="248" y="20886"/>
                    <a:pt x="248" y="20885"/>
                    <a:pt x="248" y="20884"/>
                  </a:cubicBezTo>
                  <a:lnTo>
                    <a:pt x="248" y="20879"/>
                  </a:lnTo>
                  <a:cubicBezTo>
                    <a:pt x="248" y="20878"/>
                    <a:pt x="248" y="20877"/>
                    <a:pt x="248" y="20876"/>
                  </a:cubicBezTo>
                  <a:cubicBezTo>
                    <a:pt x="248" y="20872"/>
                    <a:pt x="248" y="20866"/>
                    <a:pt x="248" y="20861"/>
                  </a:cubicBezTo>
                  <a:lnTo>
                    <a:pt x="248" y="20858"/>
                  </a:lnTo>
                  <a:lnTo>
                    <a:pt x="248" y="20853"/>
                  </a:lnTo>
                  <a:lnTo>
                    <a:pt x="248" y="20851"/>
                  </a:lnTo>
                  <a:lnTo>
                    <a:pt x="248" y="20844"/>
                  </a:lnTo>
                  <a:lnTo>
                    <a:pt x="248" y="20836"/>
                  </a:lnTo>
                  <a:lnTo>
                    <a:pt x="248" y="20829"/>
                  </a:lnTo>
                  <a:lnTo>
                    <a:pt x="248" y="20828"/>
                  </a:lnTo>
                  <a:cubicBezTo>
                    <a:pt x="248" y="20811"/>
                    <a:pt x="248" y="20795"/>
                    <a:pt x="248" y="20779"/>
                  </a:cubicBezTo>
                  <a:cubicBezTo>
                    <a:pt x="248" y="20711"/>
                    <a:pt x="193" y="20655"/>
                    <a:pt x="125" y="20655"/>
                  </a:cubicBezTo>
                  <a:close/>
                  <a:moveTo>
                    <a:pt x="41521" y="22073"/>
                  </a:moveTo>
                  <a:cubicBezTo>
                    <a:pt x="41456" y="22073"/>
                    <a:pt x="41402" y="22124"/>
                    <a:pt x="41397" y="22189"/>
                  </a:cubicBezTo>
                  <a:cubicBezTo>
                    <a:pt x="41383" y="22412"/>
                    <a:pt x="41365" y="22635"/>
                    <a:pt x="41343" y="22856"/>
                  </a:cubicBezTo>
                  <a:cubicBezTo>
                    <a:pt x="41343" y="22859"/>
                    <a:pt x="41343" y="22860"/>
                    <a:pt x="41343" y="22861"/>
                  </a:cubicBezTo>
                  <a:cubicBezTo>
                    <a:pt x="41342" y="22862"/>
                    <a:pt x="41342" y="22863"/>
                    <a:pt x="41342" y="22864"/>
                  </a:cubicBezTo>
                  <a:cubicBezTo>
                    <a:pt x="41342" y="22865"/>
                    <a:pt x="41342" y="22868"/>
                    <a:pt x="41342" y="22868"/>
                  </a:cubicBezTo>
                  <a:cubicBezTo>
                    <a:pt x="41342" y="22869"/>
                    <a:pt x="41342" y="22870"/>
                    <a:pt x="41342" y="22871"/>
                  </a:cubicBezTo>
                  <a:cubicBezTo>
                    <a:pt x="41342" y="22873"/>
                    <a:pt x="41342" y="22875"/>
                    <a:pt x="41342" y="22875"/>
                  </a:cubicBezTo>
                  <a:cubicBezTo>
                    <a:pt x="41342" y="22877"/>
                    <a:pt x="41342" y="22878"/>
                    <a:pt x="41342" y="22879"/>
                  </a:cubicBezTo>
                  <a:cubicBezTo>
                    <a:pt x="41341" y="22880"/>
                    <a:pt x="41341" y="22882"/>
                    <a:pt x="41341" y="22883"/>
                  </a:cubicBezTo>
                  <a:cubicBezTo>
                    <a:pt x="41341" y="22885"/>
                    <a:pt x="41341" y="22888"/>
                    <a:pt x="41340" y="22890"/>
                  </a:cubicBezTo>
                  <a:cubicBezTo>
                    <a:pt x="41340" y="22891"/>
                    <a:pt x="41340" y="22891"/>
                    <a:pt x="41340" y="22892"/>
                  </a:cubicBezTo>
                  <a:cubicBezTo>
                    <a:pt x="41340" y="22894"/>
                    <a:pt x="41340" y="22895"/>
                    <a:pt x="41339" y="22897"/>
                  </a:cubicBezTo>
                  <a:cubicBezTo>
                    <a:pt x="41339" y="22898"/>
                    <a:pt x="41339" y="22900"/>
                    <a:pt x="41339" y="22900"/>
                  </a:cubicBezTo>
                  <a:cubicBezTo>
                    <a:pt x="41339" y="22902"/>
                    <a:pt x="41339" y="22903"/>
                    <a:pt x="41339" y="22906"/>
                  </a:cubicBezTo>
                  <a:cubicBezTo>
                    <a:pt x="41339" y="22906"/>
                    <a:pt x="41338" y="22907"/>
                    <a:pt x="41338" y="22908"/>
                  </a:cubicBezTo>
                  <a:cubicBezTo>
                    <a:pt x="41338" y="22909"/>
                    <a:pt x="41338" y="22912"/>
                    <a:pt x="41338" y="22914"/>
                  </a:cubicBezTo>
                  <a:lnTo>
                    <a:pt x="41337" y="22915"/>
                  </a:lnTo>
                  <a:cubicBezTo>
                    <a:pt x="41333" y="22960"/>
                    <a:pt x="41328" y="23006"/>
                    <a:pt x="41323" y="23051"/>
                  </a:cubicBezTo>
                  <a:cubicBezTo>
                    <a:pt x="41316" y="23118"/>
                    <a:pt x="41365" y="23179"/>
                    <a:pt x="41433" y="23187"/>
                  </a:cubicBezTo>
                  <a:lnTo>
                    <a:pt x="41446" y="23187"/>
                  </a:lnTo>
                  <a:cubicBezTo>
                    <a:pt x="41509" y="23187"/>
                    <a:pt x="41562" y="23140"/>
                    <a:pt x="41569" y="23077"/>
                  </a:cubicBezTo>
                  <a:cubicBezTo>
                    <a:pt x="41600" y="22788"/>
                    <a:pt x="41625" y="22495"/>
                    <a:pt x="41645" y="22205"/>
                  </a:cubicBezTo>
                  <a:cubicBezTo>
                    <a:pt x="41649" y="22137"/>
                    <a:pt x="41597" y="22078"/>
                    <a:pt x="41529" y="22074"/>
                  </a:cubicBezTo>
                  <a:cubicBezTo>
                    <a:pt x="41526" y="22074"/>
                    <a:pt x="41523" y="22073"/>
                    <a:pt x="41521" y="22073"/>
                  </a:cubicBezTo>
                  <a:close/>
                  <a:moveTo>
                    <a:pt x="217" y="22682"/>
                  </a:moveTo>
                  <a:cubicBezTo>
                    <a:pt x="213" y="22682"/>
                    <a:pt x="209" y="22682"/>
                    <a:pt x="205" y="22683"/>
                  </a:cubicBezTo>
                  <a:cubicBezTo>
                    <a:pt x="137" y="22689"/>
                    <a:pt x="87" y="22750"/>
                    <a:pt x="93" y="22818"/>
                  </a:cubicBezTo>
                  <a:cubicBezTo>
                    <a:pt x="121" y="23108"/>
                    <a:pt x="155" y="23400"/>
                    <a:pt x="194" y="23687"/>
                  </a:cubicBezTo>
                  <a:cubicBezTo>
                    <a:pt x="202" y="23749"/>
                    <a:pt x="255" y="23794"/>
                    <a:pt x="317" y="23794"/>
                  </a:cubicBezTo>
                  <a:cubicBezTo>
                    <a:pt x="322" y="23794"/>
                    <a:pt x="328" y="23794"/>
                    <a:pt x="333" y="23793"/>
                  </a:cubicBezTo>
                  <a:cubicBezTo>
                    <a:pt x="401" y="23783"/>
                    <a:pt x="448" y="23721"/>
                    <a:pt x="439" y="23653"/>
                  </a:cubicBezTo>
                  <a:cubicBezTo>
                    <a:pt x="425" y="23550"/>
                    <a:pt x="412" y="23446"/>
                    <a:pt x="399" y="23343"/>
                  </a:cubicBezTo>
                  <a:cubicBezTo>
                    <a:pt x="399" y="23340"/>
                    <a:pt x="399" y="23337"/>
                    <a:pt x="398" y="23335"/>
                  </a:cubicBezTo>
                  <a:cubicBezTo>
                    <a:pt x="398" y="23329"/>
                    <a:pt x="397" y="23324"/>
                    <a:pt x="396" y="23319"/>
                  </a:cubicBezTo>
                  <a:lnTo>
                    <a:pt x="396" y="23318"/>
                  </a:lnTo>
                  <a:cubicBezTo>
                    <a:pt x="396" y="23315"/>
                    <a:pt x="395" y="23314"/>
                    <a:pt x="395" y="23311"/>
                  </a:cubicBezTo>
                  <a:cubicBezTo>
                    <a:pt x="395" y="23310"/>
                    <a:pt x="395" y="23309"/>
                    <a:pt x="395" y="23309"/>
                  </a:cubicBezTo>
                  <a:cubicBezTo>
                    <a:pt x="395" y="23308"/>
                    <a:pt x="394" y="23306"/>
                    <a:pt x="394" y="23304"/>
                  </a:cubicBezTo>
                  <a:cubicBezTo>
                    <a:pt x="394" y="23302"/>
                    <a:pt x="394" y="23302"/>
                    <a:pt x="394" y="23301"/>
                  </a:cubicBezTo>
                  <a:cubicBezTo>
                    <a:pt x="393" y="23300"/>
                    <a:pt x="393" y="23298"/>
                    <a:pt x="393" y="23296"/>
                  </a:cubicBezTo>
                  <a:cubicBezTo>
                    <a:pt x="393" y="23295"/>
                    <a:pt x="393" y="23294"/>
                    <a:pt x="393" y="23294"/>
                  </a:cubicBezTo>
                  <a:cubicBezTo>
                    <a:pt x="393" y="23292"/>
                    <a:pt x="393" y="23290"/>
                    <a:pt x="393" y="23289"/>
                  </a:cubicBezTo>
                  <a:cubicBezTo>
                    <a:pt x="393" y="23288"/>
                    <a:pt x="392" y="23284"/>
                    <a:pt x="392" y="23282"/>
                  </a:cubicBezTo>
                  <a:cubicBezTo>
                    <a:pt x="392" y="23281"/>
                    <a:pt x="392" y="23280"/>
                    <a:pt x="392" y="23279"/>
                  </a:cubicBezTo>
                  <a:cubicBezTo>
                    <a:pt x="391" y="23278"/>
                    <a:pt x="391" y="23275"/>
                    <a:pt x="391" y="23274"/>
                  </a:cubicBezTo>
                  <a:cubicBezTo>
                    <a:pt x="391" y="23274"/>
                    <a:pt x="391" y="23273"/>
                    <a:pt x="391" y="23272"/>
                  </a:cubicBezTo>
                  <a:cubicBezTo>
                    <a:pt x="390" y="23270"/>
                    <a:pt x="390" y="23269"/>
                    <a:pt x="390" y="23267"/>
                  </a:cubicBezTo>
                  <a:cubicBezTo>
                    <a:pt x="390" y="23267"/>
                    <a:pt x="390" y="23266"/>
                    <a:pt x="390" y="23265"/>
                  </a:cubicBezTo>
                  <a:cubicBezTo>
                    <a:pt x="390" y="23263"/>
                    <a:pt x="389" y="23261"/>
                    <a:pt x="389" y="23260"/>
                  </a:cubicBezTo>
                  <a:cubicBezTo>
                    <a:pt x="389" y="23259"/>
                    <a:pt x="389" y="23259"/>
                    <a:pt x="389" y="23258"/>
                  </a:cubicBezTo>
                  <a:cubicBezTo>
                    <a:pt x="371" y="23104"/>
                    <a:pt x="354" y="22950"/>
                    <a:pt x="340" y="22794"/>
                  </a:cubicBezTo>
                  <a:cubicBezTo>
                    <a:pt x="334" y="22730"/>
                    <a:pt x="280" y="22682"/>
                    <a:pt x="217" y="22682"/>
                  </a:cubicBezTo>
                  <a:close/>
                  <a:moveTo>
                    <a:pt x="41291" y="24089"/>
                  </a:moveTo>
                  <a:cubicBezTo>
                    <a:pt x="41232" y="24089"/>
                    <a:pt x="41179" y="24132"/>
                    <a:pt x="41169" y="24192"/>
                  </a:cubicBezTo>
                  <a:cubicBezTo>
                    <a:pt x="41136" y="24398"/>
                    <a:pt x="41099" y="24602"/>
                    <a:pt x="41059" y="24805"/>
                  </a:cubicBezTo>
                  <a:cubicBezTo>
                    <a:pt x="41059" y="24805"/>
                    <a:pt x="41059" y="24805"/>
                    <a:pt x="41059" y="24806"/>
                  </a:cubicBezTo>
                  <a:cubicBezTo>
                    <a:pt x="41058" y="24808"/>
                    <a:pt x="41058" y="24809"/>
                    <a:pt x="41058" y="24812"/>
                  </a:cubicBezTo>
                  <a:lnTo>
                    <a:pt x="41057" y="24812"/>
                  </a:lnTo>
                  <a:cubicBezTo>
                    <a:pt x="41056" y="24820"/>
                    <a:pt x="41054" y="24829"/>
                    <a:pt x="41053" y="24836"/>
                  </a:cubicBezTo>
                  <a:cubicBezTo>
                    <a:pt x="41053" y="24837"/>
                    <a:pt x="41053" y="24838"/>
                    <a:pt x="41052" y="24839"/>
                  </a:cubicBezTo>
                  <a:cubicBezTo>
                    <a:pt x="41052" y="24840"/>
                    <a:pt x="41052" y="24842"/>
                    <a:pt x="41051" y="24843"/>
                  </a:cubicBezTo>
                  <a:cubicBezTo>
                    <a:pt x="41051" y="24844"/>
                    <a:pt x="41051" y="24845"/>
                    <a:pt x="41051" y="24847"/>
                  </a:cubicBezTo>
                  <a:cubicBezTo>
                    <a:pt x="41050" y="24848"/>
                    <a:pt x="41050" y="24849"/>
                    <a:pt x="41050" y="24850"/>
                  </a:cubicBezTo>
                  <a:cubicBezTo>
                    <a:pt x="41050" y="24851"/>
                    <a:pt x="41049" y="24853"/>
                    <a:pt x="41049" y="24854"/>
                  </a:cubicBezTo>
                  <a:cubicBezTo>
                    <a:pt x="41049" y="24856"/>
                    <a:pt x="41048" y="24857"/>
                    <a:pt x="41048" y="24857"/>
                  </a:cubicBezTo>
                  <a:cubicBezTo>
                    <a:pt x="41048" y="24859"/>
                    <a:pt x="41047" y="24860"/>
                    <a:pt x="41047" y="24862"/>
                  </a:cubicBezTo>
                  <a:cubicBezTo>
                    <a:pt x="41047" y="24863"/>
                    <a:pt x="41047" y="24864"/>
                    <a:pt x="41047" y="24864"/>
                  </a:cubicBezTo>
                  <a:cubicBezTo>
                    <a:pt x="41046" y="24867"/>
                    <a:pt x="41046" y="24870"/>
                    <a:pt x="41046" y="24872"/>
                  </a:cubicBezTo>
                  <a:lnTo>
                    <a:pt x="41046" y="24873"/>
                  </a:lnTo>
                  <a:cubicBezTo>
                    <a:pt x="41045" y="24875"/>
                    <a:pt x="41045" y="24878"/>
                    <a:pt x="41044" y="24879"/>
                  </a:cubicBezTo>
                  <a:lnTo>
                    <a:pt x="41044" y="24881"/>
                  </a:lnTo>
                  <a:cubicBezTo>
                    <a:pt x="41043" y="24883"/>
                    <a:pt x="41043" y="24885"/>
                    <a:pt x="41042" y="24887"/>
                  </a:cubicBezTo>
                  <a:lnTo>
                    <a:pt x="41042" y="24889"/>
                  </a:lnTo>
                  <a:cubicBezTo>
                    <a:pt x="41042" y="24891"/>
                    <a:pt x="41041" y="24893"/>
                    <a:pt x="41041" y="24895"/>
                  </a:cubicBezTo>
                  <a:lnTo>
                    <a:pt x="41040" y="24896"/>
                  </a:lnTo>
                  <a:cubicBezTo>
                    <a:pt x="41031" y="24945"/>
                    <a:pt x="41021" y="24995"/>
                    <a:pt x="41011" y="25043"/>
                  </a:cubicBezTo>
                  <a:cubicBezTo>
                    <a:pt x="40997" y="25110"/>
                    <a:pt x="41039" y="25175"/>
                    <a:pt x="41107" y="25189"/>
                  </a:cubicBezTo>
                  <a:cubicBezTo>
                    <a:pt x="41115" y="25191"/>
                    <a:pt x="41123" y="25192"/>
                    <a:pt x="41132" y="25192"/>
                  </a:cubicBezTo>
                  <a:cubicBezTo>
                    <a:pt x="41190" y="25192"/>
                    <a:pt x="41240" y="25152"/>
                    <a:pt x="41253" y="25093"/>
                  </a:cubicBezTo>
                  <a:cubicBezTo>
                    <a:pt x="41312" y="24809"/>
                    <a:pt x="41366" y="24520"/>
                    <a:pt x="41413" y="24233"/>
                  </a:cubicBezTo>
                  <a:cubicBezTo>
                    <a:pt x="41424" y="24166"/>
                    <a:pt x="41378" y="24102"/>
                    <a:pt x="41311" y="24091"/>
                  </a:cubicBezTo>
                  <a:cubicBezTo>
                    <a:pt x="41304" y="24090"/>
                    <a:pt x="41297" y="24089"/>
                    <a:pt x="41291" y="24089"/>
                  </a:cubicBezTo>
                  <a:close/>
                  <a:moveTo>
                    <a:pt x="506" y="24691"/>
                  </a:moveTo>
                  <a:cubicBezTo>
                    <a:pt x="498" y="24691"/>
                    <a:pt x="490" y="24692"/>
                    <a:pt x="482" y="24693"/>
                  </a:cubicBezTo>
                  <a:cubicBezTo>
                    <a:pt x="415" y="24706"/>
                    <a:pt x="372" y="24771"/>
                    <a:pt x="385" y="24838"/>
                  </a:cubicBezTo>
                  <a:cubicBezTo>
                    <a:pt x="441" y="25124"/>
                    <a:pt x="503" y="25411"/>
                    <a:pt x="571" y="25694"/>
                  </a:cubicBezTo>
                  <a:cubicBezTo>
                    <a:pt x="584" y="25751"/>
                    <a:pt x="634" y="25789"/>
                    <a:pt x="690" y="25789"/>
                  </a:cubicBezTo>
                  <a:cubicBezTo>
                    <a:pt x="700" y="25789"/>
                    <a:pt x="709" y="25787"/>
                    <a:pt x="719" y="25786"/>
                  </a:cubicBezTo>
                  <a:cubicBezTo>
                    <a:pt x="785" y="25769"/>
                    <a:pt x="826" y="25703"/>
                    <a:pt x="811" y="25636"/>
                  </a:cubicBezTo>
                  <a:cubicBezTo>
                    <a:pt x="752" y="25389"/>
                    <a:pt x="697" y="25141"/>
                    <a:pt x="647" y="24891"/>
                  </a:cubicBezTo>
                  <a:cubicBezTo>
                    <a:pt x="647" y="24888"/>
                    <a:pt x="647" y="24887"/>
                    <a:pt x="646" y="24884"/>
                  </a:cubicBezTo>
                  <a:lnTo>
                    <a:pt x="646" y="24884"/>
                  </a:lnTo>
                  <a:cubicBezTo>
                    <a:pt x="644" y="24875"/>
                    <a:pt x="642" y="24866"/>
                    <a:pt x="641" y="24857"/>
                  </a:cubicBezTo>
                  <a:cubicBezTo>
                    <a:pt x="641" y="24856"/>
                    <a:pt x="641" y="24854"/>
                    <a:pt x="640" y="24852"/>
                  </a:cubicBezTo>
                  <a:cubicBezTo>
                    <a:pt x="640" y="24851"/>
                    <a:pt x="640" y="24850"/>
                    <a:pt x="640" y="24850"/>
                  </a:cubicBezTo>
                  <a:cubicBezTo>
                    <a:pt x="639" y="24849"/>
                    <a:pt x="639" y="24847"/>
                    <a:pt x="639" y="24845"/>
                  </a:cubicBezTo>
                  <a:cubicBezTo>
                    <a:pt x="638" y="24844"/>
                    <a:pt x="638" y="24843"/>
                    <a:pt x="638" y="24843"/>
                  </a:cubicBezTo>
                  <a:cubicBezTo>
                    <a:pt x="638" y="24842"/>
                    <a:pt x="637" y="24840"/>
                    <a:pt x="637" y="24838"/>
                  </a:cubicBezTo>
                  <a:cubicBezTo>
                    <a:pt x="637" y="24837"/>
                    <a:pt x="636" y="24836"/>
                    <a:pt x="636" y="24836"/>
                  </a:cubicBezTo>
                  <a:cubicBezTo>
                    <a:pt x="636" y="24834"/>
                    <a:pt x="636" y="24833"/>
                    <a:pt x="635" y="24831"/>
                  </a:cubicBezTo>
                  <a:cubicBezTo>
                    <a:pt x="635" y="24830"/>
                    <a:pt x="635" y="24829"/>
                    <a:pt x="635" y="24828"/>
                  </a:cubicBezTo>
                  <a:cubicBezTo>
                    <a:pt x="634" y="24826"/>
                    <a:pt x="634" y="24824"/>
                    <a:pt x="634" y="24823"/>
                  </a:cubicBezTo>
                  <a:cubicBezTo>
                    <a:pt x="634" y="24821"/>
                    <a:pt x="634" y="24819"/>
                    <a:pt x="633" y="24817"/>
                  </a:cubicBezTo>
                  <a:cubicBezTo>
                    <a:pt x="633" y="24816"/>
                    <a:pt x="633" y="24816"/>
                    <a:pt x="633" y="24815"/>
                  </a:cubicBezTo>
                  <a:cubicBezTo>
                    <a:pt x="632" y="24813"/>
                    <a:pt x="632" y="24811"/>
                    <a:pt x="631" y="24809"/>
                  </a:cubicBezTo>
                  <a:cubicBezTo>
                    <a:pt x="631" y="24809"/>
                    <a:pt x="631" y="24809"/>
                    <a:pt x="631" y="24807"/>
                  </a:cubicBezTo>
                  <a:lnTo>
                    <a:pt x="630" y="24802"/>
                  </a:lnTo>
                  <a:lnTo>
                    <a:pt x="629" y="24800"/>
                  </a:lnTo>
                  <a:cubicBezTo>
                    <a:pt x="629" y="24798"/>
                    <a:pt x="628" y="24795"/>
                    <a:pt x="628" y="24794"/>
                  </a:cubicBezTo>
                  <a:lnTo>
                    <a:pt x="628" y="24793"/>
                  </a:lnTo>
                  <a:cubicBezTo>
                    <a:pt x="627" y="24792"/>
                    <a:pt x="627" y="24792"/>
                    <a:pt x="627" y="24791"/>
                  </a:cubicBezTo>
                  <a:cubicBezTo>
                    <a:pt x="616" y="24732"/>
                    <a:pt x="565" y="24691"/>
                    <a:pt x="506" y="24691"/>
                  </a:cubicBezTo>
                  <a:close/>
                  <a:moveTo>
                    <a:pt x="40864" y="26073"/>
                  </a:moveTo>
                  <a:cubicBezTo>
                    <a:pt x="40809" y="26073"/>
                    <a:pt x="40759" y="26110"/>
                    <a:pt x="40744" y="26165"/>
                  </a:cubicBezTo>
                  <a:cubicBezTo>
                    <a:pt x="40743" y="26166"/>
                    <a:pt x="40743" y="26167"/>
                    <a:pt x="40743" y="26168"/>
                  </a:cubicBezTo>
                  <a:cubicBezTo>
                    <a:pt x="40743" y="26169"/>
                    <a:pt x="40743" y="26171"/>
                    <a:pt x="40743" y="26171"/>
                  </a:cubicBezTo>
                  <a:cubicBezTo>
                    <a:pt x="40742" y="26172"/>
                    <a:pt x="40742" y="26173"/>
                    <a:pt x="40742" y="26175"/>
                  </a:cubicBezTo>
                  <a:cubicBezTo>
                    <a:pt x="40741" y="26178"/>
                    <a:pt x="40740" y="26180"/>
                    <a:pt x="40739" y="26183"/>
                  </a:cubicBezTo>
                  <a:cubicBezTo>
                    <a:pt x="40739" y="26183"/>
                    <a:pt x="40739" y="26184"/>
                    <a:pt x="40739" y="26185"/>
                  </a:cubicBezTo>
                  <a:cubicBezTo>
                    <a:pt x="40738" y="26186"/>
                    <a:pt x="40738" y="26187"/>
                    <a:pt x="40737" y="26189"/>
                  </a:cubicBezTo>
                  <a:cubicBezTo>
                    <a:pt x="40737" y="26190"/>
                    <a:pt x="40737" y="26191"/>
                    <a:pt x="40737" y="26192"/>
                  </a:cubicBezTo>
                  <a:cubicBezTo>
                    <a:pt x="40736" y="26193"/>
                    <a:pt x="40736" y="26194"/>
                    <a:pt x="40736" y="26197"/>
                  </a:cubicBezTo>
                  <a:cubicBezTo>
                    <a:pt x="40736" y="26197"/>
                    <a:pt x="40736" y="26198"/>
                    <a:pt x="40736" y="26199"/>
                  </a:cubicBezTo>
                  <a:cubicBezTo>
                    <a:pt x="40735" y="26199"/>
                    <a:pt x="40734" y="26203"/>
                    <a:pt x="40734" y="26204"/>
                  </a:cubicBezTo>
                  <a:cubicBezTo>
                    <a:pt x="40734" y="26204"/>
                    <a:pt x="40734" y="26205"/>
                    <a:pt x="40734" y="26205"/>
                  </a:cubicBezTo>
                  <a:cubicBezTo>
                    <a:pt x="40671" y="26435"/>
                    <a:pt x="40606" y="26664"/>
                    <a:pt x="40536" y="26891"/>
                  </a:cubicBezTo>
                  <a:cubicBezTo>
                    <a:pt x="40535" y="26892"/>
                    <a:pt x="40535" y="26892"/>
                    <a:pt x="40535" y="26893"/>
                  </a:cubicBezTo>
                  <a:cubicBezTo>
                    <a:pt x="40534" y="26894"/>
                    <a:pt x="40534" y="26895"/>
                    <a:pt x="40533" y="26897"/>
                  </a:cubicBezTo>
                  <a:cubicBezTo>
                    <a:pt x="40533" y="26898"/>
                    <a:pt x="40533" y="26899"/>
                    <a:pt x="40533" y="26900"/>
                  </a:cubicBezTo>
                  <a:cubicBezTo>
                    <a:pt x="40532" y="26901"/>
                    <a:pt x="40532" y="26902"/>
                    <a:pt x="40531" y="26904"/>
                  </a:cubicBezTo>
                  <a:lnTo>
                    <a:pt x="40530" y="26907"/>
                  </a:lnTo>
                  <a:cubicBezTo>
                    <a:pt x="40530" y="26908"/>
                    <a:pt x="40530" y="26909"/>
                    <a:pt x="40530" y="26911"/>
                  </a:cubicBezTo>
                  <a:cubicBezTo>
                    <a:pt x="40529" y="26912"/>
                    <a:pt x="40529" y="26914"/>
                    <a:pt x="40528" y="26915"/>
                  </a:cubicBezTo>
                  <a:cubicBezTo>
                    <a:pt x="40528" y="26915"/>
                    <a:pt x="40527" y="26917"/>
                    <a:pt x="40527" y="26917"/>
                  </a:cubicBezTo>
                  <a:cubicBezTo>
                    <a:pt x="40526" y="26922"/>
                    <a:pt x="40524" y="26927"/>
                    <a:pt x="40523" y="26932"/>
                  </a:cubicBezTo>
                  <a:cubicBezTo>
                    <a:pt x="40523" y="26932"/>
                    <a:pt x="40523" y="26933"/>
                    <a:pt x="40523" y="26934"/>
                  </a:cubicBezTo>
                  <a:cubicBezTo>
                    <a:pt x="40522" y="26935"/>
                    <a:pt x="40521" y="26937"/>
                    <a:pt x="40521" y="26939"/>
                  </a:cubicBezTo>
                  <a:lnTo>
                    <a:pt x="40520" y="26941"/>
                  </a:lnTo>
                  <a:cubicBezTo>
                    <a:pt x="40519" y="26942"/>
                    <a:pt x="40519" y="26944"/>
                    <a:pt x="40518" y="26947"/>
                  </a:cubicBezTo>
                  <a:lnTo>
                    <a:pt x="40518" y="26948"/>
                  </a:lnTo>
                  <a:cubicBezTo>
                    <a:pt x="40513" y="26963"/>
                    <a:pt x="40508" y="26979"/>
                    <a:pt x="40503" y="26996"/>
                  </a:cubicBezTo>
                  <a:cubicBezTo>
                    <a:pt x="40482" y="27060"/>
                    <a:pt x="40519" y="27130"/>
                    <a:pt x="40584" y="27150"/>
                  </a:cubicBezTo>
                  <a:cubicBezTo>
                    <a:pt x="40596" y="27154"/>
                    <a:pt x="40609" y="27156"/>
                    <a:pt x="40621" y="27156"/>
                  </a:cubicBezTo>
                  <a:cubicBezTo>
                    <a:pt x="40674" y="27156"/>
                    <a:pt x="40723" y="27122"/>
                    <a:pt x="40739" y="27069"/>
                  </a:cubicBezTo>
                  <a:cubicBezTo>
                    <a:pt x="40826" y="26792"/>
                    <a:pt x="40908" y="26509"/>
                    <a:pt x="40983" y="26229"/>
                  </a:cubicBezTo>
                  <a:cubicBezTo>
                    <a:pt x="41001" y="26163"/>
                    <a:pt x="40962" y="26095"/>
                    <a:pt x="40895" y="26077"/>
                  </a:cubicBezTo>
                  <a:cubicBezTo>
                    <a:pt x="40885" y="26075"/>
                    <a:pt x="40874" y="26073"/>
                    <a:pt x="40864" y="26073"/>
                  </a:cubicBezTo>
                  <a:close/>
                  <a:moveTo>
                    <a:pt x="992" y="26661"/>
                  </a:moveTo>
                  <a:cubicBezTo>
                    <a:pt x="980" y="26661"/>
                    <a:pt x="969" y="26663"/>
                    <a:pt x="957" y="26667"/>
                  </a:cubicBezTo>
                  <a:cubicBezTo>
                    <a:pt x="891" y="26686"/>
                    <a:pt x="854" y="26755"/>
                    <a:pt x="874" y="26820"/>
                  </a:cubicBezTo>
                  <a:cubicBezTo>
                    <a:pt x="957" y="27099"/>
                    <a:pt x="1047" y="27379"/>
                    <a:pt x="1143" y="27653"/>
                  </a:cubicBezTo>
                  <a:cubicBezTo>
                    <a:pt x="1160" y="27705"/>
                    <a:pt x="1208" y="27736"/>
                    <a:pt x="1260" y="27736"/>
                  </a:cubicBezTo>
                  <a:cubicBezTo>
                    <a:pt x="1273" y="27736"/>
                    <a:pt x="1287" y="27734"/>
                    <a:pt x="1300" y="27729"/>
                  </a:cubicBezTo>
                  <a:cubicBezTo>
                    <a:pt x="1364" y="27707"/>
                    <a:pt x="1398" y="27637"/>
                    <a:pt x="1377" y="27572"/>
                  </a:cubicBezTo>
                  <a:cubicBezTo>
                    <a:pt x="1377" y="27571"/>
                    <a:pt x="1376" y="27571"/>
                    <a:pt x="1376" y="27570"/>
                  </a:cubicBezTo>
                  <a:lnTo>
                    <a:pt x="1375" y="27569"/>
                  </a:lnTo>
                  <a:cubicBezTo>
                    <a:pt x="1375" y="27567"/>
                    <a:pt x="1374" y="27565"/>
                    <a:pt x="1373" y="27563"/>
                  </a:cubicBezTo>
                  <a:cubicBezTo>
                    <a:pt x="1373" y="27562"/>
                    <a:pt x="1373" y="27562"/>
                    <a:pt x="1372" y="27561"/>
                  </a:cubicBezTo>
                  <a:cubicBezTo>
                    <a:pt x="1372" y="27560"/>
                    <a:pt x="1371" y="27558"/>
                    <a:pt x="1371" y="27556"/>
                  </a:cubicBezTo>
                  <a:cubicBezTo>
                    <a:pt x="1370" y="27555"/>
                    <a:pt x="1370" y="27555"/>
                    <a:pt x="1370" y="27554"/>
                  </a:cubicBezTo>
                  <a:cubicBezTo>
                    <a:pt x="1370" y="27552"/>
                    <a:pt x="1369" y="27551"/>
                    <a:pt x="1369" y="27549"/>
                  </a:cubicBezTo>
                  <a:cubicBezTo>
                    <a:pt x="1369" y="27548"/>
                    <a:pt x="1368" y="27548"/>
                    <a:pt x="1368" y="27547"/>
                  </a:cubicBezTo>
                  <a:cubicBezTo>
                    <a:pt x="1367" y="27545"/>
                    <a:pt x="1367" y="27544"/>
                    <a:pt x="1366" y="27542"/>
                  </a:cubicBezTo>
                  <a:cubicBezTo>
                    <a:pt x="1365" y="27541"/>
                    <a:pt x="1364" y="27538"/>
                    <a:pt x="1363" y="27535"/>
                  </a:cubicBezTo>
                  <a:cubicBezTo>
                    <a:pt x="1363" y="27535"/>
                    <a:pt x="1363" y="27534"/>
                    <a:pt x="1363" y="27534"/>
                  </a:cubicBezTo>
                  <a:cubicBezTo>
                    <a:pt x="1363" y="27532"/>
                    <a:pt x="1362" y="27531"/>
                    <a:pt x="1362" y="27528"/>
                  </a:cubicBezTo>
                  <a:cubicBezTo>
                    <a:pt x="1361" y="27528"/>
                    <a:pt x="1361" y="27527"/>
                    <a:pt x="1361" y="27527"/>
                  </a:cubicBezTo>
                  <a:cubicBezTo>
                    <a:pt x="1360" y="27526"/>
                    <a:pt x="1360" y="27523"/>
                    <a:pt x="1359" y="27522"/>
                  </a:cubicBezTo>
                  <a:cubicBezTo>
                    <a:pt x="1359" y="27521"/>
                    <a:pt x="1359" y="27520"/>
                    <a:pt x="1358" y="27520"/>
                  </a:cubicBezTo>
                  <a:cubicBezTo>
                    <a:pt x="1358" y="27519"/>
                    <a:pt x="1357" y="27517"/>
                    <a:pt x="1356" y="27515"/>
                  </a:cubicBezTo>
                  <a:cubicBezTo>
                    <a:pt x="1356" y="27514"/>
                    <a:pt x="1356" y="27514"/>
                    <a:pt x="1356" y="27514"/>
                  </a:cubicBezTo>
                  <a:cubicBezTo>
                    <a:pt x="1317" y="27400"/>
                    <a:pt x="1279" y="27284"/>
                    <a:pt x="1241" y="27169"/>
                  </a:cubicBezTo>
                  <a:cubicBezTo>
                    <a:pt x="1241" y="27167"/>
                    <a:pt x="1240" y="27164"/>
                    <a:pt x="1239" y="27163"/>
                  </a:cubicBezTo>
                  <a:cubicBezTo>
                    <a:pt x="1236" y="27152"/>
                    <a:pt x="1232" y="27142"/>
                    <a:pt x="1229" y="27130"/>
                  </a:cubicBezTo>
                  <a:cubicBezTo>
                    <a:pt x="1228" y="27128"/>
                    <a:pt x="1227" y="27127"/>
                    <a:pt x="1227" y="27124"/>
                  </a:cubicBezTo>
                  <a:lnTo>
                    <a:pt x="1226" y="27123"/>
                  </a:lnTo>
                  <a:cubicBezTo>
                    <a:pt x="1226" y="27121"/>
                    <a:pt x="1226" y="27120"/>
                    <a:pt x="1225" y="27118"/>
                  </a:cubicBezTo>
                  <a:cubicBezTo>
                    <a:pt x="1225" y="27118"/>
                    <a:pt x="1225" y="27117"/>
                    <a:pt x="1225" y="27117"/>
                  </a:cubicBezTo>
                  <a:cubicBezTo>
                    <a:pt x="1221" y="27108"/>
                    <a:pt x="1218" y="27096"/>
                    <a:pt x="1215" y="27086"/>
                  </a:cubicBezTo>
                  <a:cubicBezTo>
                    <a:pt x="1215" y="27086"/>
                    <a:pt x="1214" y="27086"/>
                    <a:pt x="1214" y="27085"/>
                  </a:cubicBezTo>
                  <a:cubicBezTo>
                    <a:pt x="1214" y="27083"/>
                    <a:pt x="1213" y="27081"/>
                    <a:pt x="1212" y="27080"/>
                  </a:cubicBezTo>
                  <a:cubicBezTo>
                    <a:pt x="1212" y="27079"/>
                    <a:pt x="1212" y="27079"/>
                    <a:pt x="1212" y="27079"/>
                  </a:cubicBezTo>
                  <a:cubicBezTo>
                    <a:pt x="1212" y="27077"/>
                    <a:pt x="1211" y="27074"/>
                    <a:pt x="1211" y="27073"/>
                  </a:cubicBezTo>
                  <a:cubicBezTo>
                    <a:pt x="1211" y="27073"/>
                    <a:pt x="1211" y="27073"/>
                    <a:pt x="1211" y="27072"/>
                  </a:cubicBezTo>
                  <a:cubicBezTo>
                    <a:pt x="1208" y="27064"/>
                    <a:pt x="1205" y="27055"/>
                    <a:pt x="1202" y="27047"/>
                  </a:cubicBezTo>
                  <a:cubicBezTo>
                    <a:pt x="1202" y="27047"/>
                    <a:pt x="1202" y="27046"/>
                    <a:pt x="1202" y="27046"/>
                  </a:cubicBezTo>
                  <a:cubicBezTo>
                    <a:pt x="1202" y="27045"/>
                    <a:pt x="1201" y="27043"/>
                    <a:pt x="1200" y="27041"/>
                  </a:cubicBezTo>
                  <a:cubicBezTo>
                    <a:pt x="1200" y="27040"/>
                    <a:pt x="1200" y="27040"/>
                    <a:pt x="1200" y="27040"/>
                  </a:cubicBezTo>
                  <a:cubicBezTo>
                    <a:pt x="1199" y="27039"/>
                    <a:pt x="1199" y="27036"/>
                    <a:pt x="1198" y="27034"/>
                  </a:cubicBezTo>
                  <a:cubicBezTo>
                    <a:pt x="1198" y="27034"/>
                    <a:pt x="1198" y="27033"/>
                    <a:pt x="1198" y="27033"/>
                  </a:cubicBezTo>
                  <a:cubicBezTo>
                    <a:pt x="1168" y="26938"/>
                    <a:pt x="1139" y="26844"/>
                    <a:pt x="1110" y="26749"/>
                  </a:cubicBezTo>
                  <a:cubicBezTo>
                    <a:pt x="1095" y="26695"/>
                    <a:pt x="1045" y="26661"/>
                    <a:pt x="992" y="26661"/>
                  </a:cubicBezTo>
                  <a:close/>
                  <a:moveTo>
                    <a:pt x="40243" y="28005"/>
                  </a:moveTo>
                  <a:cubicBezTo>
                    <a:pt x="40193" y="28005"/>
                    <a:pt x="40145" y="28036"/>
                    <a:pt x="40127" y="28085"/>
                  </a:cubicBezTo>
                  <a:cubicBezTo>
                    <a:pt x="40126" y="28088"/>
                    <a:pt x="40125" y="28089"/>
                    <a:pt x="40124" y="28092"/>
                  </a:cubicBezTo>
                  <a:cubicBezTo>
                    <a:pt x="40086" y="28195"/>
                    <a:pt x="40046" y="28298"/>
                    <a:pt x="40006" y="28401"/>
                  </a:cubicBezTo>
                  <a:cubicBezTo>
                    <a:pt x="40004" y="28403"/>
                    <a:pt x="40004" y="28404"/>
                    <a:pt x="40003" y="28407"/>
                  </a:cubicBezTo>
                  <a:cubicBezTo>
                    <a:pt x="40003" y="28407"/>
                    <a:pt x="40003" y="28407"/>
                    <a:pt x="40003" y="28408"/>
                  </a:cubicBezTo>
                  <a:cubicBezTo>
                    <a:pt x="40002" y="28409"/>
                    <a:pt x="40001" y="28411"/>
                    <a:pt x="40000" y="28413"/>
                  </a:cubicBezTo>
                  <a:lnTo>
                    <a:pt x="40000" y="28414"/>
                  </a:lnTo>
                  <a:cubicBezTo>
                    <a:pt x="39997" y="28422"/>
                    <a:pt x="39994" y="28429"/>
                    <a:pt x="39991" y="28437"/>
                  </a:cubicBezTo>
                  <a:cubicBezTo>
                    <a:pt x="39991" y="28437"/>
                    <a:pt x="39991" y="28438"/>
                    <a:pt x="39990" y="28439"/>
                  </a:cubicBezTo>
                  <a:cubicBezTo>
                    <a:pt x="39989" y="28441"/>
                    <a:pt x="39989" y="28442"/>
                    <a:pt x="39988" y="28443"/>
                  </a:cubicBezTo>
                  <a:cubicBezTo>
                    <a:pt x="39988" y="28444"/>
                    <a:pt x="39988" y="28444"/>
                    <a:pt x="39987" y="28445"/>
                  </a:cubicBezTo>
                  <a:cubicBezTo>
                    <a:pt x="39987" y="28447"/>
                    <a:pt x="39986" y="28449"/>
                    <a:pt x="39986" y="28450"/>
                  </a:cubicBezTo>
                  <a:cubicBezTo>
                    <a:pt x="39986" y="28450"/>
                    <a:pt x="39986" y="28451"/>
                    <a:pt x="39985" y="28452"/>
                  </a:cubicBezTo>
                  <a:cubicBezTo>
                    <a:pt x="39985" y="28453"/>
                    <a:pt x="39984" y="28456"/>
                    <a:pt x="39983" y="28456"/>
                  </a:cubicBezTo>
                  <a:cubicBezTo>
                    <a:pt x="39983" y="28457"/>
                    <a:pt x="39982" y="28458"/>
                    <a:pt x="39982" y="28459"/>
                  </a:cubicBezTo>
                  <a:cubicBezTo>
                    <a:pt x="39981" y="28461"/>
                    <a:pt x="39981" y="28461"/>
                    <a:pt x="39980" y="28463"/>
                  </a:cubicBezTo>
                  <a:cubicBezTo>
                    <a:pt x="39980" y="28464"/>
                    <a:pt x="39979" y="28465"/>
                    <a:pt x="39979" y="28466"/>
                  </a:cubicBezTo>
                  <a:cubicBezTo>
                    <a:pt x="39979" y="28468"/>
                    <a:pt x="39978" y="28470"/>
                    <a:pt x="39977" y="28471"/>
                  </a:cubicBezTo>
                  <a:cubicBezTo>
                    <a:pt x="39977" y="28473"/>
                    <a:pt x="39976" y="28475"/>
                    <a:pt x="39975" y="28476"/>
                  </a:cubicBezTo>
                  <a:cubicBezTo>
                    <a:pt x="39975" y="28477"/>
                    <a:pt x="39974" y="28478"/>
                    <a:pt x="39974" y="28479"/>
                  </a:cubicBezTo>
                  <a:lnTo>
                    <a:pt x="39973" y="28483"/>
                  </a:lnTo>
                  <a:cubicBezTo>
                    <a:pt x="39973" y="28484"/>
                    <a:pt x="39972" y="28485"/>
                    <a:pt x="39972" y="28486"/>
                  </a:cubicBezTo>
                  <a:cubicBezTo>
                    <a:pt x="39971" y="28487"/>
                    <a:pt x="39970" y="28489"/>
                    <a:pt x="39970" y="28490"/>
                  </a:cubicBezTo>
                  <a:cubicBezTo>
                    <a:pt x="39969" y="28491"/>
                    <a:pt x="39969" y="28491"/>
                    <a:pt x="39969" y="28493"/>
                  </a:cubicBezTo>
                  <a:cubicBezTo>
                    <a:pt x="39968" y="28494"/>
                    <a:pt x="39967" y="28496"/>
                    <a:pt x="39967" y="28497"/>
                  </a:cubicBezTo>
                  <a:cubicBezTo>
                    <a:pt x="39966" y="28498"/>
                    <a:pt x="39966" y="28498"/>
                    <a:pt x="39966" y="28499"/>
                  </a:cubicBezTo>
                  <a:cubicBezTo>
                    <a:pt x="39966" y="28501"/>
                    <a:pt x="39965" y="28503"/>
                    <a:pt x="39965" y="28504"/>
                  </a:cubicBezTo>
                  <a:cubicBezTo>
                    <a:pt x="39964" y="28505"/>
                    <a:pt x="39963" y="28506"/>
                    <a:pt x="39963" y="28506"/>
                  </a:cubicBezTo>
                  <a:cubicBezTo>
                    <a:pt x="39962" y="28508"/>
                    <a:pt x="39962" y="28510"/>
                    <a:pt x="39961" y="28512"/>
                  </a:cubicBezTo>
                  <a:cubicBezTo>
                    <a:pt x="39961" y="28512"/>
                    <a:pt x="39960" y="28512"/>
                    <a:pt x="39960" y="28513"/>
                  </a:cubicBezTo>
                  <a:cubicBezTo>
                    <a:pt x="39959" y="28516"/>
                    <a:pt x="39959" y="28518"/>
                    <a:pt x="39958" y="28520"/>
                  </a:cubicBezTo>
                  <a:cubicBezTo>
                    <a:pt x="39958" y="28521"/>
                    <a:pt x="39958" y="28521"/>
                    <a:pt x="39957" y="28521"/>
                  </a:cubicBezTo>
                  <a:cubicBezTo>
                    <a:pt x="39956" y="28524"/>
                    <a:pt x="39956" y="28525"/>
                    <a:pt x="39955" y="28527"/>
                  </a:cubicBezTo>
                  <a:cubicBezTo>
                    <a:pt x="39954" y="28528"/>
                    <a:pt x="39954" y="28528"/>
                    <a:pt x="39954" y="28529"/>
                  </a:cubicBezTo>
                  <a:cubicBezTo>
                    <a:pt x="39953" y="28531"/>
                    <a:pt x="39952" y="28532"/>
                    <a:pt x="39952" y="28534"/>
                  </a:cubicBezTo>
                  <a:cubicBezTo>
                    <a:pt x="39952" y="28535"/>
                    <a:pt x="39952" y="28535"/>
                    <a:pt x="39952" y="28536"/>
                  </a:cubicBezTo>
                  <a:cubicBezTo>
                    <a:pt x="39951" y="28538"/>
                    <a:pt x="39950" y="28539"/>
                    <a:pt x="39949" y="28541"/>
                  </a:cubicBezTo>
                  <a:cubicBezTo>
                    <a:pt x="39949" y="28542"/>
                    <a:pt x="39949" y="28542"/>
                    <a:pt x="39948" y="28543"/>
                  </a:cubicBezTo>
                  <a:cubicBezTo>
                    <a:pt x="39948" y="28545"/>
                    <a:pt x="39947" y="28546"/>
                    <a:pt x="39946" y="28548"/>
                  </a:cubicBezTo>
                  <a:cubicBezTo>
                    <a:pt x="39946" y="28549"/>
                    <a:pt x="39945" y="28549"/>
                    <a:pt x="39945" y="28550"/>
                  </a:cubicBezTo>
                  <a:cubicBezTo>
                    <a:pt x="39945" y="28553"/>
                    <a:pt x="39944" y="28554"/>
                    <a:pt x="39943" y="28557"/>
                  </a:cubicBezTo>
                  <a:cubicBezTo>
                    <a:pt x="39941" y="28561"/>
                    <a:pt x="39939" y="28567"/>
                    <a:pt x="39937" y="28571"/>
                  </a:cubicBezTo>
                  <a:lnTo>
                    <a:pt x="39937" y="28572"/>
                  </a:lnTo>
                  <a:cubicBezTo>
                    <a:pt x="39936" y="28574"/>
                    <a:pt x="39935" y="28576"/>
                    <a:pt x="39934" y="28578"/>
                  </a:cubicBezTo>
                  <a:lnTo>
                    <a:pt x="39934" y="28580"/>
                  </a:lnTo>
                  <a:cubicBezTo>
                    <a:pt x="39933" y="28581"/>
                    <a:pt x="39932" y="28583"/>
                    <a:pt x="39931" y="28586"/>
                  </a:cubicBezTo>
                  <a:lnTo>
                    <a:pt x="39931" y="28586"/>
                  </a:lnTo>
                  <a:cubicBezTo>
                    <a:pt x="39930" y="28588"/>
                    <a:pt x="39929" y="28590"/>
                    <a:pt x="39928" y="28593"/>
                  </a:cubicBezTo>
                  <a:lnTo>
                    <a:pt x="39928" y="28594"/>
                  </a:lnTo>
                  <a:cubicBezTo>
                    <a:pt x="39924" y="28603"/>
                    <a:pt x="39920" y="28612"/>
                    <a:pt x="39917" y="28622"/>
                  </a:cubicBezTo>
                  <a:lnTo>
                    <a:pt x="39916" y="28622"/>
                  </a:lnTo>
                  <a:cubicBezTo>
                    <a:pt x="39915" y="28625"/>
                    <a:pt x="39914" y="28627"/>
                    <a:pt x="39913" y="28629"/>
                  </a:cubicBezTo>
                  <a:cubicBezTo>
                    <a:pt x="39912" y="28632"/>
                    <a:pt x="39911" y="28635"/>
                    <a:pt x="39911" y="28636"/>
                  </a:cubicBezTo>
                  <a:cubicBezTo>
                    <a:pt x="39892" y="28680"/>
                    <a:pt x="39875" y="28724"/>
                    <a:pt x="39856" y="28767"/>
                  </a:cubicBezTo>
                  <a:cubicBezTo>
                    <a:pt x="39851" y="28779"/>
                    <a:pt x="39846" y="28791"/>
                    <a:pt x="39842" y="28803"/>
                  </a:cubicBezTo>
                  <a:lnTo>
                    <a:pt x="39841" y="28803"/>
                  </a:lnTo>
                  <a:cubicBezTo>
                    <a:pt x="39840" y="28806"/>
                    <a:pt x="39839" y="28807"/>
                    <a:pt x="39838" y="28810"/>
                  </a:cubicBezTo>
                  <a:lnTo>
                    <a:pt x="39838" y="28811"/>
                  </a:lnTo>
                  <a:cubicBezTo>
                    <a:pt x="39837" y="28813"/>
                    <a:pt x="39836" y="28815"/>
                    <a:pt x="39835" y="28817"/>
                  </a:cubicBezTo>
                  <a:lnTo>
                    <a:pt x="39835" y="28818"/>
                  </a:lnTo>
                  <a:cubicBezTo>
                    <a:pt x="39832" y="28825"/>
                    <a:pt x="39829" y="28832"/>
                    <a:pt x="39826" y="28839"/>
                  </a:cubicBezTo>
                  <a:lnTo>
                    <a:pt x="39826" y="28840"/>
                  </a:lnTo>
                  <a:cubicBezTo>
                    <a:pt x="39825" y="28842"/>
                    <a:pt x="39824" y="28844"/>
                    <a:pt x="39823" y="28846"/>
                  </a:cubicBezTo>
                  <a:cubicBezTo>
                    <a:pt x="39823" y="28847"/>
                    <a:pt x="39822" y="28847"/>
                    <a:pt x="39822" y="28848"/>
                  </a:cubicBezTo>
                  <a:cubicBezTo>
                    <a:pt x="39821" y="28849"/>
                    <a:pt x="39821" y="28851"/>
                    <a:pt x="39821" y="28852"/>
                  </a:cubicBezTo>
                  <a:cubicBezTo>
                    <a:pt x="39820" y="28854"/>
                    <a:pt x="39820" y="28854"/>
                    <a:pt x="39819" y="28855"/>
                  </a:cubicBezTo>
                  <a:cubicBezTo>
                    <a:pt x="39819" y="28856"/>
                    <a:pt x="39818" y="28858"/>
                    <a:pt x="39817" y="28860"/>
                  </a:cubicBezTo>
                  <a:cubicBezTo>
                    <a:pt x="39817" y="28860"/>
                    <a:pt x="39817" y="28861"/>
                    <a:pt x="39816" y="28862"/>
                  </a:cubicBezTo>
                  <a:cubicBezTo>
                    <a:pt x="39815" y="28863"/>
                    <a:pt x="39815" y="28865"/>
                    <a:pt x="39814" y="28867"/>
                  </a:cubicBezTo>
                  <a:cubicBezTo>
                    <a:pt x="39814" y="28868"/>
                    <a:pt x="39814" y="28868"/>
                    <a:pt x="39814" y="28869"/>
                  </a:cubicBezTo>
                  <a:cubicBezTo>
                    <a:pt x="39812" y="28873"/>
                    <a:pt x="39809" y="28877"/>
                    <a:pt x="39807" y="28882"/>
                  </a:cubicBezTo>
                  <a:cubicBezTo>
                    <a:pt x="39807" y="28883"/>
                    <a:pt x="39807" y="28883"/>
                    <a:pt x="39807" y="28884"/>
                  </a:cubicBezTo>
                  <a:lnTo>
                    <a:pt x="39806" y="28888"/>
                  </a:lnTo>
                  <a:cubicBezTo>
                    <a:pt x="39779" y="28951"/>
                    <a:pt x="39807" y="29023"/>
                    <a:pt x="39870" y="29050"/>
                  </a:cubicBezTo>
                  <a:cubicBezTo>
                    <a:pt x="39886" y="29056"/>
                    <a:pt x="39903" y="29060"/>
                    <a:pt x="39919" y="29060"/>
                  </a:cubicBezTo>
                  <a:cubicBezTo>
                    <a:pt x="39967" y="29060"/>
                    <a:pt x="40013" y="29032"/>
                    <a:pt x="40033" y="28985"/>
                  </a:cubicBezTo>
                  <a:cubicBezTo>
                    <a:pt x="40147" y="28718"/>
                    <a:pt x="40256" y="28444"/>
                    <a:pt x="40358" y="28172"/>
                  </a:cubicBezTo>
                  <a:cubicBezTo>
                    <a:pt x="40383" y="28108"/>
                    <a:pt x="40351" y="28037"/>
                    <a:pt x="40287" y="28013"/>
                  </a:cubicBezTo>
                  <a:cubicBezTo>
                    <a:pt x="40272" y="28008"/>
                    <a:pt x="40257" y="28005"/>
                    <a:pt x="40243" y="28005"/>
                  </a:cubicBezTo>
                  <a:close/>
                  <a:moveTo>
                    <a:pt x="1670" y="28573"/>
                  </a:moveTo>
                  <a:cubicBezTo>
                    <a:pt x="1654" y="28573"/>
                    <a:pt x="1638" y="28577"/>
                    <a:pt x="1623" y="28583"/>
                  </a:cubicBezTo>
                  <a:cubicBezTo>
                    <a:pt x="1560" y="28609"/>
                    <a:pt x="1530" y="28681"/>
                    <a:pt x="1556" y="28745"/>
                  </a:cubicBezTo>
                  <a:cubicBezTo>
                    <a:pt x="1666" y="29013"/>
                    <a:pt x="1784" y="29282"/>
                    <a:pt x="1906" y="29547"/>
                  </a:cubicBezTo>
                  <a:cubicBezTo>
                    <a:pt x="1927" y="29592"/>
                    <a:pt x="1971" y="29619"/>
                    <a:pt x="2018" y="29619"/>
                  </a:cubicBezTo>
                  <a:cubicBezTo>
                    <a:pt x="2035" y="29619"/>
                    <a:pt x="2053" y="29615"/>
                    <a:pt x="2070" y="29607"/>
                  </a:cubicBezTo>
                  <a:cubicBezTo>
                    <a:pt x="2132" y="29578"/>
                    <a:pt x="2159" y="29505"/>
                    <a:pt x="2130" y="29443"/>
                  </a:cubicBezTo>
                  <a:cubicBezTo>
                    <a:pt x="2124" y="29429"/>
                    <a:pt x="2118" y="29415"/>
                    <a:pt x="2111" y="29401"/>
                  </a:cubicBezTo>
                  <a:cubicBezTo>
                    <a:pt x="2111" y="29400"/>
                    <a:pt x="2111" y="29400"/>
                    <a:pt x="2110" y="29399"/>
                  </a:cubicBezTo>
                  <a:cubicBezTo>
                    <a:pt x="2110" y="29399"/>
                    <a:pt x="2109" y="29397"/>
                    <a:pt x="2108" y="29395"/>
                  </a:cubicBezTo>
                  <a:cubicBezTo>
                    <a:pt x="2108" y="29394"/>
                    <a:pt x="2107" y="29393"/>
                    <a:pt x="2107" y="29392"/>
                  </a:cubicBezTo>
                  <a:cubicBezTo>
                    <a:pt x="2106" y="29392"/>
                    <a:pt x="2106" y="29390"/>
                    <a:pt x="2106" y="29389"/>
                  </a:cubicBezTo>
                  <a:cubicBezTo>
                    <a:pt x="2105" y="29388"/>
                    <a:pt x="2105" y="29386"/>
                    <a:pt x="2104" y="29386"/>
                  </a:cubicBezTo>
                  <a:cubicBezTo>
                    <a:pt x="2104" y="29385"/>
                    <a:pt x="2103" y="29383"/>
                    <a:pt x="2102" y="29383"/>
                  </a:cubicBezTo>
                  <a:cubicBezTo>
                    <a:pt x="2101" y="29381"/>
                    <a:pt x="2101" y="29379"/>
                    <a:pt x="2100" y="29378"/>
                  </a:cubicBezTo>
                  <a:cubicBezTo>
                    <a:pt x="2100" y="29377"/>
                    <a:pt x="2100" y="29377"/>
                    <a:pt x="2100" y="29376"/>
                  </a:cubicBezTo>
                  <a:cubicBezTo>
                    <a:pt x="2098" y="29372"/>
                    <a:pt x="2095" y="29366"/>
                    <a:pt x="2093" y="29362"/>
                  </a:cubicBezTo>
                  <a:lnTo>
                    <a:pt x="2093" y="29362"/>
                  </a:lnTo>
                  <a:cubicBezTo>
                    <a:pt x="2092" y="29359"/>
                    <a:pt x="2091" y="29358"/>
                    <a:pt x="2090" y="29355"/>
                  </a:cubicBezTo>
                  <a:cubicBezTo>
                    <a:pt x="1983" y="29122"/>
                    <a:pt x="1882" y="28887"/>
                    <a:pt x="1784" y="28650"/>
                  </a:cubicBezTo>
                  <a:cubicBezTo>
                    <a:pt x="1765" y="28602"/>
                    <a:pt x="1719" y="28573"/>
                    <a:pt x="1670" y="28573"/>
                  </a:cubicBezTo>
                  <a:close/>
                  <a:moveTo>
                    <a:pt x="39435" y="29867"/>
                  </a:moveTo>
                  <a:cubicBezTo>
                    <a:pt x="39389" y="29867"/>
                    <a:pt x="39346" y="29892"/>
                    <a:pt x="39324" y="29936"/>
                  </a:cubicBezTo>
                  <a:cubicBezTo>
                    <a:pt x="39250" y="30084"/>
                    <a:pt x="39175" y="30232"/>
                    <a:pt x="39098" y="30379"/>
                  </a:cubicBezTo>
                  <a:lnTo>
                    <a:pt x="39098" y="30379"/>
                  </a:lnTo>
                  <a:cubicBezTo>
                    <a:pt x="39093" y="30388"/>
                    <a:pt x="39089" y="30397"/>
                    <a:pt x="39084" y="30406"/>
                  </a:cubicBezTo>
                  <a:cubicBezTo>
                    <a:pt x="39084" y="30407"/>
                    <a:pt x="39084" y="30407"/>
                    <a:pt x="39083" y="30407"/>
                  </a:cubicBezTo>
                  <a:cubicBezTo>
                    <a:pt x="39082" y="30409"/>
                    <a:pt x="39081" y="30411"/>
                    <a:pt x="39080" y="30413"/>
                  </a:cubicBezTo>
                  <a:lnTo>
                    <a:pt x="39079" y="30414"/>
                  </a:lnTo>
                  <a:cubicBezTo>
                    <a:pt x="39078" y="30416"/>
                    <a:pt x="39078" y="30418"/>
                    <a:pt x="39077" y="30419"/>
                  </a:cubicBezTo>
                  <a:cubicBezTo>
                    <a:pt x="39077" y="30420"/>
                    <a:pt x="39076" y="30420"/>
                    <a:pt x="39076" y="30421"/>
                  </a:cubicBezTo>
                  <a:cubicBezTo>
                    <a:pt x="39075" y="30423"/>
                    <a:pt x="39074" y="30425"/>
                    <a:pt x="39073" y="30425"/>
                  </a:cubicBezTo>
                  <a:cubicBezTo>
                    <a:pt x="39073" y="30426"/>
                    <a:pt x="39072" y="30427"/>
                    <a:pt x="39072" y="30428"/>
                  </a:cubicBezTo>
                  <a:cubicBezTo>
                    <a:pt x="39071" y="30429"/>
                    <a:pt x="39071" y="30431"/>
                    <a:pt x="39071" y="30432"/>
                  </a:cubicBezTo>
                  <a:cubicBezTo>
                    <a:pt x="39070" y="30432"/>
                    <a:pt x="39069" y="30434"/>
                    <a:pt x="39069" y="30435"/>
                  </a:cubicBezTo>
                  <a:cubicBezTo>
                    <a:pt x="39068" y="30437"/>
                    <a:pt x="39066" y="30439"/>
                    <a:pt x="39065" y="30441"/>
                  </a:cubicBezTo>
                  <a:cubicBezTo>
                    <a:pt x="39065" y="30441"/>
                    <a:pt x="39064" y="30442"/>
                    <a:pt x="39064" y="30443"/>
                  </a:cubicBezTo>
                  <a:cubicBezTo>
                    <a:pt x="39064" y="30445"/>
                    <a:pt x="39063" y="30445"/>
                    <a:pt x="39062" y="30447"/>
                  </a:cubicBezTo>
                  <a:cubicBezTo>
                    <a:pt x="39062" y="30447"/>
                    <a:pt x="39061" y="30450"/>
                    <a:pt x="39060" y="30451"/>
                  </a:cubicBezTo>
                  <a:cubicBezTo>
                    <a:pt x="39060" y="30452"/>
                    <a:pt x="39059" y="30452"/>
                    <a:pt x="39058" y="30453"/>
                  </a:cubicBezTo>
                  <a:cubicBezTo>
                    <a:pt x="39058" y="30455"/>
                    <a:pt x="39057" y="30456"/>
                    <a:pt x="39057" y="30457"/>
                  </a:cubicBezTo>
                  <a:lnTo>
                    <a:pt x="39056" y="30459"/>
                  </a:lnTo>
                  <a:cubicBezTo>
                    <a:pt x="39055" y="30461"/>
                    <a:pt x="39054" y="30462"/>
                    <a:pt x="39054" y="30463"/>
                  </a:cubicBezTo>
                  <a:cubicBezTo>
                    <a:pt x="39053" y="30465"/>
                    <a:pt x="39052" y="30466"/>
                    <a:pt x="39052" y="30466"/>
                  </a:cubicBezTo>
                  <a:cubicBezTo>
                    <a:pt x="39051" y="30467"/>
                    <a:pt x="39050" y="30469"/>
                    <a:pt x="39050" y="30470"/>
                  </a:cubicBezTo>
                  <a:cubicBezTo>
                    <a:pt x="39050" y="30471"/>
                    <a:pt x="39050" y="30472"/>
                    <a:pt x="39049" y="30473"/>
                  </a:cubicBezTo>
                  <a:cubicBezTo>
                    <a:pt x="39048" y="30474"/>
                    <a:pt x="39048" y="30474"/>
                    <a:pt x="39047" y="30476"/>
                  </a:cubicBezTo>
                  <a:cubicBezTo>
                    <a:pt x="39046" y="30477"/>
                    <a:pt x="39046" y="30478"/>
                    <a:pt x="39046" y="30478"/>
                  </a:cubicBezTo>
                  <a:cubicBezTo>
                    <a:pt x="39043" y="30482"/>
                    <a:pt x="39040" y="30489"/>
                    <a:pt x="39037" y="30494"/>
                  </a:cubicBezTo>
                  <a:cubicBezTo>
                    <a:pt x="39037" y="30494"/>
                    <a:pt x="39037" y="30494"/>
                    <a:pt x="39037" y="30494"/>
                  </a:cubicBezTo>
                  <a:cubicBezTo>
                    <a:pt x="39036" y="30496"/>
                    <a:pt x="39036" y="30498"/>
                    <a:pt x="39035" y="30499"/>
                  </a:cubicBezTo>
                  <a:cubicBezTo>
                    <a:pt x="39034" y="30500"/>
                    <a:pt x="39034" y="30501"/>
                    <a:pt x="39034" y="30501"/>
                  </a:cubicBezTo>
                  <a:cubicBezTo>
                    <a:pt x="39033" y="30502"/>
                    <a:pt x="39032" y="30504"/>
                    <a:pt x="39031" y="30506"/>
                  </a:cubicBezTo>
                  <a:cubicBezTo>
                    <a:pt x="39031" y="30506"/>
                    <a:pt x="39030" y="30507"/>
                    <a:pt x="39030" y="30507"/>
                  </a:cubicBezTo>
                  <a:cubicBezTo>
                    <a:pt x="39030" y="30508"/>
                    <a:pt x="39029" y="30510"/>
                    <a:pt x="39028" y="30512"/>
                  </a:cubicBezTo>
                  <a:cubicBezTo>
                    <a:pt x="39028" y="30512"/>
                    <a:pt x="39027" y="30513"/>
                    <a:pt x="39027" y="30514"/>
                  </a:cubicBezTo>
                  <a:cubicBezTo>
                    <a:pt x="39026" y="30515"/>
                    <a:pt x="39025" y="30516"/>
                    <a:pt x="39024" y="30518"/>
                  </a:cubicBezTo>
                  <a:cubicBezTo>
                    <a:pt x="39024" y="30518"/>
                    <a:pt x="39024" y="30519"/>
                    <a:pt x="39024" y="30519"/>
                  </a:cubicBezTo>
                  <a:cubicBezTo>
                    <a:pt x="39021" y="30525"/>
                    <a:pt x="39018" y="30530"/>
                    <a:pt x="39015" y="30536"/>
                  </a:cubicBezTo>
                  <a:cubicBezTo>
                    <a:pt x="39014" y="30538"/>
                    <a:pt x="39013" y="30540"/>
                    <a:pt x="39012" y="30542"/>
                  </a:cubicBezTo>
                  <a:cubicBezTo>
                    <a:pt x="39012" y="30542"/>
                    <a:pt x="39012" y="30542"/>
                    <a:pt x="39011" y="30542"/>
                  </a:cubicBezTo>
                  <a:cubicBezTo>
                    <a:pt x="39010" y="30544"/>
                    <a:pt x="39009" y="30546"/>
                    <a:pt x="39009" y="30548"/>
                  </a:cubicBezTo>
                  <a:cubicBezTo>
                    <a:pt x="39009" y="30548"/>
                    <a:pt x="39009" y="30549"/>
                    <a:pt x="39009" y="30549"/>
                  </a:cubicBezTo>
                  <a:cubicBezTo>
                    <a:pt x="39008" y="30549"/>
                    <a:pt x="39006" y="30552"/>
                    <a:pt x="39006" y="30554"/>
                  </a:cubicBezTo>
                  <a:cubicBezTo>
                    <a:pt x="39005" y="30554"/>
                    <a:pt x="39005" y="30555"/>
                    <a:pt x="39005" y="30555"/>
                  </a:cubicBezTo>
                  <a:cubicBezTo>
                    <a:pt x="39004" y="30556"/>
                    <a:pt x="39003" y="30558"/>
                    <a:pt x="39002" y="30560"/>
                  </a:cubicBezTo>
                  <a:cubicBezTo>
                    <a:pt x="39002" y="30560"/>
                    <a:pt x="39002" y="30561"/>
                    <a:pt x="39002" y="30561"/>
                  </a:cubicBezTo>
                  <a:cubicBezTo>
                    <a:pt x="38998" y="30568"/>
                    <a:pt x="38994" y="30576"/>
                    <a:pt x="38990" y="30583"/>
                  </a:cubicBezTo>
                  <a:cubicBezTo>
                    <a:pt x="38989" y="30583"/>
                    <a:pt x="38989" y="30583"/>
                    <a:pt x="38989" y="30584"/>
                  </a:cubicBezTo>
                  <a:cubicBezTo>
                    <a:pt x="38988" y="30586"/>
                    <a:pt x="38988" y="30587"/>
                    <a:pt x="38987" y="30589"/>
                  </a:cubicBezTo>
                  <a:cubicBezTo>
                    <a:pt x="38987" y="30589"/>
                    <a:pt x="38986" y="30590"/>
                    <a:pt x="38986" y="30590"/>
                  </a:cubicBezTo>
                  <a:cubicBezTo>
                    <a:pt x="38985" y="30591"/>
                    <a:pt x="38984" y="30593"/>
                    <a:pt x="38983" y="30595"/>
                  </a:cubicBezTo>
                  <a:cubicBezTo>
                    <a:pt x="38983" y="30595"/>
                    <a:pt x="38982" y="30596"/>
                    <a:pt x="38982" y="30597"/>
                  </a:cubicBezTo>
                  <a:cubicBezTo>
                    <a:pt x="38981" y="30597"/>
                    <a:pt x="38981" y="30600"/>
                    <a:pt x="38980" y="30601"/>
                  </a:cubicBezTo>
                  <a:cubicBezTo>
                    <a:pt x="38980" y="30602"/>
                    <a:pt x="38979" y="30603"/>
                    <a:pt x="38979" y="30604"/>
                  </a:cubicBezTo>
                  <a:cubicBezTo>
                    <a:pt x="38978" y="30605"/>
                    <a:pt x="38978" y="30605"/>
                    <a:pt x="38977" y="30607"/>
                  </a:cubicBezTo>
                  <a:cubicBezTo>
                    <a:pt x="38976" y="30608"/>
                    <a:pt x="38975" y="30609"/>
                    <a:pt x="38975" y="30610"/>
                  </a:cubicBezTo>
                  <a:cubicBezTo>
                    <a:pt x="38975" y="30611"/>
                    <a:pt x="38974" y="30612"/>
                    <a:pt x="38974" y="30613"/>
                  </a:cubicBezTo>
                  <a:cubicBezTo>
                    <a:pt x="38973" y="30614"/>
                    <a:pt x="38972" y="30616"/>
                    <a:pt x="38972" y="30617"/>
                  </a:cubicBezTo>
                  <a:cubicBezTo>
                    <a:pt x="38971" y="30618"/>
                    <a:pt x="38969" y="30620"/>
                    <a:pt x="38968" y="30622"/>
                  </a:cubicBezTo>
                  <a:cubicBezTo>
                    <a:pt x="38968" y="30624"/>
                    <a:pt x="38968" y="30624"/>
                    <a:pt x="38967" y="30625"/>
                  </a:cubicBezTo>
                  <a:cubicBezTo>
                    <a:pt x="38967" y="30626"/>
                    <a:pt x="38966" y="30628"/>
                    <a:pt x="38965" y="30629"/>
                  </a:cubicBezTo>
                  <a:cubicBezTo>
                    <a:pt x="38964" y="30630"/>
                    <a:pt x="38964" y="30631"/>
                    <a:pt x="38963" y="30632"/>
                  </a:cubicBezTo>
                  <a:cubicBezTo>
                    <a:pt x="38962" y="30633"/>
                    <a:pt x="38962" y="30634"/>
                    <a:pt x="38961" y="30635"/>
                  </a:cubicBezTo>
                  <a:cubicBezTo>
                    <a:pt x="38961" y="30636"/>
                    <a:pt x="38961" y="30638"/>
                    <a:pt x="38960" y="30638"/>
                  </a:cubicBezTo>
                  <a:cubicBezTo>
                    <a:pt x="38959" y="30640"/>
                    <a:pt x="38959" y="30640"/>
                    <a:pt x="38958" y="30641"/>
                  </a:cubicBezTo>
                  <a:cubicBezTo>
                    <a:pt x="38957" y="30643"/>
                    <a:pt x="38956" y="30645"/>
                    <a:pt x="38955" y="30645"/>
                  </a:cubicBezTo>
                  <a:cubicBezTo>
                    <a:pt x="38955" y="30646"/>
                    <a:pt x="38955" y="30647"/>
                    <a:pt x="38954" y="30647"/>
                  </a:cubicBezTo>
                  <a:cubicBezTo>
                    <a:pt x="38954" y="30650"/>
                    <a:pt x="38953" y="30652"/>
                    <a:pt x="38952" y="30653"/>
                  </a:cubicBezTo>
                  <a:lnTo>
                    <a:pt x="38951" y="30654"/>
                  </a:lnTo>
                  <a:cubicBezTo>
                    <a:pt x="38942" y="30670"/>
                    <a:pt x="38933" y="30686"/>
                    <a:pt x="38925" y="30702"/>
                  </a:cubicBezTo>
                  <a:cubicBezTo>
                    <a:pt x="38892" y="30762"/>
                    <a:pt x="38914" y="30838"/>
                    <a:pt x="38974" y="30870"/>
                  </a:cubicBezTo>
                  <a:cubicBezTo>
                    <a:pt x="38993" y="30880"/>
                    <a:pt x="39013" y="30886"/>
                    <a:pt x="39033" y="30886"/>
                  </a:cubicBezTo>
                  <a:cubicBezTo>
                    <a:pt x="39077" y="30886"/>
                    <a:pt x="39119" y="30862"/>
                    <a:pt x="39142" y="30821"/>
                  </a:cubicBezTo>
                  <a:cubicBezTo>
                    <a:pt x="39281" y="30566"/>
                    <a:pt x="39417" y="30305"/>
                    <a:pt x="39546" y="30045"/>
                  </a:cubicBezTo>
                  <a:cubicBezTo>
                    <a:pt x="39576" y="29984"/>
                    <a:pt x="39551" y="29909"/>
                    <a:pt x="39490" y="29879"/>
                  </a:cubicBezTo>
                  <a:cubicBezTo>
                    <a:pt x="39472" y="29870"/>
                    <a:pt x="39453" y="29867"/>
                    <a:pt x="39435" y="29867"/>
                  </a:cubicBezTo>
                  <a:close/>
                  <a:moveTo>
                    <a:pt x="2533" y="30411"/>
                  </a:moveTo>
                  <a:cubicBezTo>
                    <a:pt x="2513" y="30411"/>
                    <a:pt x="2493" y="30415"/>
                    <a:pt x="2475" y="30425"/>
                  </a:cubicBezTo>
                  <a:cubicBezTo>
                    <a:pt x="2415" y="30457"/>
                    <a:pt x="2392" y="30532"/>
                    <a:pt x="2424" y="30592"/>
                  </a:cubicBezTo>
                  <a:cubicBezTo>
                    <a:pt x="2561" y="30848"/>
                    <a:pt x="2704" y="31106"/>
                    <a:pt x="2850" y="31356"/>
                  </a:cubicBezTo>
                  <a:cubicBezTo>
                    <a:pt x="2874" y="31395"/>
                    <a:pt x="2915" y="31417"/>
                    <a:pt x="2958" y="31417"/>
                  </a:cubicBezTo>
                  <a:cubicBezTo>
                    <a:pt x="2979" y="31417"/>
                    <a:pt x="3001" y="31411"/>
                    <a:pt x="3020" y="31400"/>
                  </a:cubicBezTo>
                  <a:cubicBezTo>
                    <a:pt x="3079" y="31366"/>
                    <a:pt x="3098" y="31290"/>
                    <a:pt x="3064" y="31230"/>
                  </a:cubicBezTo>
                  <a:cubicBezTo>
                    <a:pt x="3047" y="31201"/>
                    <a:pt x="3029" y="31171"/>
                    <a:pt x="3012" y="31141"/>
                  </a:cubicBezTo>
                  <a:cubicBezTo>
                    <a:pt x="3011" y="31139"/>
                    <a:pt x="3009" y="31137"/>
                    <a:pt x="3008" y="31135"/>
                  </a:cubicBezTo>
                  <a:lnTo>
                    <a:pt x="3008" y="31134"/>
                  </a:lnTo>
                  <a:cubicBezTo>
                    <a:pt x="3007" y="31133"/>
                    <a:pt x="3006" y="31131"/>
                    <a:pt x="3004" y="31128"/>
                  </a:cubicBezTo>
                  <a:cubicBezTo>
                    <a:pt x="3003" y="31126"/>
                    <a:pt x="3001" y="31124"/>
                    <a:pt x="3001" y="31121"/>
                  </a:cubicBezTo>
                  <a:cubicBezTo>
                    <a:pt x="2996" y="31114"/>
                    <a:pt x="2993" y="31108"/>
                    <a:pt x="2988" y="31101"/>
                  </a:cubicBezTo>
                  <a:cubicBezTo>
                    <a:pt x="2987" y="31099"/>
                    <a:pt x="2986" y="31097"/>
                    <a:pt x="2985" y="31095"/>
                  </a:cubicBezTo>
                  <a:lnTo>
                    <a:pt x="2985" y="31094"/>
                  </a:lnTo>
                  <a:cubicBezTo>
                    <a:pt x="2983" y="31092"/>
                    <a:pt x="2982" y="31090"/>
                    <a:pt x="2981" y="31088"/>
                  </a:cubicBezTo>
                  <a:lnTo>
                    <a:pt x="2981" y="31087"/>
                  </a:lnTo>
                  <a:cubicBezTo>
                    <a:pt x="2980" y="31086"/>
                    <a:pt x="2978" y="31083"/>
                    <a:pt x="2977" y="31081"/>
                  </a:cubicBezTo>
                  <a:cubicBezTo>
                    <a:pt x="2971" y="31070"/>
                    <a:pt x="2964" y="31058"/>
                    <a:pt x="2958" y="31047"/>
                  </a:cubicBezTo>
                  <a:cubicBezTo>
                    <a:pt x="2850" y="30858"/>
                    <a:pt x="2745" y="30668"/>
                    <a:pt x="2643" y="30476"/>
                  </a:cubicBezTo>
                  <a:cubicBezTo>
                    <a:pt x="2620" y="30434"/>
                    <a:pt x="2577" y="30411"/>
                    <a:pt x="2533" y="30411"/>
                  </a:cubicBezTo>
                  <a:close/>
                  <a:moveTo>
                    <a:pt x="38448" y="31639"/>
                  </a:moveTo>
                  <a:cubicBezTo>
                    <a:pt x="38407" y="31639"/>
                    <a:pt x="38367" y="31660"/>
                    <a:pt x="38343" y="31698"/>
                  </a:cubicBezTo>
                  <a:cubicBezTo>
                    <a:pt x="38318" y="31739"/>
                    <a:pt x="38293" y="31779"/>
                    <a:pt x="38266" y="31820"/>
                  </a:cubicBezTo>
                  <a:lnTo>
                    <a:pt x="38266" y="31821"/>
                  </a:lnTo>
                  <a:cubicBezTo>
                    <a:pt x="38266" y="31822"/>
                    <a:pt x="38264" y="31824"/>
                    <a:pt x="38263" y="31826"/>
                  </a:cubicBezTo>
                  <a:cubicBezTo>
                    <a:pt x="38263" y="31826"/>
                    <a:pt x="38262" y="31827"/>
                    <a:pt x="38262" y="31828"/>
                  </a:cubicBezTo>
                  <a:cubicBezTo>
                    <a:pt x="38261" y="31829"/>
                    <a:pt x="38260" y="31830"/>
                    <a:pt x="38259" y="31831"/>
                  </a:cubicBezTo>
                  <a:cubicBezTo>
                    <a:pt x="38259" y="31833"/>
                    <a:pt x="38259" y="31833"/>
                    <a:pt x="38258" y="31834"/>
                  </a:cubicBezTo>
                  <a:cubicBezTo>
                    <a:pt x="38257" y="31836"/>
                    <a:pt x="38256" y="31836"/>
                    <a:pt x="38255" y="31837"/>
                  </a:cubicBezTo>
                  <a:cubicBezTo>
                    <a:pt x="38255" y="31839"/>
                    <a:pt x="38254" y="31839"/>
                    <a:pt x="38253" y="31840"/>
                  </a:cubicBezTo>
                  <a:lnTo>
                    <a:pt x="38252" y="31843"/>
                  </a:lnTo>
                  <a:cubicBezTo>
                    <a:pt x="38247" y="31850"/>
                    <a:pt x="38244" y="31856"/>
                    <a:pt x="38239" y="31863"/>
                  </a:cubicBezTo>
                  <a:lnTo>
                    <a:pt x="38238" y="31863"/>
                  </a:lnTo>
                  <a:cubicBezTo>
                    <a:pt x="38238" y="31865"/>
                    <a:pt x="38237" y="31868"/>
                    <a:pt x="38235" y="31870"/>
                  </a:cubicBezTo>
                  <a:cubicBezTo>
                    <a:pt x="38131" y="32033"/>
                    <a:pt x="38025" y="32194"/>
                    <a:pt x="37916" y="32355"/>
                  </a:cubicBezTo>
                  <a:cubicBezTo>
                    <a:pt x="37915" y="32357"/>
                    <a:pt x="37914" y="32359"/>
                    <a:pt x="37913" y="32360"/>
                  </a:cubicBezTo>
                  <a:cubicBezTo>
                    <a:pt x="37913" y="32361"/>
                    <a:pt x="37913" y="32361"/>
                    <a:pt x="37912" y="32361"/>
                  </a:cubicBezTo>
                  <a:cubicBezTo>
                    <a:pt x="37911" y="32363"/>
                    <a:pt x="37910" y="32365"/>
                    <a:pt x="37909" y="32366"/>
                  </a:cubicBezTo>
                  <a:cubicBezTo>
                    <a:pt x="37908" y="32366"/>
                    <a:pt x="37908" y="32367"/>
                    <a:pt x="37908" y="32367"/>
                  </a:cubicBezTo>
                  <a:cubicBezTo>
                    <a:pt x="37908" y="32368"/>
                    <a:pt x="37906" y="32371"/>
                    <a:pt x="37905" y="32372"/>
                  </a:cubicBezTo>
                  <a:cubicBezTo>
                    <a:pt x="37904" y="32373"/>
                    <a:pt x="37902" y="32376"/>
                    <a:pt x="37901" y="32378"/>
                  </a:cubicBezTo>
                  <a:cubicBezTo>
                    <a:pt x="37901" y="32378"/>
                    <a:pt x="37901" y="32379"/>
                    <a:pt x="37901" y="32379"/>
                  </a:cubicBezTo>
                  <a:lnTo>
                    <a:pt x="37897" y="32384"/>
                  </a:lnTo>
                  <a:cubicBezTo>
                    <a:pt x="37897" y="32384"/>
                    <a:pt x="37896" y="32385"/>
                    <a:pt x="37896" y="32386"/>
                  </a:cubicBezTo>
                  <a:cubicBezTo>
                    <a:pt x="37895" y="32386"/>
                    <a:pt x="37894" y="32388"/>
                    <a:pt x="37893" y="32390"/>
                  </a:cubicBezTo>
                  <a:lnTo>
                    <a:pt x="37892" y="32391"/>
                  </a:lnTo>
                  <a:cubicBezTo>
                    <a:pt x="37891" y="32393"/>
                    <a:pt x="37889" y="32395"/>
                    <a:pt x="37888" y="32397"/>
                  </a:cubicBezTo>
                  <a:lnTo>
                    <a:pt x="37887" y="32397"/>
                  </a:lnTo>
                  <a:cubicBezTo>
                    <a:pt x="37882" y="32406"/>
                    <a:pt x="37877" y="32414"/>
                    <a:pt x="37871" y="32422"/>
                  </a:cubicBezTo>
                  <a:cubicBezTo>
                    <a:pt x="37832" y="32478"/>
                    <a:pt x="37847" y="32556"/>
                    <a:pt x="37903" y="32594"/>
                  </a:cubicBezTo>
                  <a:cubicBezTo>
                    <a:pt x="37925" y="32608"/>
                    <a:pt x="37949" y="32615"/>
                    <a:pt x="37973" y="32615"/>
                  </a:cubicBezTo>
                  <a:cubicBezTo>
                    <a:pt x="38012" y="32615"/>
                    <a:pt x="38052" y="32597"/>
                    <a:pt x="38075" y="32561"/>
                  </a:cubicBezTo>
                  <a:cubicBezTo>
                    <a:pt x="38239" y="32322"/>
                    <a:pt x="38400" y="32075"/>
                    <a:pt x="38553" y="31829"/>
                  </a:cubicBezTo>
                  <a:cubicBezTo>
                    <a:pt x="38589" y="31770"/>
                    <a:pt x="38571" y="31694"/>
                    <a:pt x="38513" y="31658"/>
                  </a:cubicBezTo>
                  <a:cubicBezTo>
                    <a:pt x="38493" y="31645"/>
                    <a:pt x="38471" y="31639"/>
                    <a:pt x="38448" y="31639"/>
                  </a:cubicBezTo>
                  <a:close/>
                  <a:moveTo>
                    <a:pt x="3572" y="32153"/>
                  </a:moveTo>
                  <a:cubicBezTo>
                    <a:pt x="3548" y="32153"/>
                    <a:pt x="3524" y="32160"/>
                    <a:pt x="3504" y="32174"/>
                  </a:cubicBezTo>
                  <a:cubicBezTo>
                    <a:pt x="3447" y="32212"/>
                    <a:pt x="3431" y="32289"/>
                    <a:pt x="3469" y="32345"/>
                  </a:cubicBezTo>
                  <a:cubicBezTo>
                    <a:pt x="3629" y="32587"/>
                    <a:pt x="3798" y="32829"/>
                    <a:pt x="3968" y="33064"/>
                  </a:cubicBezTo>
                  <a:cubicBezTo>
                    <a:pt x="3992" y="33097"/>
                    <a:pt x="4030" y="33116"/>
                    <a:pt x="4068" y="33116"/>
                  </a:cubicBezTo>
                  <a:cubicBezTo>
                    <a:pt x="4094" y="33116"/>
                    <a:pt x="4119" y="33108"/>
                    <a:pt x="4141" y="33092"/>
                  </a:cubicBezTo>
                  <a:cubicBezTo>
                    <a:pt x="4196" y="33052"/>
                    <a:pt x="4208" y="32974"/>
                    <a:pt x="4169" y="32919"/>
                  </a:cubicBezTo>
                  <a:cubicBezTo>
                    <a:pt x="4013" y="32706"/>
                    <a:pt x="3863" y="32490"/>
                    <a:pt x="3717" y="32270"/>
                  </a:cubicBezTo>
                  <a:lnTo>
                    <a:pt x="3716" y="32270"/>
                  </a:lnTo>
                  <a:cubicBezTo>
                    <a:pt x="3715" y="32269"/>
                    <a:pt x="3714" y="32268"/>
                    <a:pt x="3713" y="32265"/>
                  </a:cubicBezTo>
                  <a:cubicBezTo>
                    <a:pt x="3712" y="32265"/>
                    <a:pt x="3712" y="32265"/>
                    <a:pt x="3712" y="32264"/>
                  </a:cubicBezTo>
                  <a:cubicBezTo>
                    <a:pt x="3711" y="32262"/>
                    <a:pt x="3710" y="32262"/>
                    <a:pt x="3709" y="32260"/>
                  </a:cubicBezTo>
                  <a:cubicBezTo>
                    <a:pt x="3709" y="32259"/>
                    <a:pt x="3709" y="32259"/>
                    <a:pt x="3708" y="32259"/>
                  </a:cubicBezTo>
                  <a:cubicBezTo>
                    <a:pt x="3707" y="32257"/>
                    <a:pt x="3706" y="32256"/>
                    <a:pt x="3705" y="32254"/>
                  </a:cubicBezTo>
                  <a:lnTo>
                    <a:pt x="3704" y="32253"/>
                  </a:lnTo>
                  <a:cubicBezTo>
                    <a:pt x="3703" y="32249"/>
                    <a:pt x="3700" y="32247"/>
                    <a:pt x="3698" y="32243"/>
                  </a:cubicBezTo>
                  <a:lnTo>
                    <a:pt x="3697" y="32242"/>
                  </a:lnTo>
                  <a:cubicBezTo>
                    <a:pt x="3697" y="32242"/>
                    <a:pt x="3696" y="32241"/>
                    <a:pt x="3696" y="32240"/>
                  </a:cubicBezTo>
                  <a:cubicBezTo>
                    <a:pt x="3695" y="32239"/>
                    <a:pt x="3694" y="32237"/>
                    <a:pt x="3693" y="32236"/>
                  </a:cubicBezTo>
                  <a:cubicBezTo>
                    <a:pt x="3693" y="32235"/>
                    <a:pt x="3692" y="32235"/>
                    <a:pt x="3692" y="32234"/>
                  </a:cubicBezTo>
                  <a:cubicBezTo>
                    <a:pt x="3691" y="32233"/>
                    <a:pt x="3689" y="32231"/>
                    <a:pt x="3689" y="32230"/>
                  </a:cubicBezTo>
                  <a:cubicBezTo>
                    <a:pt x="3689" y="32229"/>
                    <a:pt x="3688" y="32228"/>
                    <a:pt x="3688" y="32228"/>
                  </a:cubicBezTo>
                  <a:cubicBezTo>
                    <a:pt x="3687" y="32227"/>
                    <a:pt x="3686" y="32225"/>
                    <a:pt x="3685" y="32223"/>
                  </a:cubicBezTo>
                  <a:cubicBezTo>
                    <a:pt x="3684" y="32223"/>
                    <a:pt x="3684" y="32222"/>
                    <a:pt x="3683" y="32222"/>
                  </a:cubicBezTo>
                  <a:cubicBezTo>
                    <a:pt x="3683" y="32221"/>
                    <a:pt x="3682" y="32218"/>
                    <a:pt x="3680" y="32216"/>
                  </a:cubicBezTo>
                  <a:cubicBezTo>
                    <a:pt x="3678" y="32214"/>
                    <a:pt x="3676" y="32211"/>
                    <a:pt x="3675" y="32208"/>
                  </a:cubicBezTo>
                  <a:cubicBezTo>
                    <a:pt x="3651" y="32173"/>
                    <a:pt x="3612" y="32153"/>
                    <a:pt x="3572" y="32153"/>
                  </a:cubicBezTo>
                  <a:close/>
                  <a:moveTo>
                    <a:pt x="37293" y="33308"/>
                  </a:moveTo>
                  <a:cubicBezTo>
                    <a:pt x="37256" y="33308"/>
                    <a:pt x="37220" y="33324"/>
                    <a:pt x="37195" y="33356"/>
                  </a:cubicBezTo>
                  <a:cubicBezTo>
                    <a:pt x="37108" y="33470"/>
                    <a:pt x="37019" y="33584"/>
                    <a:pt x="36929" y="33695"/>
                  </a:cubicBezTo>
                  <a:cubicBezTo>
                    <a:pt x="36929" y="33696"/>
                    <a:pt x="36928" y="33696"/>
                    <a:pt x="36928" y="33697"/>
                  </a:cubicBezTo>
                  <a:cubicBezTo>
                    <a:pt x="36927" y="33698"/>
                    <a:pt x="36926" y="33700"/>
                    <a:pt x="36924" y="33701"/>
                  </a:cubicBezTo>
                  <a:cubicBezTo>
                    <a:pt x="36924" y="33701"/>
                    <a:pt x="36924" y="33701"/>
                    <a:pt x="36924" y="33702"/>
                  </a:cubicBezTo>
                  <a:cubicBezTo>
                    <a:pt x="36923" y="33703"/>
                    <a:pt x="36921" y="33705"/>
                    <a:pt x="36920" y="33706"/>
                  </a:cubicBezTo>
                  <a:cubicBezTo>
                    <a:pt x="36920" y="33707"/>
                    <a:pt x="36919" y="33708"/>
                    <a:pt x="36919" y="33708"/>
                  </a:cubicBezTo>
                  <a:cubicBezTo>
                    <a:pt x="36918" y="33709"/>
                    <a:pt x="36917" y="33711"/>
                    <a:pt x="36916" y="33712"/>
                  </a:cubicBezTo>
                  <a:cubicBezTo>
                    <a:pt x="36916" y="33712"/>
                    <a:pt x="36915" y="33713"/>
                    <a:pt x="36915" y="33714"/>
                  </a:cubicBezTo>
                  <a:cubicBezTo>
                    <a:pt x="36913" y="33715"/>
                    <a:pt x="36913" y="33715"/>
                    <a:pt x="36911" y="33717"/>
                  </a:cubicBezTo>
                  <a:cubicBezTo>
                    <a:pt x="36911" y="33718"/>
                    <a:pt x="36910" y="33719"/>
                    <a:pt x="36910" y="33719"/>
                  </a:cubicBezTo>
                  <a:cubicBezTo>
                    <a:pt x="36907" y="33723"/>
                    <a:pt x="36903" y="33727"/>
                    <a:pt x="36901" y="33731"/>
                  </a:cubicBezTo>
                  <a:cubicBezTo>
                    <a:pt x="36900" y="33732"/>
                    <a:pt x="36899" y="33733"/>
                    <a:pt x="36898" y="33734"/>
                  </a:cubicBezTo>
                  <a:lnTo>
                    <a:pt x="36896" y="33736"/>
                  </a:lnTo>
                  <a:cubicBezTo>
                    <a:pt x="36896" y="33737"/>
                    <a:pt x="36895" y="33738"/>
                    <a:pt x="36894" y="33739"/>
                  </a:cubicBezTo>
                  <a:cubicBezTo>
                    <a:pt x="36893" y="33741"/>
                    <a:pt x="36892" y="33742"/>
                    <a:pt x="36891" y="33742"/>
                  </a:cubicBezTo>
                  <a:cubicBezTo>
                    <a:pt x="36890" y="33743"/>
                    <a:pt x="36890" y="33744"/>
                    <a:pt x="36889" y="33745"/>
                  </a:cubicBezTo>
                  <a:cubicBezTo>
                    <a:pt x="36889" y="33746"/>
                    <a:pt x="36888" y="33747"/>
                    <a:pt x="36887" y="33748"/>
                  </a:cubicBezTo>
                  <a:cubicBezTo>
                    <a:pt x="36886" y="33749"/>
                    <a:pt x="36885" y="33749"/>
                    <a:pt x="36884" y="33750"/>
                  </a:cubicBezTo>
                  <a:cubicBezTo>
                    <a:pt x="36884" y="33752"/>
                    <a:pt x="36883" y="33752"/>
                    <a:pt x="36882" y="33753"/>
                  </a:cubicBezTo>
                  <a:cubicBezTo>
                    <a:pt x="36882" y="33755"/>
                    <a:pt x="36881" y="33756"/>
                    <a:pt x="36880" y="33757"/>
                  </a:cubicBezTo>
                  <a:cubicBezTo>
                    <a:pt x="36879" y="33757"/>
                    <a:pt x="36878" y="33758"/>
                    <a:pt x="36878" y="33759"/>
                  </a:cubicBezTo>
                  <a:cubicBezTo>
                    <a:pt x="36876" y="33761"/>
                    <a:pt x="36876" y="33763"/>
                    <a:pt x="36874" y="33763"/>
                  </a:cubicBezTo>
                  <a:lnTo>
                    <a:pt x="36874" y="33764"/>
                  </a:lnTo>
                  <a:cubicBezTo>
                    <a:pt x="36870" y="33769"/>
                    <a:pt x="36867" y="33772"/>
                    <a:pt x="36864" y="33777"/>
                  </a:cubicBezTo>
                  <a:lnTo>
                    <a:pt x="36863" y="33777"/>
                  </a:lnTo>
                  <a:cubicBezTo>
                    <a:pt x="36862" y="33778"/>
                    <a:pt x="36861" y="33780"/>
                    <a:pt x="36859" y="33782"/>
                  </a:cubicBezTo>
                  <a:lnTo>
                    <a:pt x="36859" y="33783"/>
                  </a:lnTo>
                  <a:cubicBezTo>
                    <a:pt x="36857" y="33784"/>
                    <a:pt x="36856" y="33786"/>
                    <a:pt x="36855" y="33788"/>
                  </a:cubicBezTo>
                  <a:lnTo>
                    <a:pt x="36854" y="33789"/>
                  </a:lnTo>
                  <a:cubicBezTo>
                    <a:pt x="36853" y="33790"/>
                    <a:pt x="36851" y="33792"/>
                    <a:pt x="36850" y="33794"/>
                  </a:cubicBezTo>
                  <a:lnTo>
                    <a:pt x="36849" y="33795"/>
                  </a:lnTo>
                  <a:cubicBezTo>
                    <a:pt x="36848" y="33797"/>
                    <a:pt x="36846" y="33798"/>
                    <a:pt x="36844" y="33800"/>
                  </a:cubicBezTo>
                  <a:cubicBezTo>
                    <a:pt x="36836" y="33811"/>
                    <a:pt x="36828" y="33820"/>
                    <a:pt x="36820" y="33831"/>
                  </a:cubicBezTo>
                  <a:lnTo>
                    <a:pt x="36820" y="33831"/>
                  </a:lnTo>
                  <a:cubicBezTo>
                    <a:pt x="36774" y="33887"/>
                    <a:pt x="36729" y="33942"/>
                    <a:pt x="36683" y="33997"/>
                  </a:cubicBezTo>
                  <a:cubicBezTo>
                    <a:pt x="36681" y="34000"/>
                    <a:pt x="36679" y="34002"/>
                    <a:pt x="36677" y="34004"/>
                  </a:cubicBezTo>
                  <a:cubicBezTo>
                    <a:pt x="36671" y="34011"/>
                    <a:pt x="36664" y="34019"/>
                    <a:pt x="36658" y="34027"/>
                  </a:cubicBezTo>
                  <a:lnTo>
                    <a:pt x="36657" y="34028"/>
                  </a:lnTo>
                  <a:cubicBezTo>
                    <a:pt x="36656" y="34029"/>
                    <a:pt x="36655" y="34030"/>
                    <a:pt x="36655" y="34031"/>
                  </a:cubicBezTo>
                  <a:cubicBezTo>
                    <a:pt x="36611" y="34084"/>
                    <a:pt x="36618" y="34162"/>
                    <a:pt x="36670" y="34205"/>
                  </a:cubicBezTo>
                  <a:cubicBezTo>
                    <a:pt x="36693" y="34224"/>
                    <a:pt x="36721" y="34234"/>
                    <a:pt x="36749" y="34234"/>
                  </a:cubicBezTo>
                  <a:cubicBezTo>
                    <a:pt x="36785" y="34234"/>
                    <a:pt x="36820" y="34219"/>
                    <a:pt x="36844" y="34190"/>
                  </a:cubicBezTo>
                  <a:cubicBezTo>
                    <a:pt x="37031" y="33967"/>
                    <a:pt x="37214" y="33737"/>
                    <a:pt x="37392" y="33507"/>
                  </a:cubicBezTo>
                  <a:cubicBezTo>
                    <a:pt x="37433" y="33453"/>
                    <a:pt x="37423" y="33375"/>
                    <a:pt x="37368" y="33333"/>
                  </a:cubicBezTo>
                  <a:cubicBezTo>
                    <a:pt x="37346" y="33316"/>
                    <a:pt x="37319" y="33308"/>
                    <a:pt x="37293" y="33308"/>
                  </a:cubicBezTo>
                  <a:close/>
                  <a:moveTo>
                    <a:pt x="4776" y="33787"/>
                  </a:moveTo>
                  <a:cubicBezTo>
                    <a:pt x="4748" y="33787"/>
                    <a:pt x="4721" y="33796"/>
                    <a:pt x="4697" y="33815"/>
                  </a:cubicBezTo>
                  <a:cubicBezTo>
                    <a:pt x="4645" y="33858"/>
                    <a:pt x="4637" y="33936"/>
                    <a:pt x="4680" y="33989"/>
                  </a:cubicBezTo>
                  <a:cubicBezTo>
                    <a:pt x="4863" y="34214"/>
                    <a:pt x="5053" y="34438"/>
                    <a:pt x="5246" y="34656"/>
                  </a:cubicBezTo>
                  <a:cubicBezTo>
                    <a:pt x="5271" y="34683"/>
                    <a:pt x="5305" y="34698"/>
                    <a:pt x="5339" y="34698"/>
                  </a:cubicBezTo>
                  <a:cubicBezTo>
                    <a:pt x="5368" y="34698"/>
                    <a:pt x="5397" y="34687"/>
                    <a:pt x="5421" y="34666"/>
                  </a:cubicBezTo>
                  <a:cubicBezTo>
                    <a:pt x="5472" y="34621"/>
                    <a:pt x="5477" y="34542"/>
                    <a:pt x="5431" y="34492"/>
                  </a:cubicBezTo>
                  <a:cubicBezTo>
                    <a:pt x="5427" y="34487"/>
                    <a:pt x="5424" y="34483"/>
                    <a:pt x="5419" y="34479"/>
                  </a:cubicBezTo>
                  <a:lnTo>
                    <a:pt x="5419" y="34478"/>
                  </a:lnTo>
                  <a:cubicBezTo>
                    <a:pt x="5413" y="34471"/>
                    <a:pt x="5406" y="34463"/>
                    <a:pt x="5399" y="34455"/>
                  </a:cubicBezTo>
                  <a:cubicBezTo>
                    <a:pt x="5397" y="34453"/>
                    <a:pt x="5396" y="34451"/>
                    <a:pt x="5394" y="34450"/>
                  </a:cubicBezTo>
                  <a:lnTo>
                    <a:pt x="5394" y="34449"/>
                  </a:lnTo>
                  <a:cubicBezTo>
                    <a:pt x="5392" y="34447"/>
                    <a:pt x="5390" y="34445"/>
                    <a:pt x="5389" y="34444"/>
                  </a:cubicBezTo>
                  <a:lnTo>
                    <a:pt x="5389" y="34443"/>
                  </a:lnTo>
                  <a:cubicBezTo>
                    <a:pt x="5387" y="34441"/>
                    <a:pt x="5386" y="34440"/>
                    <a:pt x="5384" y="34438"/>
                  </a:cubicBezTo>
                  <a:lnTo>
                    <a:pt x="5383" y="34437"/>
                  </a:lnTo>
                  <a:cubicBezTo>
                    <a:pt x="5382" y="34436"/>
                    <a:pt x="5381" y="34434"/>
                    <a:pt x="5379" y="34432"/>
                  </a:cubicBezTo>
                  <a:lnTo>
                    <a:pt x="5378" y="34431"/>
                  </a:lnTo>
                  <a:cubicBezTo>
                    <a:pt x="5374" y="34426"/>
                    <a:pt x="5369" y="34420"/>
                    <a:pt x="5363" y="34415"/>
                  </a:cubicBezTo>
                  <a:cubicBezTo>
                    <a:pt x="5363" y="34414"/>
                    <a:pt x="5363" y="34414"/>
                    <a:pt x="5362" y="34413"/>
                  </a:cubicBezTo>
                  <a:cubicBezTo>
                    <a:pt x="5362" y="34412"/>
                    <a:pt x="5360" y="34410"/>
                    <a:pt x="5359" y="34410"/>
                  </a:cubicBezTo>
                  <a:cubicBezTo>
                    <a:pt x="5358" y="34409"/>
                    <a:pt x="5357" y="34408"/>
                    <a:pt x="5357" y="34407"/>
                  </a:cubicBezTo>
                  <a:cubicBezTo>
                    <a:pt x="5356" y="34406"/>
                    <a:pt x="5355" y="34405"/>
                    <a:pt x="5354" y="34403"/>
                  </a:cubicBezTo>
                  <a:cubicBezTo>
                    <a:pt x="5353" y="34403"/>
                    <a:pt x="5353" y="34403"/>
                    <a:pt x="5352" y="34402"/>
                  </a:cubicBezTo>
                  <a:cubicBezTo>
                    <a:pt x="5351" y="34401"/>
                    <a:pt x="5350" y="34399"/>
                    <a:pt x="5349" y="34398"/>
                  </a:cubicBezTo>
                  <a:cubicBezTo>
                    <a:pt x="5348" y="34397"/>
                    <a:pt x="5348" y="34396"/>
                    <a:pt x="5348" y="34396"/>
                  </a:cubicBezTo>
                  <a:cubicBezTo>
                    <a:pt x="5346" y="34395"/>
                    <a:pt x="5345" y="34394"/>
                    <a:pt x="5344" y="34392"/>
                  </a:cubicBezTo>
                  <a:cubicBezTo>
                    <a:pt x="5343" y="34392"/>
                    <a:pt x="5343" y="34391"/>
                    <a:pt x="5342" y="34390"/>
                  </a:cubicBezTo>
                  <a:cubicBezTo>
                    <a:pt x="5341" y="34389"/>
                    <a:pt x="5340" y="34388"/>
                    <a:pt x="5339" y="34386"/>
                  </a:cubicBezTo>
                  <a:cubicBezTo>
                    <a:pt x="5338" y="34386"/>
                    <a:pt x="5338" y="34386"/>
                    <a:pt x="5338" y="34385"/>
                  </a:cubicBezTo>
                  <a:lnTo>
                    <a:pt x="5333" y="34380"/>
                  </a:lnTo>
                  <a:cubicBezTo>
                    <a:pt x="5333" y="34379"/>
                    <a:pt x="5333" y="34379"/>
                    <a:pt x="5332" y="34378"/>
                  </a:cubicBezTo>
                  <a:cubicBezTo>
                    <a:pt x="5331" y="34377"/>
                    <a:pt x="5329" y="34375"/>
                    <a:pt x="5328" y="34374"/>
                  </a:cubicBezTo>
                  <a:cubicBezTo>
                    <a:pt x="5327" y="34374"/>
                    <a:pt x="5327" y="34373"/>
                    <a:pt x="5327" y="34372"/>
                  </a:cubicBezTo>
                  <a:lnTo>
                    <a:pt x="5323" y="34368"/>
                  </a:lnTo>
                  <a:cubicBezTo>
                    <a:pt x="5322" y="34368"/>
                    <a:pt x="5322" y="34368"/>
                    <a:pt x="5321" y="34367"/>
                  </a:cubicBezTo>
                  <a:cubicBezTo>
                    <a:pt x="5320" y="34365"/>
                    <a:pt x="5320" y="34364"/>
                    <a:pt x="5319" y="34363"/>
                  </a:cubicBezTo>
                  <a:cubicBezTo>
                    <a:pt x="5318" y="34362"/>
                    <a:pt x="5317" y="34362"/>
                    <a:pt x="5316" y="34361"/>
                  </a:cubicBezTo>
                  <a:cubicBezTo>
                    <a:pt x="5315" y="34360"/>
                    <a:pt x="5314" y="34359"/>
                    <a:pt x="5314" y="34358"/>
                  </a:cubicBezTo>
                  <a:cubicBezTo>
                    <a:pt x="5313" y="34356"/>
                    <a:pt x="5313" y="34356"/>
                    <a:pt x="5312" y="34355"/>
                  </a:cubicBezTo>
                  <a:cubicBezTo>
                    <a:pt x="5311" y="34355"/>
                    <a:pt x="5310" y="34353"/>
                    <a:pt x="5309" y="34352"/>
                  </a:cubicBezTo>
                  <a:cubicBezTo>
                    <a:pt x="5308" y="34352"/>
                    <a:pt x="5307" y="34350"/>
                    <a:pt x="5307" y="34350"/>
                  </a:cubicBezTo>
                  <a:cubicBezTo>
                    <a:pt x="5306" y="34348"/>
                    <a:pt x="5305" y="34348"/>
                    <a:pt x="5304" y="34346"/>
                  </a:cubicBezTo>
                  <a:cubicBezTo>
                    <a:pt x="5303" y="34345"/>
                    <a:pt x="5302" y="34344"/>
                    <a:pt x="5301" y="34343"/>
                  </a:cubicBezTo>
                  <a:cubicBezTo>
                    <a:pt x="5300" y="34342"/>
                    <a:pt x="5299" y="34341"/>
                    <a:pt x="5298" y="34339"/>
                  </a:cubicBezTo>
                  <a:cubicBezTo>
                    <a:pt x="5297" y="34338"/>
                    <a:pt x="5296" y="34337"/>
                    <a:pt x="5295" y="34336"/>
                  </a:cubicBezTo>
                  <a:cubicBezTo>
                    <a:pt x="5294" y="34335"/>
                    <a:pt x="5293" y="34334"/>
                    <a:pt x="5293" y="34334"/>
                  </a:cubicBezTo>
                  <a:cubicBezTo>
                    <a:pt x="5292" y="34333"/>
                    <a:pt x="5292" y="34332"/>
                    <a:pt x="5291" y="34331"/>
                  </a:cubicBezTo>
                  <a:cubicBezTo>
                    <a:pt x="5290" y="34330"/>
                    <a:pt x="5289" y="34329"/>
                    <a:pt x="5288" y="34328"/>
                  </a:cubicBezTo>
                  <a:cubicBezTo>
                    <a:pt x="5287" y="34327"/>
                    <a:pt x="5286" y="34327"/>
                    <a:pt x="5286" y="34326"/>
                  </a:cubicBezTo>
                  <a:cubicBezTo>
                    <a:pt x="5285" y="34325"/>
                    <a:pt x="5284" y="34323"/>
                    <a:pt x="5283" y="34322"/>
                  </a:cubicBezTo>
                  <a:cubicBezTo>
                    <a:pt x="5282" y="34321"/>
                    <a:pt x="5282" y="34320"/>
                    <a:pt x="5281" y="34320"/>
                  </a:cubicBezTo>
                  <a:cubicBezTo>
                    <a:pt x="5280" y="34319"/>
                    <a:pt x="5279" y="34318"/>
                    <a:pt x="5279" y="34317"/>
                  </a:cubicBezTo>
                  <a:cubicBezTo>
                    <a:pt x="5278" y="34316"/>
                    <a:pt x="5277" y="34315"/>
                    <a:pt x="5276" y="34314"/>
                  </a:cubicBezTo>
                  <a:cubicBezTo>
                    <a:pt x="5275" y="34313"/>
                    <a:pt x="5275" y="34313"/>
                    <a:pt x="5274" y="34312"/>
                  </a:cubicBezTo>
                  <a:cubicBezTo>
                    <a:pt x="5273" y="34311"/>
                    <a:pt x="5272" y="34310"/>
                    <a:pt x="5272" y="34309"/>
                  </a:cubicBezTo>
                  <a:cubicBezTo>
                    <a:pt x="5271" y="34308"/>
                    <a:pt x="5270" y="34307"/>
                    <a:pt x="5269" y="34307"/>
                  </a:cubicBezTo>
                  <a:cubicBezTo>
                    <a:pt x="5267" y="34304"/>
                    <a:pt x="5265" y="34302"/>
                    <a:pt x="5264" y="34300"/>
                  </a:cubicBezTo>
                  <a:cubicBezTo>
                    <a:pt x="5263" y="34300"/>
                    <a:pt x="5263" y="34299"/>
                    <a:pt x="5262" y="34299"/>
                  </a:cubicBezTo>
                  <a:cubicBezTo>
                    <a:pt x="5261" y="34297"/>
                    <a:pt x="5260" y="34296"/>
                    <a:pt x="5259" y="34295"/>
                  </a:cubicBezTo>
                  <a:cubicBezTo>
                    <a:pt x="5259" y="34294"/>
                    <a:pt x="5259" y="34293"/>
                    <a:pt x="5258" y="34293"/>
                  </a:cubicBezTo>
                  <a:cubicBezTo>
                    <a:pt x="5257" y="34292"/>
                    <a:pt x="5256" y="34291"/>
                    <a:pt x="5255" y="34290"/>
                  </a:cubicBezTo>
                  <a:cubicBezTo>
                    <a:pt x="5254" y="34289"/>
                    <a:pt x="5253" y="34288"/>
                    <a:pt x="5252" y="34287"/>
                  </a:cubicBezTo>
                  <a:cubicBezTo>
                    <a:pt x="5252" y="34286"/>
                    <a:pt x="5251" y="34286"/>
                    <a:pt x="5250" y="34285"/>
                  </a:cubicBezTo>
                  <a:cubicBezTo>
                    <a:pt x="5250" y="34284"/>
                    <a:pt x="5249" y="34283"/>
                    <a:pt x="5248" y="34282"/>
                  </a:cubicBezTo>
                  <a:cubicBezTo>
                    <a:pt x="5247" y="34281"/>
                    <a:pt x="5246" y="34279"/>
                    <a:pt x="5245" y="34279"/>
                  </a:cubicBezTo>
                  <a:cubicBezTo>
                    <a:pt x="5245" y="34278"/>
                    <a:pt x="5244" y="34277"/>
                    <a:pt x="5244" y="34277"/>
                  </a:cubicBezTo>
                  <a:cubicBezTo>
                    <a:pt x="5243" y="34275"/>
                    <a:pt x="5241" y="34274"/>
                    <a:pt x="5240" y="34273"/>
                  </a:cubicBezTo>
                  <a:cubicBezTo>
                    <a:pt x="5240" y="34272"/>
                    <a:pt x="5239" y="34272"/>
                    <a:pt x="5239" y="34272"/>
                  </a:cubicBezTo>
                  <a:cubicBezTo>
                    <a:pt x="5238" y="34270"/>
                    <a:pt x="5237" y="34269"/>
                    <a:pt x="5236" y="34268"/>
                  </a:cubicBezTo>
                  <a:cubicBezTo>
                    <a:pt x="5236" y="34267"/>
                    <a:pt x="5235" y="34266"/>
                    <a:pt x="5235" y="34266"/>
                  </a:cubicBezTo>
                  <a:cubicBezTo>
                    <a:pt x="5232" y="34264"/>
                    <a:pt x="5231" y="34261"/>
                    <a:pt x="5228" y="34258"/>
                  </a:cubicBezTo>
                  <a:cubicBezTo>
                    <a:pt x="5227" y="34258"/>
                    <a:pt x="5227" y="34258"/>
                    <a:pt x="5227" y="34258"/>
                  </a:cubicBezTo>
                  <a:cubicBezTo>
                    <a:pt x="5226" y="34257"/>
                    <a:pt x="5225" y="34255"/>
                    <a:pt x="5224" y="34254"/>
                  </a:cubicBezTo>
                  <a:cubicBezTo>
                    <a:pt x="5224" y="34253"/>
                    <a:pt x="5223" y="34252"/>
                    <a:pt x="5222" y="34251"/>
                  </a:cubicBezTo>
                  <a:cubicBezTo>
                    <a:pt x="5221" y="34251"/>
                    <a:pt x="5221" y="34250"/>
                    <a:pt x="5220" y="34249"/>
                  </a:cubicBezTo>
                  <a:lnTo>
                    <a:pt x="5217" y="34246"/>
                  </a:lnTo>
                  <a:cubicBezTo>
                    <a:pt x="5217" y="34245"/>
                    <a:pt x="5216" y="34245"/>
                    <a:pt x="5215" y="34244"/>
                  </a:cubicBezTo>
                  <a:cubicBezTo>
                    <a:pt x="5214" y="34243"/>
                    <a:pt x="5213" y="34242"/>
                    <a:pt x="5213" y="34241"/>
                  </a:cubicBezTo>
                  <a:cubicBezTo>
                    <a:pt x="5212" y="34240"/>
                    <a:pt x="5210" y="34238"/>
                    <a:pt x="5210" y="34238"/>
                  </a:cubicBezTo>
                  <a:lnTo>
                    <a:pt x="5208" y="34236"/>
                  </a:lnTo>
                  <a:cubicBezTo>
                    <a:pt x="5207" y="34234"/>
                    <a:pt x="5206" y="34234"/>
                    <a:pt x="5205" y="34232"/>
                  </a:cubicBezTo>
                  <a:cubicBezTo>
                    <a:pt x="5204" y="34231"/>
                    <a:pt x="5204" y="34231"/>
                    <a:pt x="5203" y="34231"/>
                  </a:cubicBezTo>
                  <a:cubicBezTo>
                    <a:pt x="5203" y="34230"/>
                    <a:pt x="5202" y="34228"/>
                    <a:pt x="5201" y="34227"/>
                  </a:cubicBezTo>
                  <a:cubicBezTo>
                    <a:pt x="5200" y="34226"/>
                    <a:pt x="5200" y="34226"/>
                    <a:pt x="5199" y="34225"/>
                  </a:cubicBezTo>
                  <a:cubicBezTo>
                    <a:pt x="5197" y="34223"/>
                    <a:pt x="5196" y="34220"/>
                    <a:pt x="5193" y="34217"/>
                  </a:cubicBezTo>
                  <a:lnTo>
                    <a:pt x="5191" y="34217"/>
                  </a:lnTo>
                  <a:cubicBezTo>
                    <a:pt x="5191" y="34216"/>
                    <a:pt x="5190" y="34214"/>
                    <a:pt x="5189" y="34213"/>
                  </a:cubicBezTo>
                  <a:cubicBezTo>
                    <a:pt x="5188" y="34212"/>
                    <a:pt x="5188" y="34211"/>
                    <a:pt x="5187" y="34210"/>
                  </a:cubicBezTo>
                  <a:cubicBezTo>
                    <a:pt x="5186" y="34210"/>
                    <a:pt x="5185" y="34209"/>
                    <a:pt x="5184" y="34208"/>
                  </a:cubicBezTo>
                  <a:cubicBezTo>
                    <a:pt x="5183" y="34207"/>
                    <a:pt x="5183" y="34206"/>
                    <a:pt x="5183" y="34205"/>
                  </a:cubicBezTo>
                  <a:cubicBezTo>
                    <a:pt x="5182" y="34204"/>
                    <a:pt x="5181" y="34203"/>
                    <a:pt x="5180" y="34203"/>
                  </a:cubicBezTo>
                  <a:cubicBezTo>
                    <a:pt x="5179" y="34202"/>
                    <a:pt x="5178" y="34201"/>
                    <a:pt x="5177" y="34200"/>
                  </a:cubicBezTo>
                  <a:cubicBezTo>
                    <a:pt x="5176" y="34199"/>
                    <a:pt x="5176" y="34197"/>
                    <a:pt x="5175" y="34196"/>
                  </a:cubicBezTo>
                  <a:cubicBezTo>
                    <a:pt x="5174" y="34196"/>
                    <a:pt x="5174" y="34195"/>
                    <a:pt x="5173" y="34194"/>
                  </a:cubicBezTo>
                  <a:cubicBezTo>
                    <a:pt x="5172" y="34193"/>
                    <a:pt x="5171" y="34192"/>
                    <a:pt x="5170" y="34191"/>
                  </a:cubicBezTo>
                  <a:cubicBezTo>
                    <a:pt x="5169" y="34190"/>
                    <a:pt x="5169" y="34190"/>
                    <a:pt x="5168" y="34189"/>
                  </a:cubicBezTo>
                  <a:cubicBezTo>
                    <a:pt x="5168" y="34188"/>
                    <a:pt x="5167" y="34187"/>
                    <a:pt x="5166" y="34186"/>
                  </a:cubicBezTo>
                  <a:cubicBezTo>
                    <a:pt x="5164" y="34184"/>
                    <a:pt x="5163" y="34183"/>
                    <a:pt x="5162" y="34183"/>
                  </a:cubicBezTo>
                  <a:cubicBezTo>
                    <a:pt x="5162" y="34181"/>
                    <a:pt x="5160" y="34179"/>
                    <a:pt x="5159" y="34177"/>
                  </a:cubicBezTo>
                  <a:cubicBezTo>
                    <a:pt x="5158" y="34176"/>
                    <a:pt x="5157" y="34176"/>
                    <a:pt x="5156" y="34176"/>
                  </a:cubicBezTo>
                  <a:cubicBezTo>
                    <a:pt x="5155" y="34174"/>
                    <a:pt x="5155" y="34173"/>
                    <a:pt x="5154" y="34172"/>
                  </a:cubicBezTo>
                  <a:cubicBezTo>
                    <a:pt x="5153" y="34171"/>
                    <a:pt x="5153" y="34170"/>
                    <a:pt x="5152" y="34169"/>
                  </a:cubicBezTo>
                  <a:cubicBezTo>
                    <a:pt x="5151" y="34169"/>
                    <a:pt x="5150" y="34168"/>
                    <a:pt x="5149" y="34167"/>
                  </a:cubicBezTo>
                  <a:lnTo>
                    <a:pt x="5147" y="34164"/>
                  </a:lnTo>
                  <a:cubicBezTo>
                    <a:pt x="5146" y="34163"/>
                    <a:pt x="5146" y="34162"/>
                    <a:pt x="5145" y="34161"/>
                  </a:cubicBezTo>
                  <a:cubicBezTo>
                    <a:pt x="5144" y="34161"/>
                    <a:pt x="5143" y="34160"/>
                    <a:pt x="5142" y="34159"/>
                  </a:cubicBezTo>
                  <a:cubicBezTo>
                    <a:pt x="5142" y="34157"/>
                    <a:pt x="5141" y="34156"/>
                    <a:pt x="5140" y="34155"/>
                  </a:cubicBezTo>
                  <a:cubicBezTo>
                    <a:pt x="5139" y="34155"/>
                    <a:pt x="5139" y="34154"/>
                    <a:pt x="5138" y="34153"/>
                  </a:cubicBezTo>
                  <a:cubicBezTo>
                    <a:pt x="5136" y="34152"/>
                    <a:pt x="5136" y="34151"/>
                    <a:pt x="5135" y="34150"/>
                  </a:cubicBezTo>
                  <a:cubicBezTo>
                    <a:pt x="5135" y="34149"/>
                    <a:pt x="5134" y="34148"/>
                    <a:pt x="5134" y="34148"/>
                  </a:cubicBezTo>
                  <a:cubicBezTo>
                    <a:pt x="5133" y="34147"/>
                    <a:pt x="5131" y="34146"/>
                    <a:pt x="5130" y="34144"/>
                  </a:cubicBezTo>
                  <a:lnTo>
                    <a:pt x="5129" y="34143"/>
                  </a:lnTo>
                  <a:cubicBezTo>
                    <a:pt x="5127" y="34140"/>
                    <a:pt x="5125" y="34138"/>
                    <a:pt x="5122" y="34134"/>
                  </a:cubicBezTo>
                  <a:cubicBezTo>
                    <a:pt x="5122" y="34134"/>
                    <a:pt x="5122" y="34134"/>
                    <a:pt x="5121" y="34134"/>
                  </a:cubicBezTo>
                  <a:cubicBezTo>
                    <a:pt x="5121" y="34133"/>
                    <a:pt x="5120" y="34132"/>
                    <a:pt x="5119" y="34130"/>
                  </a:cubicBezTo>
                  <a:cubicBezTo>
                    <a:pt x="5118" y="34129"/>
                    <a:pt x="5118" y="34129"/>
                    <a:pt x="5117" y="34128"/>
                  </a:cubicBezTo>
                  <a:cubicBezTo>
                    <a:pt x="5116" y="34128"/>
                    <a:pt x="5115" y="34127"/>
                    <a:pt x="5114" y="34125"/>
                  </a:cubicBezTo>
                  <a:cubicBezTo>
                    <a:pt x="5114" y="34124"/>
                    <a:pt x="5113" y="34124"/>
                    <a:pt x="5113" y="34123"/>
                  </a:cubicBezTo>
                  <a:cubicBezTo>
                    <a:pt x="5112" y="34122"/>
                    <a:pt x="5110" y="34121"/>
                    <a:pt x="5109" y="34120"/>
                  </a:cubicBezTo>
                  <a:cubicBezTo>
                    <a:pt x="5109" y="34119"/>
                    <a:pt x="5108" y="34118"/>
                    <a:pt x="5107" y="34118"/>
                  </a:cubicBezTo>
                  <a:cubicBezTo>
                    <a:pt x="5107" y="34116"/>
                    <a:pt x="5106" y="34115"/>
                    <a:pt x="5105" y="34114"/>
                  </a:cubicBezTo>
                  <a:cubicBezTo>
                    <a:pt x="5104" y="34114"/>
                    <a:pt x="5104" y="34113"/>
                    <a:pt x="5103" y="34112"/>
                  </a:cubicBezTo>
                  <a:cubicBezTo>
                    <a:pt x="5102" y="34111"/>
                    <a:pt x="5101" y="34110"/>
                    <a:pt x="5100" y="34108"/>
                  </a:cubicBezTo>
                  <a:cubicBezTo>
                    <a:pt x="5100" y="34108"/>
                    <a:pt x="5100" y="34107"/>
                    <a:pt x="5099" y="34107"/>
                  </a:cubicBezTo>
                  <a:cubicBezTo>
                    <a:pt x="5098" y="34106"/>
                    <a:pt x="5096" y="34104"/>
                    <a:pt x="5095" y="34103"/>
                  </a:cubicBezTo>
                  <a:cubicBezTo>
                    <a:pt x="5093" y="34100"/>
                    <a:pt x="5090" y="34097"/>
                    <a:pt x="5088" y="34094"/>
                  </a:cubicBezTo>
                  <a:cubicBezTo>
                    <a:pt x="5087" y="34093"/>
                    <a:pt x="5087" y="34093"/>
                    <a:pt x="5086" y="34093"/>
                  </a:cubicBezTo>
                  <a:cubicBezTo>
                    <a:pt x="5086" y="34092"/>
                    <a:pt x="5085" y="34090"/>
                    <a:pt x="5084" y="34089"/>
                  </a:cubicBezTo>
                  <a:cubicBezTo>
                    <a:pt x="5083" y="34088"/>
                    <a:pt x="5083" y="34088"/>
                    <a:pt x="5082" y="34087"/>
                  </a:cubicBezTo>
                  <a:cubicBezTo>
                    <a:pt x="5081" y="34086"/>
                    <a:pt x="5080" y="34085"/>
                    <a:pt x="5080" y="34084"/>
                  </a:cubicBezTo>
                  <a:lnTo>
                    <a:pt x="5078" y="34081"/>
                  </a:lnTo>
                  <a:cubicBezTo>
                    <a:pt x="5077" y="34080"/>
                    <a:pt x="5075" y="34079"/>
                    <a:pt x="5074" y="34078"/>
                  </a:cubicBezTo>
                  <a:cubicBezTo>
                    <a:pt x="5074" y="34078"/>
                    <a:pt x="5073" y="34077"/>
                    <a:pt x="5073" y="34076"/>
                  </a:cubicBezTo>
                  <a:cubicBezTo>
                    <a:pt x="5073" y="34075"/>
                    <a:pt x="5071" y="34073"/>
                    <a:pt x="5070" y="34073"/>
                  </a:cubicBezTo>
                  <a:cubicBezTo>
                    <a:pt x="5069" y="34073"/>
                    <a:pt x="5069" y="34072"/>
                    <a:pt x="5068" y="34071"/>
                  </a:cubicBezTo>
                  <a:cubicBezTo>
                    <a:pt x="5067" y="34069"/>
                    <a:pt x="5066" y="34069"/>
                    <a:pt x="5066" y="34067"/>
                  </a:cubicBezTo>
                  <a:cubicBezTo>
                    <a:pt x="5065" y="34066"/>
                    <a:pt x="5065" y="34066"/>
                    <a:pt x="5064" y="34066"/>
                  </a:cubicBezTo>
                  <a:cubicBezTo>
                    <a:pt x="5060" y="34061"/>
                    <a:pt x="5056" y="34056"/>
                    <a:pt x="5052" y="34052"/>
                  </a:cubicBezTo>
                  <a:cubicBezTo>
                    <a:pt x="5051" y="34050"/>
                    <a:pt x="5050" y="34049"/>
                    <a:pt x="5048" y="34047"/>
                  </a:cubicBezTo>
                  <a:cubicBezTo>
                    <a:pt x="5048" y="34046"/>
                    <a:pt x="5048" y="34046"/>
                    <a:pt x="5047" y="34046"/>
                  </a:cubicBezTo>
                  <a:cubicBezTo>
                    <a:pt x="5046" y="34045"/>
                    <a:pt x="5045" y="34044"/>
                    <a:pt x="5045" y="34042"/>
                  </a:cubicBezTo>
                  <a:cubicBezTo>
                    <a:pt x="5044" y="34041"/>
                    <a:pt x="5044" y="34041"/>
                    <a:pt x="5043" y="34040"/>
                  </a:cubicBezTo>
                  <a:cubicBezTo>
                    <a:pt x="5042" y="34039"/>
                    <a:pt x="5040" y="34038"/>
                    <a:pt x="5039" y="34037"/>
                  </a:cubicBezTo>
                  <a:cubicBezTo>
                    <a:pt x="5039" y="34036"/>
                    <a:pt x="5038" y="34036"/>
                    <a:pt x="5038" y="34035"/>
                  </a:cubicBezTo>
                  <a:cubicBezTo>
                    <a:pt x="5038" y="34034"/>
                    <a:pt x="5036" y="34032"/>
                    <a:pt x="5035" y="34031"/>
                  </a:cubicBezTo>
                  <a:cubicBezTo>
                    <a:pt x="5035" y="34031"/>
                    <a:pt x="5034" y="34031"/>
                    <a:pt x="5034" y="34030"/>
                  </a:cubicBezTo>
                  <a:cubicBezTo>
                    <a:pt x="5027" y="34022"/>
                    <a:pt x="5020" y="34013"/>
                    <a:pt x="5013" y="34005"/>
                  </a:cubicBezTo>
                  <a:cubicBezTo>
                    <a:pt x="5013" y="34005"/>
                    <a:pt x="5013" y="34004"/>
                    <a:pt x="5013" y="34004"/>
                  </a:cubicBezTo>
                  <a:cubicBezTo>
                    <a:pt x="5011" y="34003"/>
                    <a:pt x="5011" y="34002"/>
                    <a:pt x="5010" y="34000"/>
                  </a:cubicBezTo>
                  <a:cubicBezTo>
                    <a:pt x="5009" y="34000"/>
                    <a:pt x="5009" y="33999"/>
                    <a:pt x="5009" y="33999"/>
                  </a:cubicBezTo>
                  <a:cubicBezTo>
                    <a:pt x="5007" y="33997"/>
                    <a:pt x="5006" y="33997"/>
                    <a:pt x="5004" y="33995"/>
                  </a:cubicBezTo>
                  <a:cubicBezTo>
                    <a:pt x="5004" y="33995"/>
                    <a:pt x="5004" y="33994"/>
                    <a:pt x="5004" y="33994"/>
                  </a:cubicBezTo>
                  <a:cubicBezTo>
                    <a:pt x="5003" y="33992"/>
                    <a:pt x="5002" y="33990"/>
                    <a:pt x="5000" y="33990"/>
                  </a:cubicBezTo>
                  <a:cubicBezTo>
                    <a:pt x="5000" y="33989"/>
                    <a:pt x="5000" y="33989"/>
                    <a:pt x="5000" y="33989"/>
                  </a:cubicBezTo>
                  <a:cubicBezTo>
                    <a:pt x="4956" y="33937"/>
                    <a:pt x="4914" y="33885"/>
                    <a:pt x="4871" y="33832"/>
                  </a:cubicBezTo>
                  <a:cubicBezTo>
                    <a:pt x="4846" y="33803"/>
                    <a:pt x="4811" y="33787"/>
                    <a:pt x="4776" y="33787"/>
                  </a:cubicBezTo>
                  <a:close/>
                  <a:moveTo>
                    <a:pt x="35981" y="34856"/>
                  </a:moveTo>
                  <a:cubicBezTo>
                    <a:pt x="35948" y="34856"/>
                    <a:pt x="35916" y="34869"/>
                    <a:pt x="35891" y="34895"/>
                  </a:cubicBezTo>
                  <a:cubicBezTo>
                    <a:pt x="35818" y="34974"/>
                    <a:pt x="35743" y="35051"/>
                    <a:pt x="35669" y="35129"/>
                  </a:cubicBezTo>
                  <a:cubicBezTo>
                    <a:pt x="35668" y="35130"/>
                    <a:pt x="35668" y="35130"/>
                    <a:pt x="35667" y="35131"/>
                  </a:cubicBezTo>
                  <a:cubicBezTo>
                    <a:pt x="35666" y="35132"/>
                    <a:pt x="35665" y="35132"/>
                    <a:pt x="35664" y="35133"/>
                  </a:cubicBezTo>
                  <a:cubicBezTo>
                    <a:pt x="35664" y="35134"/>
                    <a:pt x="35663" y="35135"/>
                    <a:pt x="35663" y="35136"/>
                  </a:cubicBezTo>
                  <a:cubicBezTo>
                    <a:pt x="35662" y="35137"/>
                    <a:pt x="35660" y="35138"/>
                    <a:pt x="35659" y="35139"/>
                  </a:cubicBezTo>
                  <a:cubicBezTo>
                    <a:pt x="35659" y="35139"/>
                    <a:pt x="35658" y="35140"/>
                    <a:pt x="35657" y="35141"/>
                  </a:cubicBezTo>
                  <a:cubicBezTo>
                    <a:pt x="35657" y="35142"/>
                    <a:pt x="35656" y="35143"/>
                    <a:pt x="35655" y="35144"/>
                  </a:cubicBezTo>
                  <a:cubicBezTo>
                    <a:pt x="35654" y="35145"/>
                    <a:pt x="35653" y="35146"/>
                    <a:pt x="35652" y="35146"/>
                  </a:cubicBezTo>
                  <a:cubicBezTo>
                    <a:pt x="35651" y="35147"/>
                    <a:pt x="35650" y="35148"/>
                    <a:pt x="35650" y="35149"/>
                  </a:cubicBezTo>
                  <a:cubicBezTo>
                    <a:pt x="35649" y="35150"/>
                    <a:pt x="35647" y="35152"/>
                    <a:pt x="35646" y="35153"/>
                  </a:cubicBezTo>
                  <a:cubicBezTo>
                    <a:pt x="35645" y="35153"/>
                    <a:pt x="35645" y="35153"/>
                    <a:pt x="35645" y="35153"/>
                  </a:cubicBezTo>
                  <a:cubicBezTo>
                    <a:pt x="35527" y="35276"/>
                    <a:pt x="35409" y="35395"/>
                    <a:pt x="35287" y="35514"/>
                  </a:cubicBezTo>
                  <a:cubicBezTo>
                    <a:pt x="35239" y="35562"/>
                    <a:pt x="35238" y="35641"/>
                    <a:pt x="35286" y="35690"/>
                  </a:cubicBezTo>
                  <a:cubicBezTo>
                    <a:pt x="35311" y="35714"/>
                    <a:pt x="35342" y="35726"/>
                    <a:pt x="35375" y="35726"/>
                  </a:cubicBezTo>
                  <a:cubicBezTo>
                    <a:pt x="35406" y="35726"/>
                    <a:pt x="35437" y="35714"/>
                    <a:pt x="35461" y="35690"/>
                  </a:cubicBezTo>
                  <a:cubicBezTo>
                    <a:pt x="35668" y="35487"/>
                    <a:pt x="35873" y="35276"/>
                    <a:pt x="36071" y="35064"/>
                  </a:cubicBezTo>
                  <a:cubicBezTo>
                    <a:pt x="36118" y="35014"/>
                    <a:pt x="36116" y="34936"/>
                    <a:pt x="36066" y="34889"/>
                  </a:cubicBezTo>
                  <a:cubicBezTo>
                    <a:pt x="36042" y="34867"/>
                    <a:pt x="36012" y="34856"/>
                    <a:pt x="35981" y="34856"/>
                  </a:cubicBezTo>
                  <a:close/>
                  <a:moveTo>
                    <a:pt x="6132" y="35296"/>
                  </a:moveTo>
                  <a:cubicBezTo>
                    <a:pt x="6100" y="35296"/>
                    <a:pt x="6069" y="35308"/>
                    <a:pt x="6045" y="35332"/>
                  </a:cubicBezTo>
                  <a:cubicBezTo>
                    <a:pt x="5996" y="35380"/>
                    <a:pt x="5996" y="35458"/>
                    <a:pt x="6044" y="35507"/>
                  </a:cubicBezTo>
                  <a:cubicBezTo>
                    <a:pt x="6249" y="35713"/>
                    <a:pt x="6460" y="35917"/>
                    <a:pt x="6673" y="36116"/>
                  </a:cubicBezTo>
                  <a:cubicBezTo>
                    <a:pt x="6697" y="36137"/>
                    <a:pt x="6727" y="36149"/>
                    <a:pt x="6757" y="36149"/>
                  </a:cubicBezTo>
                  <a:cubicBezTo>
                    <a:pt x="6790" y="36149"/>
                    <a:pt x="6823" y="36135"/>
                    <a:pt x="6848" y="36109"/>
                  </a:cubicBezTo>
                  <a:cubicBezTo>
                    <a:pt x="6894" y="36059"/>
                    <a:pt x="6891" y="35980"/>
                    <a:pt x="6841" y="35934"/>
                  </a:cubicBezTo>
                  <a:cubicBezTo>
                    <a:pt x="6630" y="35738"/>
                    <a:pt x="6422" y="35538"/>
                    <a:pt x="6220" y="35332"/>
                  </a:cubicBezTo>
                  <a:cubicBezTo>
                    <a:pt x="6195" y="35308"/>
                    <a:pt x="6164" y="35296"/>
                    <a:pt x="6132" y="35296"/>
                  </a:cubicBezTo>
                  <a:close/>
                  <a:moveTo>
                    <a:pt x="34526" y="36269"/>
                  </a:moveTo>
                  <a:cubicBezTo>
                    <a:pt x="34497" y="36269"/>
                    <a:pt x="34467" y="36280"/>
                    <a:pt x="34444" y="36300"/>
                  </a:cubicBezTo>
                  <a:cubicBezTo>
                    <a:pt x="34438" y="36306"/>
                    <a:pt x="34431" y="36312"/>
                    <a:pt x="34424" y="36318"/>
                  </a:cubicBezTo>
                  <a:cubicBezTo>
                    <a:pt x="34414" y="36327"/>
                    <a:pt x="34404" y="36336"/>
                    <a:pt x="34394" y="36344"/>
                  </a:cubicBezTo>
                  <a:cubicBezTo>
                    <a:pt x="34394" y="36344"/>
                    <a:pt x="34393" y="36344"/>
                    <a:pt x="34393" y="36345"/>
                  </a:cubicBezTo>
                  <a:cubicBezTo>
                    <a:pt x="34391" y="36346"/>
                    <a:pt x="34391" y="36347"/>
                    <a:pt x="34389" y="36348"/>
                  </a:cubicBezTo>
                  <a:lnTo>
                    <a:pt x="34387" y="36350"/>
                  </a:lnTo>
                  <a:cubicBezTo>
                    <a:pt x="34386" y="36351"/>
                    <a:pt x="34385" y="36352"/>
                    <a:pt x="34384" y="36353"/>
                  </a:cubicBezTo>
                  <a:cubicBezTo>
                    <a:pt x="34384" y="36353"/>
                    <a:pt x="34383" y="36354"/>
                    <a:pt x="34382" y="36355"/>
                  </a:cubicBezTo>
                  <a:cubicBezTo>
                    <a:pt x="34381" y="36356"/>
                    <a:pt x="34380" y="36357"/>
                    <a:pt x="34378" y="36358"/>
                  </a:cubicBezTo>
                  <a:cubicBezTo>
                    <a:pt x="34377" y="36358"/>
                    <a:pt x="34377" y="36359"/>
                    <a:pt x="34377" y="36359"/>
                  </a:cubicBezTo>
                  <a:cubicBezTo>
                    <a:pt x="34376" y="36360"/>
                    <a:pt x="34374" y="36361"/>
                    <a:pt x="34373" y="36362"/>
                  </a:cubicBezTo>
                  <a:cubicBezTo>
                    <a:pt x="34372" y="36363"/>
                    <a:pt x="34371" y="36364"/>
                    <a:pt x="34370" y="36364"/>
                  </a:cubicBezTo>
                  <a:cubicBezTo>
                    <a:pt x="34370" y="36365"/>
                    <a:pt x="34369" y="36366"/>
                    <a:pt x="34368" y="36367"/>
                  </a:cubicBezTo>
                  <a:cubicBezTo>
                    <a:pt x="34366" y="36368"/>
                    <a:pt x="34364" y="36370"/>
                    <a:pt x="34363" y="36371"/>
                  </a:cubicBezTo>
                  <a:cubicBezTo>
                    <a:pt x="34362" y="36372"/>
                    <a:pt x="34362" y="36372"/>
                    <a:pt x="34362" y="36372"/>
                  </a:cubicBezTo>
                  <a:cubicBezTo>
                    <a:pt x="34360" y="36374"/>
                    <a:pt x="34358" y="36375"/>
                    <a:pt x="34357" y="36377"/>
                  </a:cubicBezTo>
                  <a:cubicBezTo>
                    <a:pt x="34357" y="36377"/>
                    <a:pt x="34356" y="36378"/>
                    <a:pt x="34356" y="36378"/>
                  </a:cubicBezTo>
                  <a:cubicBezTo>
                    <a:pt x="34354" y="36379"/>
                    <a:pt x="34353" y="36380"/>
                    <a:pt x="34351" y="36381"/>
                  </a:cubicBezTo>
                  <a:cubicBezTo>
                    <a:pt x="34351" y="36382"/>
                    <a:pt x="34350" y="36382"/>
                    <a:pt x="34350" y="36383"/>
                  </a:cubicBezTo>
                  <a:cubicBezTo>
                    <a:pt x="34349" y="36384"/>
                    <a:pt x="34347" y="36385"/>
                    <a:pt x="34346" y="36386"/>
                  </a:cubicBezTo>
                  <a:cubicBezTo>
                    <a:pt x="34346" y="36387"/>
                    <a:pt x="34345" y="36387"/>
                    <a:pt x="34345" y="36387"/>
                  </a:cubicBezTo>
                  <a:cubicBezTo>
                    <a:pt x="34345" y="36387"/>
                    <a:pt x="34345" y="36387"/>
                    <a:pt x="34344" y="36387"/>
                  </a:cubicBezTo>
                  <a:cubicBezTo>
                    <a:pt x="34343" y="36389"/>
                    <a:pt x="34342" y="36390"/>
                    <a:pt x="34340" y="36391"/>
                  </a:cubicBezTo>
                  <a:cubicBezTo>
                    <a:pt x="34340" y="36392"/>
                    <a:pt x="34339" y="36392"/>
                    <a:pt x="34338" y="36392"/>
                  </a:cubicBezTo>
                  <a:cubicBezTo>
                    <a:pt x="34337" y="36394"/>
                    <a:pt x="34336" y="36395"/>
                    <a:pt x="34334" y="36397"/>
                  </a:cubicBezTo>
                  <a:lnTo>
                    <a:pt x="34333" y="36397"/>
                  </a:lnTo>
                  <a:cubicBezTo>
                    <a:pt x="34328" y="36402"/>
                    <a:pt x="34322" y="36407"/>
                    <a:pt x="34316" y="36412"/>
                  </a:cubicBezTo>
                  <a:lnTo>
                    <a:pt x="34315" y="36413"/>
                  </a:lnTo>
                  <a:cubicBezTo>
                    <a:pt x="34314" y="36414"/>
                    <a:pt x="34312" y="36415"/>
                    <a:pt x="34310" y="36417"/>
                  </a:cubicBezTo>
                  <a:lnTo>
                    <a:pt x="34309" y="36418"/>
                  </a:lnTo>
                  <a:cubicBezTo>
                    <a:pt x="34308" y="36419"/>
                    <a:pt x="34306" y="36420"/>
                    <a:pt x="34304" y="36422"/>
                  </a:cubicBezTo>
                  <a:cubicBezTo>
                    <a:pt x="34133" y="36571"/>
                    <a:pt x="33959" y="36715"/>
                    <a:pt x="33784" y="36858"/>
                  </a:cubicBezTo>
                  <a:cubicBezTo>
                    <a:pt x="33730" y="36901"/>
                    <a:pt x="33722" y="36979"/>
                    <a:pt x="33765" y="37032"/>
                  </a:cubicBezTo>
                  <a:cubicBezTo>
                    <a:pt x="33790" y="37062"/>
                    <a:pt x="33826" y="37078"/>
                    <a:pt x="33861" y="37078"/>
                  </a:cubicBezTo>
                  <a:cubicBezTo>
                    <a:pt x="33889" y="37078"/>
                    <a:pt x="33916" y="37069"/>
                    <a:pt x="33939" y="37051"/>
                  </a:cubicBezTo>
                  <a:cubicBezTo>
                    <a:pt x="34164" y="36867"/>
                    <a:pt x="34390" y="36678"/>
                    <a:pt x="34607" y="36486"/>
                  </a:cubicBezTo>
                  <a:cubicBezTo>
                    <a:pt x="34659" y="36440"/>
                    <a:pt x="34664" y="36363"/>
                    <a:pt x="34618" y="36311"/>
                  </a:cubicBezTo>
                  <a:cubicBezTo>
                    <a:pt x="34594" y="36283"/>
                    <a:pt x="34560" y="36269"/>
                    <a:pt x="34526" y="36269"/>
                  </a:cubicBezTo>
                  <a:close/>
                  <a:moveTo>
                    <a:pt x="7628" y="36667"/>
                  </a:moveTo>
                  <a:cubicBezTo>
                    <a:pt x="7593" y="36667"/>
                    <a:pt x="7557" y="36681"/>
                    <a:pt x="7533" y="36711"/>
                  </a:cubicBezTo>
                  <a:cubicBezTo>
                    <a:pt x="7489" y="36764"/>
                    <a:pt x="7496" y="36841"/>
                    <a:pt x="7550" y="36885"/>
                  </a:cubicBezTo>
                  <a:cubicBezTo>
                    <a:pt x="7773" y="37071"/>
                    <a:pt x="8003" y="37254"/>
                    <a:pt x="8234" y="37430"/>
                  </a:cubicBezTo>
                  <a:cubicBezTo>
                    <a:pt x="8257" y="37447"/>
                    <a:pt x="8283" y="37455"/>
                    <a:pt x="8309" y="37455"/>
                  </a:cubicBezTo>
                  <a:cubicBezTo>
                    <a:pt x="8346" y="37455"/>
                    <a:pt x="8383" y="37438"/>
                    <a:pt x="8407" y="37407"/>
                  </a:cubicBezTo>
                  <a:cubicBezTo>
                    <a:pt x="8449" y="37352"/>
                    <a:pt x="8438" y="37274"/>
                    <a:pt x="8384" y="37233"/>
                  </a:cubicBezTo>
                  <a:cubicBezTo>
                    <a:pt x="8369" y="37222"/>
                    <a:pt x="8354" y="37210"/>
                    <a:pt x="8338" y="37198"/>
                  </a:cubicBezTo>
                  <a:cubicBezTo>
                    <a:pt x="8336" y="37197"/>
                    <a:pt x="8335" y="37196"/>
                    <a:pt x="8333" y="37194"/>
                  </a:cubicBezTo>
                  <a:lnTo>
                    <a:pt x="8332" y="37193"/>
                  </a:lnTo>
                  <a:cubicBezTo>
                    <a:pt x="8330" y="37192"/>
                    <a:pt x="8328" y="37190"/>
                    <a:pt x="8327" y="37190"/>
                  </a:cubicBezTo>
                  <a:cubicBezTo>
                    <a:pt x="8326" y="37189"/>
                    <a:pt x="8326" y="37189"/>
                    <a:pt x="8326" y="37189"/>
                  </a:cubicBezTo>
                  <a:cubicBezTo>
                    <a:pt x="8321" y="37186"/>
                    <a:pt x="8318" y="37183"/>
                    <a:pt x="8314" y="37180"/>
                  </a:cubicBezTo>
                  <a:cubicBezTo>
                    <a:pt x="8314" y="37179"/>
                    <a:pt x="8313" y="37178"/>
                    <a:pt x="8312" y="37178"/>
                  </a:cubicBezTo>
                  <a:cubicBezTo>
                    <a:pt x="8311" y="37177"/>
                    <a:pt x="8309" y="37177"/>
                    <a:pt x="8308" y="37176"/>
                  </a:cubicBezTo>
                  <a:cubicBezTo>
                    <a:pt x="8307" y="37174"/>
                    <a:pt x="8307" y="37174"/>
                    <a:pt x="8305" y="37173"/>
                  </a:cubicBezTo>
                  <a:cubicBezTo>
                    <a:pt x="8304" y="37172"/>
                    <a:pt x="8304" y="37172"/>
                    <a:pt x="8303" y="37171"/>
                  </a:cubicBezTo>
                  <a:cubicBezTo>
                    <a:pt x="8301" y="37170"/>
                    <a:pt x="8300" y="37170"/>
                    <a:pt x="8300" y="37169"/>
                  </a:cubicBezTo>
                  <a:lnTo>
                    <a:pt x="8297" y="37167"/>
                  </a:lnTo>
                  <a:cubicBezTo>
                    <a:pt x="8296" y="37166"/>
                    <a:pt x="8294" y="37164"/>
                    <a:pt x="8294" y="37164"/>
                  </a:cubicBezTo>
                  <a:cubicBezTo>
                    <a:pt x="8293" y="37163"/>
                    <a:pt x="8293" y="37163"/>
                    <a:pt x="8292" y="37163"/>
                  </a:cubicBezTo>
                  <a:cubicBezTo>
                    <a:pt x="8291" y="37162"/>
                    <a:pt x="8289" y="37161"/>
                    <a:pt x="8287" y="37159"/>
                  </a:cubicBezTo>
                  <a:cubicBezTo>
                    <a:pt x="8221" y="37108"/>
                    <a:pt x="8156" y="37057"/>
                    <a:pt x="8091" y="37005"/>
                  </a:cubicBezTo>
                  <a:lnTo>
                    <a:pt x="8090" y="37005"/>
                  </a:lnTo>
                  <a:cubicBezTo>
                    <a:pt x="8088" y="37004"/>
                    <a:pt x="8087" y="37003"/>
                    <a:pt x="8086" y="37002"/>
                  </a:cubicBezTo>
                  <a:cubicBezTo>
                    <a:pt x="8085" y="37001"/>
                    <a:pt x="8085" y="37001"/>
                    <a:pt x="8085" y="37001"/>
                  </a:cubicBezTo>
                  <a:cubicBezTo>
                    <a:pt x="8083" y="36999"/>
                    <a:pt x="8081" y="36998"/>
                    <a:pt x="8080" y="36998"/>
                  </a:cubicBezTo>
                  <a:cubicBezTo>
                    <a:pt x="8080" y="36997"/>
                    <a:pt x="8080" y="36997"/>
                    <a:pt x="8080" y="36997"/>
                  </a:cubicBezTo>
                  <a:cubicBezTo>
                    <a:pt x="8078" y="36996"/>
                    <a:pt x="8076" y="36994"/>
                    <a:pt x="8074" y="36993"/>
                  </a:cubicBezTo>
                  <a:cubicBezTo>
                    <a:pt x="8074" y="36993"/>
                    <a:pt x="8074" y="36992"/>
                    <a:pt x="8074" y="36992"/>
                  </a:cubicBezTo>
                  <a:cubicBezTo>
                    <a:pt x="8070" y="36989"/>
                    <a:pt x="8065" y="36985"/>
                    <a:pt x="8060" y="36982"/>
                  </a:cubicBezTo>
                  <a:cubicBezTo>
                    <a:pt x="8060" y="36981"/>
                    <a:pt x="8059" y="36981"/>
                    <a:pt x="8059" y="36980"/>
                  </a:cubicBezTo>
                  <a:cubicBezTo>
                    <a:pt x="8058" y="36979"/>
                    <a:pt x="8056" y="36978"/>
                    <a:pt x="8055" y="36977"/>
                  </a:cubicBezTo>
                  <a:cubicBezTo>
                    <a:pt x="8054" y="36977"/>
                    <a:pt x="8053" y="36977"/>
                    <a:pt x="8053" y="36976"/>
                  </a:cubicBezTo>
                  <a:cubicBezTo>
                    <a:pt x="8052" y="36975"/>
                    <a:pt x="8051" y="36974"/>
                    <a:pt x="8050" y="36973"/>
                  </a:cubicBezTo>
                  <a:cubicBezTo>
                    <a:pt x="8049" y="36972"/>
                    <a:pt x="8048" y="36971"/>
                    <a:pt x="8047" y="36971"/>
                  </a:cubicBezTo>
                  <a:cubicBezTo>
                    <a:pt x="8046" y="36970"/>
                    <a:pt x="8046" y="36970"/>
                    <a:pt x="8044" y="36969"/>
                  </a:cubicBezTo>
                  <a:cubicBezTo>
                    <a:pt x="8043" y="36968"/>
                    <a:pt x="8042" y="36967"/>
                    <a:pt x="8041" y="36966"/>
                  </a:cubicBezTo>
                  <a:cubicBezTo>
                    <a:pt x="8040" y="36965"/>
                    <a:pt x="8039" y="36965"/>
                    <a:pt x="8039" y="36964"/>
                  </a:cubicBezTo>
                  <a:cubicBezTo>
                    <a:pt x="8038" y="36963"/>
                    <a:pt x="8036" y="36963"/>
                    <a:pt x="8035" y="36962"/>
                  </a:cubicBezTo>
                  <a:cubicBezTo>
                    <a:pt x="8034" y="36961"/>
                    <a:pt x="8033" y="36960"/>
                    <a:pt x="8033" y="36960"/>
                  </a:cubicBezTo>
                  <a:cubicBezTo>
                    <a:pt x="8032" y="36958"/>
                    <a:pt x="8030" y="36957"/>
                    <a:pt x="8028" y="36956"/>
                  </a:cubicBezTo>
                  <a:lnTo>
                    <a:pt x="8027" y="36956"/>
                  </a:lnTo>
                  <a:cubicBezTo>
                    <a:pt x="8024" y="36952"/>
                    <a:pt x="8019" y="36949"/>
                    <a:pt x="8016" y="36946"/>
                  </a:cubicBezTo>
                  <a:lnTo>
                    <a:pt x="8015" y="36945"/>
                  </a:lnTo>
                  <a:cubicBezTo>
                    <a:pt x="8013" y="36944"/>
                    <a:pt x="8011" y="36943"/>
                    <a:pt x="8010" y="36941"/>
                  </a:cubicBezTo>
                  <a:lnTo>
                    <a:pt x="8009" y="36941"/>
                  </a:lnTo>
                  <a:cubicBezTo>
                    <a:pt x="8007" y="36939"/>
                    <a:pt x="8005" y="36937"/>
                    <a:pt x="8004" y="36936"/>
                  </a:cubicBezTo>
                  <a:lnTo>
                    <a:pt x="8003" y="36936"/>
                  </a:lnTo>
                  <a:cubicBezTo>
                    <a:pt x="7908" y="36860"/>
                    <a:pt x="7815" y="36784"/>
                    <a:pt x="7722" y="36707"/>
                  </a:cubicBezTo>
                  <a:lnTo>
                    <a:pt x="7721" y="36706"/>
                  </a:lnTo>
                  <a:cubicBezTo>
                    <a:pt x="7719" y="36705"/>
                    <a:pt x="7717" y="36703"/>
                    <a:pt x="7716" y="36702"/>
                  </a:cubicBezTo>
                  <a:cubicBezTo>
                    <a:pt x="7715" y="36702"/>
                    <a:pt x="7715" y="36702"/>
                    <a:pt x="7715" y="36701"/>
                  </a:cubicBezTo>
                  <a:cubicBezTo>
                    <a:pt x="7713" y="36700"/>
                    <a:pt x="7712" y="36699"/>
                    <a:pt x="7710" y="36698"/>
                  </a:cubicBezTo>
                  <a:cubicBezTo>
                    <a:pt x="7709" y="36697"/>
                    <a:pt x="7709" y="36697"/>
                    <a:pt x="7709" y="36696"/>
                  </a:cubicBezTo>
                  <a:cubicBezTo>
                    <a:pt x="7709" y="36695"/>
                    <a:pt x="7708" y="36695"/>
                    <a:pt x="7708" y="36695"/>
                  </a:cubicBezTo>
                  <a:cubicBezTo>
                    <a:pt x="7684" y="36676"/>
                    <a:pt x="7656" y="36667"/>
                    <a:pt x="7628" y="36667"/>
                  </a:cubicBezTo>
                  <a:close/>
                  <a:moveTo>
                    <a:pt x="32939" y="37535"/>
                  </a:moveTo>
                  <a:cubicBezTo>
                    <a:pt x="32915" y="37535"/>
                    <a:pt x="32890" y="37542"/>
                    <a:pt x="32868" y="37558"/>
                  </a:cubicBezTo>
                  <a:cubicBezTo>
                    <a:pt x="32781" y="37621"/>
                    <a:pt x="32692" y="37684"/>
                    <a:pt x="32603" y="37746"/>
                  </a:cubicBezTo>
                  <a:cubicBezTo>
                    <a:pt x="32602" y="37748"/>
                    <a:pt x="32600" y="37748"/>
                    <a:pt x="32598" y="37749"/>
                  </a:cubicBezTo>
                  <a:cubicBezTo>
                    <a:pt x="32598" y="37749"/>
                    <a:pt x="32597" y="37750"/>
                    <a:pt x="32597" y="37750"/>
                  </a:cubicBezTo>
                  <a:cubicBezTo>
                    <a:pt x="32596" y="37751"/>
                    <a:pt x="32594" y="37753"/>
                    <a:pt x="32593" y="37754"/>
                  </a:cubicBezTo>
                  <a:cubicBezTo>
                    <a:pt x="32592" y="37754"/>
                    <a:pt x="32592" y="37754"/>
                    <a:pt x="32591" y="37755"/>
                  </a:cubicBezTo>
                  <a:cubicBezTo>
                    <a:pt x="32589" y="37755"/>
                    <a:pt x="32588" y="37756"/>
                    <a:pt x="32587" y="37757"/>
                  </a:cubicBezTo>
                  <a:cubicBezTo>
                    <a:pt x="32587" y="37758"/>
                    <a:pt x="32586" y="37758"/>
                    <a:pt x="32585" y="37758"/>
                  </a:cubicBezTo>
                  <a:cubicBezTo>
                    <a:pt x="32584" y="37760"/>
                    <a:pt x="32582" y="37760"/>
                    <a:pt x="32581" y="37762"/>
                  </a:cubicBezTo>
                  <a:cubicBezTo>
                    <a:pt x="32581" y="37762"/>
                    <a:pt x="32581" y="37762"/>
                    <a:pt x="32580" y="37762"/>
                  </a:cubicBezTo>
                  <a:cubicBezTo>
                    <a:pt x="32575" y="37766"/>
                    <a:pt x="32571" y="37768"/>
                    <a:pt x="32567" y="37771"/>
                  </a:cubicBezTo>
                  <a:cubicBezTo>
                    <a:pt x="32566" y="37772"/>
                    <a:pt x="32565" y="37773"/>
                    <a:pt x="32564" y="37774"/>
                  </a:cubicBezTo>
                  <a:cubicBezTo>
                    <a:pt x="32563" y="37774"/>
                    <a:pt x="32561" y="37775"/>
                    <a:pt x="32561" y="37775"/>
                  </a:cubicBezTo>
                  <a:cubicBezTo>
                    <a:pt x="32560" y="37776"/>
                    <a:pt x="32559" y="37776"/>
                    <a:pt x="32558" y="37777"/>
                  </a:cubicBezTo>
                  <a:cubicBezTo>
                    <a:pt x="32557" y="37778"/>
                    <a:pt x="32556" y="37779"/>
                    <a:pt x="32555" y="37780"/>
                  </a:cubicBezTo>
                  <a:cubicBezTo>
                    <a:pt x="32553" y="37780"/>
                    <a:pt x="32553" y="37781"/>
                    <a:pt x="32552" y="37782"/>
                  </a:cubicBezTo>
                  <a:cubicBezTo>
                    <a:pt x="32551" y="37782"/>
                    <a:pt x="32550" y="37782"/>
                    <a:pt x="32549" y="37783"/>
                  </a:cubicBezTo>
                  <a:cubicBezTo>
                    <a:pt x="32547" y="37784"/>
                    <a:pt x="32547" y="37785"/>
                    <a:pt x="32546" y="37786"/>
                  </a:cubicBezTo>
                  <a:cubicBezTo>
                    <a:pt x="32545" y="37787"/>
                    <a:pt x="32544" y="37787"/>
                    <a:pt x="32543" y="37788"/>
                  </a:cubicBezTo>
                  <a:cubicBezTo>
                    <a:pt x="32541" y="37789"/>
                    <a:pt x="32540" y="37790"/>
                    <a:pt x="32538" y="37791"/>
                  </a:cubicBezTo>
                  <a:lnTo>
                    <a:pt x="32537" y="37792"/>
                  </a:lnTo>
                  <a:cubicBezTo>
                    <a:pt x="32526" y="37799"/>
                    <a:pt x="32516" y="37806"/>
                    <a:pt x="32505" y="37813"/>
                  </a:cubicBezTo>
                  <a:lnTo>
                    <a:pt x="32505" y="37814"/>
                  </a:lnTo>
                  <a:cubicBezTo>
                    <a:pt x="32389" y="37893"/>
                    <a:pt x="32273" y="37972"/>
                    <a:pt x="32155" y="38050"/>
                  </a:cubicBezTo>
                  <a:cubicBezTo>
                    <a:pt x="32099" y="38087"/>
                    <a:pt x="32083" y="38164"/>
                    <a:pt x="32120" y="38221"/>
                  </a:cubicBezTo>
                  <a:cubicBezTo>
                    <a:pt x="32144" y="38257"/>
                    <a:pt x="32184" y="38277"/>
                    <a:pt x="32224" y="38277"/>
                  </a:cubicBezTo>
                  <a:cubicBezTo>
                    <a:pt x="32247" y="38277"/>
                    <a:pt x="32271" y="38270"/>
                    <a:pt x="32292" y="38256"/>
                  </a:cubicBezTo>
                  <a:cubicBezTo>
                    <a:pt x="32534" y="38096"/>
                    <a:pt x="32777" y="37929"/>
                    <a:pt x="33012" y="37759"/>
                  </a:cubicBezTo>
                  <a:cubicBezTo>
                    <a:pt x="33068" y="37719"/>
                    <a:pt x="33080" y="37642"/>
                    <a:pt x="33040" y="37586"/>
                  </a:cubicBezTo>
                  <a:cubicBezTo>
                    <a:pt x="33016" y="37553"/>
                    <a:pt x="32978" y="37535"/>
                    <a:pt x="32939" y="37535"/>
                  </a:cubicBezTo>
                  <a:close/>
                  <a:moveTo>
                    <a:pt x="9250" y="37885"/>
                  </a:moveTo>
                  <a:cubicBezTo>
                    <a:pt x="9211" y="37885"/>
                    <a:pt x="9172" y="37904"/>
                    <a:pt x="9148" y="37940"/>
                  </a:cubicBezTo>
                  <a:cubicBezTo>
                    <a:pt x="9110" y="37996"/>
                    <a:pt x="9125" y="38073"/>
                    <a:pt x="9181" y="38111"/>
                  </a:cubicBezTo>
                  <a:cubicBezTo>
                    <a:pt x="9422" y="38274"/>
                    <a:pt x="9669" y="38434"/>
                    <a:pt x="9916" y="38587"/>
                  </a:cubicBezTo>
                  <a:cubicBezTo>
                    <a:pt x="9936" y="38600"/>
                    <a:pt x="9959" y="38605"/>
                    <a:pt x="9980" y="38605"/>
                  </a:cubicBezTo>
                  <a:cubicBezTo>
                    <a:pt x="10022" y="38605"/>
                    <a:pt x="10062" y="38585"/>
                    <a:pt x="10086" y="38546"/>
                  </a:cubicBezTo>
                  <a:cubicBezTo>
                    <a:pt x="10122" y="38489"/>
                    <a:pt x="10104" y="38413"/>
                    <a:pt x="10047" y="38377"/>
                  </a:cubicBezTo>
                  <a:cubicBezTo>
                    <a:pt x="9889" y="38279"/>
                    <a:pt x="9733" y="38181"/>
                    <a:pt x="9579" y="38079"/>
                  </a:cubicBezTo>
                  <a:cubicBezTo>
                    <a:pt x="9579" y="38078"/>
                    <a:pt x="9579" y="38078"/>
                    <a:pt x="9578" y="38078"/>
                  </a:cubicBezTo>
                  <a:cubicBezTo>
                    <a:pt x="9576" y="38078"/>
                    <a:pt x="9575" y="38077"/>
                    <a:pt x="9574" y="38075"/>
                  </a:cubicBezTo>
                  <a:lnTo>
                    <a:pt x="9572" y="38075"/>
                  </a:lnTo>
                  <a:cubicBezTo>
                    <a:pt x="9571" y="38073"/>
                    <a:pt x="9569" y="38072"/>
                    <a:pt x="9567" y="38071"/>
                  </a:cubicBezTo>
                  <a:cubicBezTo>
                    <a:pt x="9567" y="38071"/>
                    <a:pt x="9567" y="38071"/>
                    <a:pt x="9567" y="38071"/>
                  </a:cubicBezTo>
                  <a:cubicBezTo>
                    <a:pt x="9565" y="38070"/>
                    <a:pt x="9563" y="38069"/>
                    <a:pt x="9562" y="38068"/>
                  </a:cubicBezTo>
                  <a:cubicBezTo>
                    <a:pt x="9561" y="38067"/>
                    <a:pt x="9561" y="38067"/>
                    <a:pt x="9560" y="38067"/>
                  </a:cubicBezTo>
                  <a:cubicBezTo>
                    <a:pt x="9556" y="38064"/>
                    <a:pt x="9552" y="38061"/>
                    <a:pt x="9547" y="38058"/>
                  </a:cubicBezTo>
                  <a:cubicBezTo>
                    <a:pt x="9546" y="38057"/>
                    <a:pt x="9545" y="38057"/>
                    <a:pt x="9544" y="38056"/>
                  </a:cubicBezTo>
                  <a:cubicBezTo>
                    <a:pt x="9544" y="38056"/>
                    <a:pt x="9542" y="38055"/>
                    <a:pt x="9541" y="38054"/>
                  </a:cubicBezTo>
                  <a:cubicBezTo>
                    <a:pt x="9540" y="38053"/>
                    <a:pt x="9539" y="38053"/>
                    <a:pt x="9538" y="38052"/>
                  </a:cubicBezTo>
                  <a:cubicBezTo>
                    <a:pt x="9537" y="38051"/>
                    <a:pt x="9537" y="38051"/>
                    <a:pt x="9535" y="38051"/>
                  </a:cubicBezTo>
                  <a:cubicBezTo>
                    <a:pt x="9534" y="38050"/>
                    <a:pt x="9533" y="38049"/>
                    <a:pt x="9532" y="38048"/>
                  </a:cubicBezTo>
                  <a:cubicBezTo>
                    <a:pt x="9531" y="38047"/>
                    <a:pt x="9531" y="38047"/>
                    <a:pt x="9530" y="38046"/>
                  </a:cubicBezTo>
                  <a:lnTo>
                    <a:pt x="9525" y="38044"/>
                  </a:lnTo>
                  <a:cubicBezTo>
                    <a:pt x="9525" y="38044"/>
                    <a:pt x="9524" y="38043"/>
                    <a:pt x="9524" y="38043"/>
                  </a:cubicBezTo>
                  <a:cubicBezTo>
                    <a:pt x="9522" y="38042"/>
                    <a:pt x="9520" y="38040"/>
                    <a:pt x="9519" y="38039"/>
                  </a:cubicBezTo>
                  <a:lnTo>
                    <a:pt x="9518" y="38038"/>
                  </a:lnTo>
                  <a:cubicBezTo>
                    <a:pt x="9451" y="37995"/>
                    <a:pt x="9386" y="37951"/>
                    <a:pt x="9320" y="37906"/>
                  </a:cubicBezTo>
                  <a:cubicBezTo>
                    <a:pt x="9298" y="37892"/>
                    <a:pt x="9275" y="37885"/>
                    <a:pt x="9250" y="37885"/>
                  </a:cubicBezTo>
                  <a:close/>
                  <a:moveTo>
                    <a:pt x="31239" y="38641"/>
                  </a:moveTo>
                  <a:cubicBezTo>
                    <a:pt x="31217" y="38641"/>
                    <a:pt x="31196" y="38646"/>
                    <a:pt x="31176" y="38657"/>
                  </a:cubicBezTo>
                  <a:cubicBezTo>
                    <a:pt x="31151" y="38671"/>
                    <a:pt x="31127" y="38686"/>
                    <a:pt x="31101" y="38700"/>
                  </a:cubicBezTo>
                  <a:cubicBezTo>
                    <a:pt x="31097" y="38703"/>
                    <a:pt x="31093" y="38705"/>
                    <a:pt x="31088" y="38708"/>
                  </a:cubicBezTo>
                  <a:cubicBezTo>
                    <a:pt x="31086" y="38710"/>
                    <a:pt x="31084" y="38711"/>
                    <a:pt x="31082" y="38711"/>
                  </a:cubicBezTo>
                  <a:cubicBezTo>
                    <a:pt x="31081" y="38712"/>
                    <a:pt x="31081" y="38712"/>
                    <a:pt x="31080" y="38713"/>
                  </a:cubicBezTo>
                  <a:cubicBezTo>
                    <a:pt x="31079" y="38714"/>
                    <a:pt x="31077" y="38714"/>
                    <a:pt x="31076" y="38715"/>
                  </a:cubicBezTo>
                  <a:cubicBezTo>
                    <a:pt x="31074" y="38716"/>
                    <a:pt x="31074" y="38717"/>
                    <a:pt x="31073" y="38717"/>
                  </a:cubicBezTo>
                  <a:cubicBezTo>
                    <a:pt x="31072" y="38718"/>
                    <a:pt x="31071" y="38718"/>
                    <a:pt x="31070" y="38718"/>
                  </a:cubicBezTo>
                  <a:cubicBezTo>
                    <a:pt x="31068" y="38719"/>
                    <a:pt x="31067" y="38720"/>
                    <a:pt x="31066" y="38721"/>
                  </a:cubicBezTo>
                  <a:cubicBezTo>
                    <a:pt x="31066" y="38721"/>
                    <a:pt x="31065" y="38722"/>
                    <a:pt x="31064" y="38722"/>
                  </a:cubicBezTo>
                  <a:cubicBezTo>
                    <a:pt x="31062" y="38723"/>
                    <a:pt x="31061" y="38724"/>
                    <a:pt x="31060" y="38725"/>
                  </a:cubicBezTo>
                  <a:cubicBezTo>
                    <a:pt x="31059" y="38725"/>
                    <a:pt x="31059" y="38725"/>
                    <a:pt x="31058" y="38725"/>
                  </a:cubicBezTo>
                  <a:cubicBezTo>
                    <a:pt x="30888" y="38823"/>
                    <a:pt x="30714" y="38919"/>
                    <a:pt x="30540" y="39013"/>
                  </a:cubicBezTo>
                  <a:cubicBezTo>
                    <a:pt x="30539" y="39013"/>
                    <a:pt x="30539" y="39013"/>
                    <a:pt x="30539" y="39014"/>
                  </a:cubicBezTo>
                  <a:cubicBezTo>
                    <a:pt x="30537" y="39014"/>
                    <a:pt x="30536" y="39014"/>
                    <a:pt x="30534" y="39015"/>
                  </a:cubicBezTo>
                  <a:cubicBezTo>
                    <a:pt x="30534" y="39016"/>
                    <a:pt x="30533" y="39016"/>
                    <a:pt x="30532" y="39016"/>
                  </a:cubicBezTo>
                  <a:cubicBezTo>
                    <a:pt x="30531" y="39017"/>
                    <a:pt x="30530" y="39018"/>
                    <a:pt x="30528" y="39019"/>
                  </a:cubicBezTo>
                  <a:cubicBezTo>
                    <a:pt x="30528" y="39020"/>
                    <a:pt x="30527" y="39020"/>
                    <a:pt x="30526" y="39021"/>
                  </a:cubicBezTo>
                  <a:cubicBezTo>
                    <a:pt x="30525" y="39021"/>
                    <a:pt x="30523" y="39021"/>
                    <a:pt x="30522" y="39022"/>
                  </a:cubicBezTo>
                  <a:cubicBezTo>
                    <a:pt x="30521" y="39022"/>
                    <a:pt x="30520" y="39023"/>
                    <a:pt x="30520" y="39023"/>
                  </a:cubicBezTo>
                  <a:cubicBezTo>
                    <a:pt x="30518" y="39024"/>
                    <a:pt x="30517" y="39025"/>
                    <a:pt x="30516" y="39026"/>
                  </a:cubicBezTo>
                  <a:cubicBezTo>
                    <a:pt x="30515" y="39026"/>
                    <a:pt x="30514" y="39027"/>
                    <a:pt x="30513" y="39028"/>
                  </a:cubicBezTo>
                  <a:cubicBezTo>
                    <a:pt x="30511" y="39028"/>
                    <a:pt x="30510" y="39028"/>
                    <a:pt x="30509" y="39029"/>
                  </a:cubicBezTo>
                  <a:cubicBezTo>
                    <a:pt x="30508" y="39030"/>
                    <a:pt x="30505" y="39031"/>
                    <a:pt x="30503" y="39032"/>
                  </a:cubicBezTo>
                  <a:cubicBezTo>
                    <a:pt x="30503" y="39033"/>
                    <a:pt x="30502" y="39034"/>
                    <a:pt x="30500" y="39034"/>
                  </a:cubicBezTo>
                  <a:cubicBezTo>
                    <a:pt x="30499" y="39035"/>
                    <a:pt x="30498" y="39035"/>
                    <a:pt x="30497" y="39035"/>
                  </a:cubicBezTo>
                  <a:cubicBezTo>
                    <a:pt x="30496" y="39036"/>
                    <a:pt x="30495" y="39037"/>
                    <a:pt x="30494" y="39037"/>
                  </a:cubicBezTo>
                  <a:cubicBezTo>
                    <a:pt x="30493" y="39038"/>
                    <a:pt x="30491" y="39039"/>
                    <a:pt x="30490" y="39039"/>
                  </a:cubicBezTo>
                  <a:cubicBezTo>
                    <a:pt x="30489" y="39040"/>
                    <a:pt x="30489" y="39040"/>
                    <a:pt x="30488" y="39041"/>
                  </a:cubicBezTo>
                  <a:cubicBezTo>
                    <a:pt x="30486" y="39042"/>
                    <a:pt x="30485" y="39042"/>
                    <a:pt x="30483" y="39042"/>
                  </a:cubicBezTo>
                  <a:cubicBezTo>
                    <a:pt x="30482" y="39043"/>
                    <a:pt x="30482" y="39043"/>
                    <a:pt x="30482" y="39044"/>
                  </a:cubicBezTo>
                  <a:cubicBezTo>
                    <a:pt x="30480" y="39045"/>
                    <a:pt x="30478" y="39046"/>
                    <a:pt x="30477" y="39047"/>
                  </a:cubicBezTo>
                  <a:cubicBezTo>
                    <a:pt x="30476" y="39047"/>
                    <a:pt x="30475" y="39048"/>
                    <a:pt x="30475" y="39048"/>
                  </a:cubicBezTo>
                  <a:cubicBezTo>
                    <a:pt x="30473" y="39049"/>
                    <a:pt x="30471" y="39049"/>
                    <a:pt x="30469" y="39050"/>
                  </a:cubicBezTo>
                  <a:lnTo>
                    <a:pt x="30468" y="39051"/>
                  </a:lnTo>
                  <a:cubicBezTo>
                    <a:pt x="30464" y="39053"/>
                    <a:pt x="30460" y="39055"/>
                    <a:pt x="30454" y="39058"/>
                  </a:cubicBezTo>
                  <a:cubicBezTo>
                    <a:pt x="30453" y="39059"/>
                    <a:pt x="30450" y="39061"/>
                    <a:pt x="30448" y="39062"/>
                  </a:cubicBezTo>
                  <a:lnTo>
                    <a:pt x="30448" y="39062"/>
                  </a:lnTo>
                  <a:cubicBezTo>
                    <a:pt x="30445" y="39063"/>
                    <a:pt x="30443" y="39064"/>
                    <a:pt x="30441" y="39065"/>
                  </a:cubicBezTo>
                  <a:lnTo>
                    <a:pt x="30441" y="39066"/>
                  </a:lnTo>
                  <a:lnTo>
                    <a:pt x="30434" y="39069"/>
                  </a:lnTo>
                  <a:lnTo>
                    <a:pt x="30434" y="39069"/>
                  </a:lnTo>
                  <a:cubicBezTo>
                    <a:pt x="30429" y="39072"/>
                    <a:pt x="30425" y="39074"/>
                    <a:pt x="30420" y="39076"/>
                  </a:cubicBezTo>
                  <a:cubicBezTo>
                    <a:pt x="30359" y="39109"/>
                    <a:pt x="30336" y="39183"/>
                    <a:pt x="30368" y="39244"/>
                  </a:cubicBezTo>
                  <a:cubicBezTo>
                    <a:pt x="30390" y="39286"/>
                    <a:pt x="30434" y="39310"/>
                    <a:pt x="30477" y="39310"/>
                  </a:cubicBezTo>
                  <a:cubicBezTo>
                    <a:pt x="30497" y="39310"/>
                    <a:pt x="30516" y="39305"/>
                    <a:pt x="30535" y="39296"/>
                  </a:cubicBezTo>
                  <a:cubicBezTo>
                    <a:pt x="30792" y="39160"/>
                    <a:pt x="31049" y="39017"/>
                    <a:pt x="31301" y="38871"/>
                  </a:cubicBezTo>
                  <a:cubicBezTo>
                    <a:pt x="31360" y="38836"/>
                    <a:pt x="31379" y="38761"/>
                    <a:pt x="31345" y="38702"/>
                  </a:cubicBezTo>
                  <a:cubicBezTo>
                    <a:pt x="31322" y="38663"/>
                    <a:pt x="31280" y="38641"/>
                    <a:pt x="31239" y="38641"/>
                  </a:cubicBezTo>
                  <a:close/>
                  <a:moveTo>
                    <a:pt x="10985" y="38940"/>
                  </a:moveTo>
                  <a:cubicBezTo>
                    <a:pt x="10940" y="38940"/>
                    <a:pt x="10898" y="38963"/>
                    <a:pt x="10875" y="39005"/>
                  </a:cubicBezTo>
                  <a:cubicBezTo>
                    <a:pt x="10843" y="39064"/>
                    <a:pt x="10865" y="39139"/>
                    <a:pt x="10925" y="39172"/>
                  </a:cubicBezTo>
                  <a:cubicBezTo>
                    <a:pt x="11180" y="39311"/>
                    <a:pt x="11442" y="39446"/>
                    <a:pt x="11702" y="39574"/>
                  </a:cubicBezTo>
                  <a:cubicBezTo>
                    <a:pt x="11720" y="39583"/>
                    <a:pt x="11739" y="39586"/>
                    <a:pt x="11757" y="39586"/>
                  </a:cubicBezTo>
                  <a:cubicBezTo>
                    <a:pt x="11803" y="39586"/>
                    <a:pt x="11846" y="39561"/>
                    <a:pt x="11868" y="39517"/>
                  </a:cubicBezTo>
                  <a:cubicBezTo>
                    <a:pt x="11898" y="39456"/>
                    <a:pt x="11872" y="39382"/>
                    <a:pt x="11811" y="39351"/>
                  </a:cubicBezTo>
                  <a:cubicBezTo>
                    <a:pt x="11743" y="39318"/>
                    <a:pt x="11676" y="39285"/>
                    <a:pt x="11609" y="39251"/>
                  </a:cubicBezTo>
                  <a:lnTo>
                    <a:pt x="11608" y="39251"/>
                  </a:lnTo>
                  <a:cubicBezTo>
                    <a:pt x="11606" y="39249"/>
                    <a:pt x="11604" y="39248"/>
                    <a:pt x="11602" y="39248"/>
                  </a:cubicBezTo>
                  <a:lnTo>
                    <a:pt x="11601" y="39248"/>
                  </a:lnTo>
                  <a:cubicBezTo>
                    <a:pt x="11599" y="39246"/>
                    <a:pt x="11597" y="39245"/>
                    <a:pt x="11595" y="39244"/>
                  </a:cubicBezTo>
                  <a:cubicBezTo>
                    <a:pt x="11592" y="39242"/>
                    <a:pt x="11590" y="39241"/>
                    <a:pt x="11588" y="39241"/>
                  </a:cubicBezTo>
                  <a:cubicBezTo>
                    <a:pt x="11585" y="39239"/>
                    <a:pt x="11583" y="39238"/>
                    <a:pt x="11581" y="39237"/>
                  </a:cubicBezTo>
                  <a:cubicBezTo>
                    <a:pt x="11580" y="39237"/>
                    <a:pt x="11579" y="39236"/>
                    <a:pt x="11579" y="39236"/>
                  </a:cubicBezTo>
                  <a:cubicBezTo>
                    <a:pt x="11577" y="39235"/>
                    <a:pt x="11576" y="39234"/>
                    <a:pt x="11575" y="39234"/>
                  </a:cubicBezTo>
                  <a:cubicBezTo>
                    <a:pt x="11573" y="39233"/>
                    <a:pt x="11573" y="39233"/>
                    <a:pt x="11571" y="39233"/>
                  </a:cubicBezTo>
                  <a:cubicBezTo>
                    <a:pt x="11570" y="39232"/>
                    <a:pt x="11570" y="39231"/>
                    <a:pt x="11568" y="39230"/>
                  </a:cubicBezTo>
                  <a:lnTo>
                    <a:pt x="11565" y="39229"/>
                  </a:lnTo>
                  <a:cubicBezTo>
                    <a:pt x="11563" y="39228"/>
                    <a:pt x="11563" y="39228"/>
                    <a:pt x="11562" y="39228"/>
                  </a:cubicBezTo>
                  <a:cubicBezTo>
                    <a:pt x="11561" y="39227"/>
                    <a:pt x="11559" y="39226"/>
                    <a:pt x="11558" y="39226"/>
                  </a:cubicBezTo>
                  <a:cubicBezTo>
                    <a:pt x="11557" y="39225"/>
                    <a:pt x="11556" y="39225"/>
                    <a:pt x="11556" y="39224"/>
                  </a:cubicBezTo>
                  <a:cubicBezTo>
                    <a:pt x="11554" y="39223"/>
                    <a:pt x="11553" y="39223"/>
                    <a:pt x="11551" y="39222"/>
                  </a:cubicBezTo>
                  <a:cubicBezTo>
                    <a:pt x="11551" y="39221"/>
                    <a:pt x="11550" y="39221"/>
                    <a:pt x="11549" y="39221"/>
                  </a:cubicBezTo>
                  <a:cubicBezTo>
                    <a:pt x="11542" y="39218"/>
                    <a:pt x="11535" y="39214"/>
                    <a:pt x="11528" y="39210"/>
                  </a:cubicBezTo>
                  <a:cubicBezTo>
                    <a:pt x="11528" y="39210"/>
                    <a:pt x="11528" y="39210"/>
                    <a:pt x="11527" y="39209"/>
                  </a:cubicBezTo>
                  <a:cubicBezTo>
                    <a:pt x="11525" y="39208"/>
                    <a:pt x="11523" y="39207"/>
                    <a:pt x="11521" y="39207"/>
                  </a:cubicBezTo>
                  <a:lnTo>
                    <a:pt x="11521" y="39207"/>
                  </a:lnTo>
                  <a:cubicBezTo>
                    <a:pt x="11518" y="39205"/>
                    <a:pt x="11517" y="39205"/>
                    <a:pt x="11515" y="39204"/>
                  </a:cubicBezTo>
                  <a:cubicBezTo>
                    <a:pt x="11515" y="39204"/>
                    <a:pt x="11515" y="39203"/>
                    <a:pt x="11515" y="39203"/>
                  </a:cubicBezTo>
                  <a:cubicBezTo>
                    <a:pt x="11399" y="39145"/>
                    <a:pt x="11283" y="39083"/>
                    <a:pt x="11168" y="39022"/>
                  </a:cubicBezTo>
                  <a:cubicBezTo>
                    <a:pt x="11166" y="39021"/>
                    <a:pt x="11164" y="39021"/>
                    <a:pt x="11163" y="39020"/>
                  </a:cubicBezTo>
                  <a:cubicBezTo>
                    <a:pt x="11163" y="39019"/>
                    <a:pt x="11162" y="39019"/>
                    <a:pt x="11162" y="39019"/>
                  </a:cubicBezTo>
                  <a:cubicBezTo>
                    <a:pt x="11160" y="39018"/>
                    <a:pt x="11157" y="39017"/>
                    <a:pt x="11157" y="39016"/>
                  </a:cubicBezTo>
                  <a:cubicBezTo>
                    <a:pt x="11156" y="39016"/>
                    <a:pt x="11156" y="39015"/>
                    <a:pt x="11156" y="39015"/>
                  </a:cubicBezTo>
                  <a:cubicBezTo>
                    <a:pt x="11154" y="39014"/>
                    <a:pt x="11152" y="39014"/>
                    <a:pt x="11150" y="39013"/>
                  </a:cubicBezTo>
                  <a:cubicBezTo>
                    <a:pt x="11150" y="39013"/>
                    <a:pt x="11150" y="39013"/>
                    <a:pt x="11150" y="39012"/>
                  </a:cubicBezTo>
                  <a:cubicBezTo>
                    <a:pt x="11143" y="39008"/>
                    <a:pt x="11135" y="39005"/>
                    <a:pt x="11128" y="39000"/>
                  </a:cubicBezTo>
                  <a:cubicBezTo>
                    <a:pt x="11127" y="39000"/>
                    <a:pt x="11127" y="39000"/>
                    <a:pt x="11126" y="39000"/>
                  </a:cubicBezTo>
                  <a:cubicBezTo>
                    <a:pt x="11124" y="38999"/>
                    <a:pt x="11123" y="38999"/>
                    <a:pt x="11122" y="38998"/>
                  </a:cubicBezTo>
                  <a:cubicBezTo>
                    <a:pt x="11121" y="38997"/>
                    <a:pt x="11120" y="38997"/>
                    <a:pt x="11119" y="38996"/>
                  </a:cubicBezTo>
                  <a:cubicBezTo>
                    <a:pt x="11118" y="38995"/>
                    <a:pt x="11116" y="38994"/>
                    <a:pt x="11115" y="38994"/>
                  </a:cubicBezTo>
                  <a:cubicBezTo>
                    <a:pt x="11115" y="38994"/>
                    <a:pt x="11114" y="38994"/>
                    <a:pt x="11113" y="38993"/>
                  </a:cubicBezTo>
                  <a:cubicBezTo>
                    <a:pt x="11112" y="38992"/>
                    <a:pt x="11110" y="38992"/>
                    <a:pt x="11109" y="38991"/>
                  </a:cubicBezTo>
                  <a:cubicBezTo>
                    <a:pt x="11108" y="38990"/>
                    <a:pt x="11108" y="38990"/>
                    <a:pt x="11107" y="38989"/>
                  </a:cubicBezTo>
                  <a:cubicBezTo>
                    <a:pt x="11105" y="38988"/>
                    <a:pt x="11104" y="38988"/>
                    <a:pt x="11103" y="38987"/>
                  </a:cubicBezTo>
                  <a:cubicBezTo>
                    <a:pt x="11102" y="38987"/>
                    <a:pt x="11101" y="38987"/>
                    <a:pt x="11100" y="38986"/>
                  </a:cubicBezTo>
                  <a:cubicBezTo>
                    <a:pt x="11099" y="38985"/>
                    <a:pt x="11097" y="38984"/>
                    <a:pt x="11096" y="38984"/>
                  </a:cubicBezTo>
                  <a:cubicBezTo>
                    <a:pt x="11095" y="38983"/>
                    <a:pt x="11093" y="38981"/>
                    <a:pt x="11090" y="38980"/>
                  </a:cubicBezTo>
                  <a:cubicBezTo>
                    <a:pt x="11090" y="38980"/>
                    <a:pt x="11088" y="38980"/>
                    <a:pt x="11088" y="38980"/>
                  </a:cubicBezTo>
                  <a:cubicBezTo>
                    <a:pt x="11087" y="38979"/>
                    <a:pt x="11085" y="38978"/>
                    <a:pt x="11084" y="38977"/>
                  </a:cubicBezTo>
                  <a:cubicBezTo>
                    <a:pt x="11083" y="38977"/>
                    <a:pt x="11082" y="38976"/>
                    <a:pt x="11081" y="38976"/>
                  </a:cubicBezTo>
                  <a:lnTo>
                    <a:pt x="11078" y="38973"/>
                  </a:lnTo>
                  <a:cubicBezTo>
                    <a:pt x="11076" y="38973"/>
                    <a:pt x="11076" y="38973"/>
                    <a:pt x="11074" y="38973"/>
                  </a:cubicBezTo>
                  <a:cubicBezTo>
                    <a:pt x="11074" y="38972"/>
                    <a:pt x="11072" y="38971"/>
                    <a:pt x="11071" y="38970"/>
                  </a:cubicBezTo>
                  <a:cubicBezTo>
                    <a:pt x="11070" y="38969"/>
                    <a:pt x="11070" y="38969"/>
                    <a:pt x="11068" y="38969"/>
                  </a:cubicBezTo>
                  <a:cubicBezTo>
                    <a:pt x="11067" y="38968"/>
                    <a:pt x="11066" y="38967"/>
                    <a:pt x="11064" y="38966"/>
                  </a:cubicBezTo>
                  <a:cubicBezTo>
                    <a:pt x="11064" y="38966"/>
                    <a:pt x="11062" y="38966"/>
                    <a:pt x="11062" y="38966"/>
                  </a:cubicBezTo>
                  <a:cubicBezTo>
                    <a:pt x="11060" y="38965"/>
                    <a:pt x="11059" y="38964"/>
                    <a:pt x="11057" y="38963"/>
                  </a:cubicBezTo>
                  <a:cubicBezTo>
                    <a:pt x="11057" y="38962"/>
                    <a:pt x="11056" y="38962"/>
                    <a:pt x="11055" y="38962"/>
                  </a:cubicBezTo>
                  <a:cubicBezTo>
                    <a:pt x="11052" y="38959"/>
                    <a:pt x="11047" y="38957"/>
                    <a:pt x="11043" y="38955"/>
                  </a:cubicBezTo>
                  <a:cubicBezTo>
                    <a:pt x="11025" y="38945"/>
                    <a:pt x="11004" y="38940"/>
                    <a:pt x="10985" y="38940"/>
                  </a:cubicBezTo>
                  <a:close/>
                  <a:moveTo>
                    <a:pt x="29436" y="39574"/>
                  </a:moveTo>
                  <a:cubicBezTo>
                    <a:pt x="29420" y="39574"/>
                    <a:pt x="29402" y="39578"/>
                    <a:pt x="29385" y="39585"/>
                  </a:cubicBezTo>
                  <a:cubicBezTo>
                    <a:pt x="29306" y="39621"/>
                    <a:pt x="29228" y="39657"/>
                    <a:pt x="29148" y="39692"/>
                  </a:cubicBezTo>
                  <a:cubicBezTo>
                    <a:pt x="29146" y="39693"/>
                    <a:pt x="29144" y="39694"/>
                    <a:pt x="29141" y="39695"/>
                  </a:cubicBezTo>
                  <a:lnTo>
                    <a:pt x="29141" y="39696"/>
                  </a:lnTo>
                  <a:cubicBezTo>
                    <a:pt x="29134" y="39698"/>
                    <a:pt x="29127" y="39702"/>
                    <a:pt x="29120" y="39704"/>
                  </a:cubicBezTo>
                  <a:cubicBezTo>
                    <a:pt x="29119" y="39705"/>
                    <a:pt x="29119" y="39705"/>
                    <a:pt x="29119" y="39705"/>
                  </a:cubicBezTo>
                  <a:cubicBezTo>
                    <a:pt x="29117" y="39706"/>
                    <a:pt x="29115" y="39707"/>
                    <a:pt x="29113" y="39708"/>
                  </a:cubicBezTo>
                  <a:cubicBezTo>
                    <a:pt x="29112" y="39708"/>
                    <a:pt x="29112" y="39709"/>
                    <a:pt x="29111" y="39709"/>
                  </a:cubicBezTo>
                  <a:cubicBezTo>
                    <a:pt x="29110" y="39709"/>
                    <a:pt x="29108" y="39709"/>
                    <a:pt x="29106" y="39710"/>
                  </a:cubicBezTo>
                  <a:lnTo>
                    <a:pt x="29104" y="39711"/>
                  </a:lnTo>
                  <a:cubicBezTo>
                    <a:pt x="29103" y="39712"/>
                    <a:pt x="29101" y="39713"/>
                    <a:pt x="29099" y="39714"/>
                  </a:cubicBezTo>
                  <a:cubicBezTo>
                    <a:pt x="29099" y="39714"/>
                    <a:pt x="29099" y="39714"/>
                    <a:pt x="29097" y="39715"/>
                  </a:cubicBezTo>
                  <a:lnTo>
                    <a:pt x="29093" y="39716"/>
                  </a:lnTo>
                  <a:cubicBezTo>
                    <a:pt x="29092" y="39716"/>
                    <a:pt x="29091" y="39717"/>
                    <a:pt x="29091" y="39717"/>
                  </a:cubicBezTo>
                  <a:cubicBezTo>
                    <a:pt x="29089" y="39718"/>
                    <a:pt x="29088" y="39719"/>
                    <a:pt x="29086" y="39719"/>
                  </a:cubicBezTo>
                  <a:cubicBezTo>
                    <a:pt x="29082" y="39721"/>
                    <a:pt x="29077" y="39723"/>
                    <a:pt x="29072" y="39725"/>
                  </a:cubicBezTo>
                  <a:cubicBezTo>
                    <a:pt x="29072" y="39726"/>
                    <a:pt x="29071" y="39726"/>
                    <a:pt x="29071" y="39726"/>
                  </a:cubicBezTo>
                  <a:cubicBezTo>
                    <a:pt x="29069" y="39727"/>
                    <a:pt x="29068" y="39727"/>
                    <a:pt x="29066" y="39728"/>
                  </a:cubicBezTo>
                  <a:cubicBezTo>
                    <a:pt x="29065" y="39729"/>
                    <a:pt x="29064" y="39729"/>
                    <a:pt x="29064" y="39730"/>
                  </a:cubicBezTo>
                  <a:cubicBezTo>
                    <a:pt x="29063" y="39730"/>
                    <a:pt x="29061" y="39730"/>
                    <a:pt x="29060" y="39731"/>
                  </a:cubicBezTo>
                  <a:cubicBezTo>
                    <a:pt x="29059" y="39731"/>
                    <a:pt x="29058" y="39731"/>
                    <a:pt x="29057" y="39732"/>
                  </a:cubicBezTo>
                  <a:cubicBezTo>
                    <a:pt x="29057" y="39732"/>
                    <a:pt x="29054" y="39733"/>
                    <a:pt x="29053" y="39734"/>
                  </a:cubicBezTo>
                  <a:cubicBezTo>
                    <a:pt x="29052" y="39734"/>
                    <a:pt x="29052" y="39735"/>
                    <a:pt x="29051" y="39735"/>
                  </a:cubicBezTo>
                  <a:cubicBezTo>
                    <a:pt x="29050" y="39736"/>
                    <a:pt x="29049" y="39736"/>
                    <a:pt x="29047" y="39737"/>
                  </a:cubicBezTo>
                  <a:cubicBezTo>
                    <a:pt x="29046" y="39737"/>
                    <a:pt x="29045" y="39737"/>
                    <a:pt x="29045" y="39737"/>
                  </a:cubicBezTo>
                  <a:cubicBezTo>
                    <a:pt x="29040" y="39740"/>
                    <a:pt x="29033" y="39743"/>
                    <a:pt x="29028" y="39745"/>
                  </a:cubicBezTo>
                  <a:cubicBezTo>
                    <a:pt x="29026" y="39745"/>
                    <a:pt x="29024" y="39746"/>
                    <a:pt x="29023" y="39747"/>
                  </a:cubicBezTo>
                  <a:lnTo>
                    <a:pt x="29021" y="39748"/>
                  </a:lnTo>
                  <a:cubicBezTo>
                    <a:pt x="29019" y="39749"/>
                    <a:pt x="29018" y="39749"/>
                    <a:pt x="29016" y="39750"/>
                  </a:cubicBezTo>
                  <a:cubicBezTo>
                    <a:pt x="29016" y="39751"/>
                    <a:pt x="29016" y="39751"/>
                    <a:pt x="29015" y="39751"/>
                  </a:cubicBezTo>
                  <a:cubicBezTo>
                    <a:pt x="29013" y="39751"/>
                    <a:pt x="29011" y="39752"/>
                    <a:pt x="29009" y="39752"/>
                  </a:cubicBezTo>
                  <a:cubicBezTo>
                    <a:pt x="29009" y="39753"/>
                    <a:pt x="29009" y="39753"/>
                    <a:pt x="29008" y="39753"/>
                  </a:cubicBezTo>
                  <a:cubicBezTo>
                    <a:pt x="29006" y="39754"/>
                    <a:pt x="29005" y="39755"/>
                    <a:pt x="29003" y="39756"/>
                  </a:cubicBezTo>
                  <a:lnTo>
                    <a:pt x="29002" y="39756"/>
                  </a:lnTo>
                  <a:cubicBezTo>
                    <a:pt x="28995" y="39759"/>
                    <a:pt x="28986" y="39763"/>
                    <a:pt x="28979" y="39766"/>
                  </a:cubicBezTo>
                  <a:lnTo>
                    <a:pt x="28978" y="39766"/>
                  </a:lnTo>
                  <a:cubicBezTo>
                    <a:pt x="28976" y="39767"/>
                    <a:pt x="28975" y="39768"/>
                    <a:pt x="28973" y="39769"/>
                  </a:cubicBezTo>
                  <a:lnTo>
                    <a:pt x="28972" y="39769"/>
                  </a:lnTo>
                  <a:cubicBezTo>
                    <a:pt x="28970" y="39770"/>
                    <a:pt x="28968" y="39771"/>
                    <a:pt x="28967" y="39771"/>
                  </a:cubicBezTo>
                  <a:cubicBezTo>
                    <a:pt x="28966" y="39771"/>
                    <a:pt x="28966" y="39771"/>
                    <a:pt x="28965" y="39772"/>
                  </a:cubicBezTo>
                  <a:cubicBezTo>
                    <a:pt x="28963" y="39773"/>
                    <a:pt x="28961" y="39773"/>
                    <a:pt x="28960" y="39774"/>
                  </a:cubicBezTo>
                  <a:cubicBezTo>
                    <a:pt x="28960" y="39774"/>
                    <a:pt x="28959" y="39775"/>
                    <a:pt x="28959" y="39775"/>
                  </a:cubicBezTo>
                  <a:cubicBezTo>
                    <a:pt x="28951" y="39778"/>
                    <a:pt x="28943" y="39781"/>
                    <a:pt x="28935" y="39785"/>
                  </a:cubicBezTo>
                  <a:cubicBezTo>
                    <a:pt x="28935" y="39785"/>
                    <a:pt x="28934" y="39785"/>
                    <a:pt x="28934" y="39785"/>
                  </a:cubicBezTo>
                  <a:cubicBezTo>
                    <a:pt x="28933" y="39786"/>
                    <a:pt x="28932" y="39786"/>
                    <a:pt x="28930" y="39787"/>
                  </a:cubicBezTo>
                  <a:cubicBezTo>
                    <a:pt x="28929" y="39787"/>
                    <a:pt x="28928" y="39788"/>
                    <a:pt x="28928" y="39788"/>
                  </a:cubicBezTo>
                  <a:cubicBezTo>
                    <a:pt x="28927" y="39789"/>
                    <a:pt x="28925" y="39790"/>
                    <a:pt x="28923" y="39790"/>
                  </a:cubicBezTo>
                  <a:cubicBezTo>
                    <a:pt x="28922" y="39791"/>
                    <a:pt x="28922" y="39791"/>
                    <a:pt x="28921" y="39791"/>
                  </a:cubicBezTo>
                  <a:cubicBezTo>
                    <a:pt x="28920" y="39792"/>
                    <a:pt x="28919" y="39792"/>
                    <a:pt x="28917" y="39792"/>
                  </a:cubicBezTo>
                  <a:cubicBezTo>
                    <a:pt x="28916" y="39793"/>
                    <a:pt x="28915" y="39793"/>
                    <a:pt x="28915" y="39793"/>
                  </a:cubicBezTo>
                  <a:cubicBezTo>
                    <a:pt x="28913" y="39794"/>
                    <a:pt x="28912" y="39795"/>
                    <a:pt x="28910" y="39796"/>
                  </a:cubicBezTo>
                  <a:cubicBezTo>
                    <a:pt x="28904" y="39799"/>
                    <a:pt x="28899" y="39800"/>
                    <a:pt x="28893" y="39803"/>
                  </a:cubicBezTo>
                  <a:cubicBezTo>
                    <a:pt x="28892" y="39803"/>
                    <a:pt x="28892" y="39804"/>
                    <a:pt x="28891" y="39804"/>
                  </a:cubicBezTo>
                  <a:cubicBezTo>
                    <a:pt x="28889" y="39805"/>
                    <a:pt x="28888" y="39805"/>
                    <a:pt x="28886" y="39806"/>
                  </a:cubicBezTo>
                  <a:cubicBezTo>
                    <a:pt x="28885" y="39806"/>
                    <a:pt x="28885" y="39806"/>
                    <a:pt x="28885" y="39806"/>
                  </a:cubicBezTo>
                  <a:cubicBezTo>
                    <a:pt x="28883" y="39807"/>
                    <a:pt x="28881" y="39808"/>
                    <a:pt x="28880" y="39808"/>
                  </a:cubicBezTo>
                  <a:cubicBezTo>
                    <a:pt x="28879" y="39809"/>
                    <a:pt x="28878" y="39809"/>
                    <a:pt x="28878" y="39810"/>
                  </a:cubicBezTo>
                  <a:cubicBezTo>
                    <a:pt x="28877" y="39810"/>
                    <a:pt x="28875" y="39811"/>
                    <a:pt x="28873" y="39812"/>
                  </a:cubicBezTo>
                  <a:cubicBezTo>
                    <a:pt x="28872" y="39812"/>
                    <a:pt x="28871" y="39812"/>
                    <a:pt x="28871" y="39813"/>
                  </a:cubicBezTo>
                  <a:cubicBezTo>
                    <a:pt x="28869" y="39813"/>
                    <a:pt x="28869" y="39813"/>
                    <a:pt x="28867" y="39814"/>
                  </a:cubicBezTo>
                  <a:cubicBezTo>
                    <a:pt x="28866" y="39814"/>
                    <a:pt x="28865" y="39815"/>
                    <a:pt x="28865" y="39815"/>
                  </a:cubicBezTo>
                  <a:cubicBezTo>
                    <a:pt x="28863" y="39816"/>
                    <a:pt x="28861" y="39816"/>
                    <a:pt x="28860" y="39817"/>
                  </a:cubicBezTo>
                  <a:lnTo>
                    <a:pt x="28859" y="39817"/>
                  </a:lnTo>
                  <a:cubicBezTo>
                    <a:pt x="28856" y="39819"/>
                    <a:pt x="28853" y="39819"/>
                    <a:pt x="28851" y="39821"/>
                  </a:cubicBezTo>
                  <a:cubicBezTo>
                    <a:pt x="28849" y="39821"/>
                    <a:pt x="28848" y="39822"/>
                    <a:pt x="28847" y="39822"/>
                  </a:cubicBezTo>
                  <a:cubicBezTo>
                    <a:pt x="28847" y="39823"/>
                    <a:pt x="28844" y="39823"/>
                    <a:pt x="28844" y="39824"/>
                  </a:cubicBezTo>
                  <a:cubicBezTo>
                    <a:pt x="28843" y="39824"/>
                    <a:pt x="28842" y="39825"/>
                    <a:pt x="28840" y="39826"/>
                  </a:cubicBezTo>
                  <a:cubicBezTo>
                    <a:pt x="28839" y="39826"/>
                    <a:pt x="28838" y="39826"/>
                    <a:pt x="28837" y="39826"/>
                  </a:cubicBezTo>
                  <a:cubicBezTo>
                    <a:pt x="28836" y="39827"/>
                    <a:pt x="28835" y="39827"/>
                    <a:pt x="28833" y="39828"/>
                  </a:cubicBezTo>
                  <a:cubicBezTo>
                    <a:pt x="28832" y="39829"/>
                    <a:pt x="28832" y="39829"/>
                    <a:pt x="28830" y="39829"/>
                  </a:cubicBezTo>
                  <a:cubicBezTo>
                    <a:pt x="28830" y="39830"/>
                    <a:pt x="28828" y="39831"/>
                    <a:pt x="28826" y="39831"/>
                  </a:cubicBezTo>
                  <a:cubicBezTo>
                    <a:pt x="28825" y="39832"/>
                    <a:pt x="28825" y="39832"/>
                    <a:pt x="28823" y="39833"/>
                  </a:cubicBezTo>
                  <a:cubicBezTo>
                    <a:pt x="28823" y="39833"/>
                    <a:pt x="28821" y="39833"/>
                    <a:pt x="28819" y="39834"/>
                  </a:cubicBezTo>
                  <a:cubicBezTo>
                    <a:pt x="28818" y="39834"/>
                    <a:pt x="28818" y="39834"/>
                    <a:pt x="28817" y="39835"/>
                  </a:cubicBezTo>
                  <a:cubicBezTo>
                    <a:pt x="28813" y="39837"/>
                    <a:pt x="28808" y="39839"/>
                    <a:pt x="28803" y="39841"/>
                  </a:cubicBezTo>
                  <a:lnTo>
                    <a:pt x="28803" y="39841"/>
                  </a:lnTo>
                  <a:cubicBezTo>
                    <a:pt x="28801" y="39842"/>
                    <a:pt x="28798" y="39843"/>
                    <a:pt x="28796" y="39844"/>
                  </a:cubicBezTo>
                  <a:lnTo>
                    <a:pt x="28796" y="39844"/>
                  </a:lnTo>
                  <a:cubicBezTo>
                    <a:pt x="28793" y="39845"/>
                    <a:pt x="28791" y="39846"/>
                    <a:pt x="28789" y="39847"/>
                  </a:cubicBezTo>
                  <a:lnTo>
                    <a:pt x="28789" y="39847"/>
                  </a:lnTo>
                  <a:cubicBezTo>
                    <a:pt x="28786" y="39848"/>
                    <a:pt x="28784" y="39849"/>
                    <a:pt x="28782" y="39850"/>
                  </a:cubicBezTo>
                  <a:cubicBezTo>
                    <a:pt x="28718" y="39876"/>
                    <a:pt x="28655" y="39902"/>
                    <a:pt x="28591" y="39929"/>
                  </a:cubicBezTo>
                  <a:cubicBezTo>
                    <a:pt x="28528" y="39954"/>
                    <a:pt x="28498" y="40026"/>
                    <a:pt x="28524" y="40090"/>
                  </a:cubicBezTo>
                  <a:cubicBezTo>
                    <a:pt x="28543" y="40138"/>
                    <a:pt x="28589" y="40167"/>
                    <a:pt x="28638" y="40167"/>
                  </a:cubicBezTo>
                  <a:cubicBezTo>
                    <a:pt x="28654" y="40167"/>
                    <a:pt x="28670" y="40164"/>
                    <a:pt x="28685" y="40157"/>
                  </a:cubicBezTo>
                  <a:cubicBezTo>
                    <a:pt x="28954" y="40048"/>
                    <a:pt x="29224" y="39931"/>
                    <a:pt x="29488" y="39811"/>
                  </a:cubicBezTo>
                  <a:cubicBezTo>
                    <a:pt x="29551" y="39782"/>
                    <a:pt x="29578" y="39709"/>
                    <a:pt x="29549" y="39647"/>
                  </a:cubicBezTo>
                  <a:cubicBezTo>
                    <a:pt x="29528" y="39601"/>
                    <a:pt x="29484" y="39574"/>
                    <a:pt x="29436" y="39574"/>
                  </a:cubicBezTo>
                  <a:close/>
                  <a:moveTo>
                    <a:pt x="12813" y="39820"/>
                  </a:moveTo>
                  <a:cubicBezTo>
                    <a:pt x="12764" y="39820"/>
                    <a:pt x="12719" y="39848"/>
                    <a:pt x="12698" y="39895"/>
                  </a:cubicBezTo>
                  <a:cubicBezTo>
                    <a:pt x="12672" y="39958"/>
                    <a:pt x="12701" y="40031"/>
                    <a:pt x="12764" y="40058"/>
                  </a:cubicBezTo>
                  <a:cubicBezTo>
                    <a:pt x="13032" y="40170"/>
                    <a:pt x="13305" y="40280"/>
                    <a:pt x="13578" y="40381"/>
                  </a:cubicBezTo>
                  <a:cubicBezTo>
                    <a:pt x="13592" y="40386"/>
                    <a:pt x="13607" y="40389"/>
                    <a:pt x="13620" y="40389"/>
                  </a:cubicBezTo>
                  <a:cubicBezTo>
                    <a:pt x="13671" y="40389"/>
                    <a:pt x="13718" y="40358"/>
                    <a:pt x="13737" y="40308"/>
                  </a:cubicBezTo>
                  <a:cubicBezTo>
                    <a:pt x="13760" y="40245"/>
                    <a:pt x="13728" y="40173"/>
                    <a:pt x="13664" y="40150"/>
                  </a:cubicBezTo>
                  <a:cubicBezTo>
                    <a:pt x="13518" y="40095"/>
                    <a:pt x="13373" y="40039"/>
                    <a:pt x="13229" y="39981"/>
                  </a:cubicBezTo>
                  <a:lnTo>
                    <a:pt x="13228" y="39981"/>
                  </a:lnTo>
                  <a:cubicBezTo>
                    <a:pt x="13227" y="39980"/>
                    <a:pt x="13226" y="39980"/>
                    <a:pt x="13224" y="39979"/>
                  </a:cubicBezTo>
                  <a:cubicBezTo>
                    <a:pt x="13223" y="39978"/>
                    <a:pt x="13222" y="39978"/>
                    <a:pt x="13221" y="39978"/>
                  </a:cubicBezTo>
                  <a:cubicBezTo>
                    <a:pt x="13221" y="39978"/>
                    <a:pt x="13219" y="39977"/>
                    <a:pt x="13217" y="39977"/>
                  </a:cubicBezTo>
                  <a:cubicBezTo>
                    <a:pt x="13216" y="39976"/>
                    <a:pt x="13216" y="39976"/>
                    <a:pt x="13215" y="39976"/>
                  </a:cubicBezTo>
                  <a:cubicBezTo>
                    <a:pt x="13214" y="39975"/>
                    <a:pt x="13212" y="39974"/>
                    <a:pt x="13211" y="39974"/>
                  </a:cubicBezTo>
                  <a:cubicBezTo>
                    <a:pt x="13210" y="39973"/>
                    <a:pt x="13209" y="39973"/>
                    <a:pt x="13208" y="39973"/>
                  </a:cubicBezTo>
                  <a:cubicBezTo>
                    <a:pt x="13207" y="39972"/>
                    <a:pt x="13206" y="39971"/>
                    <a:pt x="13204" y="39971"/>
                  </a:cubicBezTo>
                  <a:cubicBezTo>
                    <a:pt x="13203" y="39971"/>
                    <a:pt x="13201" y="39971"/>
                    <a:pt x="13201" y="39970"/>
                  </a:cubicBezTo>
                  <a:lnTo>
                    <a:pt x="13198" y="39969"/>
                  </a:lnTo>
                  <a:cubicBezTo>
                    <a:pt x="13195" y="39968"/>
                    <a:pt x="13194" y="39967"/>
                    <a:pt x="13191" y="39966"/>
                  </a:cubicBezTo>
                  <a:cubicBezTo>
                    <a:pt x="13190" y="39965"/>
                    <a:pt x="13190" y="39965"/>
                    <a:pt x="13189" y="39965"/>
                  </a:cubicBezTo>
                  <a:cubicBezTo>
                    <a:pt x="13187" y="39964"/>
                    <a:pt x="13186" y="39964"/>
                    <a:pt x="13184" y="39964"/>
                  </a:cubicBezTo>
                  <a:cubicBezTo>
                    <a:pt x="13184" y="39963"/>
                    <a:pt x="13182" y="39963"/>
                    <a:pt x="13182" y="39963"/>
                  </a:cubicBezTo>
                  <a:cubicBezTo>
                    <a:pt x="13180" y="39962"/>
                    <a:pt x="13179" y="39961"/>
                    <a:pt x="13177" y="39960"/>
                  </a:cubicBezTo>
                  <a:cubicBezTo>
                    <a:pt x="13176" y="39960"/>
                    <a:pt x="13176" y="39960"/>
                    <a:pt x="13175" y="39959"/>
                  </a:cubicBezTo>
                  <a:cubicBezTo>
                    <a:pt x="13173" y="39959"/>
                    <a:pt x="13172" y="39958"/>
                    <a:pt x="13170" y="39957"/>
                  </a:cubicBezTo>
                  <a:lnTo>
                    <a:pt x="13168" y="39957"/>
                  </a:lnTo>
                  <a:cubicBezTo>
                    <a:pt x="13065" y="39916"/>
                    <a:pt x="12963" y="39873"/>
                    <a:pt x="12861" y="39830"/>
                  </a:cubicBezTo>
                  <a:cubicBezTo>
                    <a:pt x="12845" y="39823"/>
                    <a:pt x="12829" y="39820"/>
                    <a:pt x="12813" y="39820"/>
                  </a:cubicBezTo>
                  <a:close/>
                  <a:moveTo>
                    <a:pt x="27552" y="40327"/>
                  </a:moveTo>
                  <a:cubicBezTo>
                    <a:pt x="27539" y="40327"/>
                    <a:pt x="27526" y="40329"/>
                    <a:pt x="27512" y="40333"/>
                  </a:cubicBezTo>
                  <a:cubicBezTo>
                    <a:pt x="27491" y="40341"/>
                    <a:pt x="27469" y="40348"/>
                    <a:pt x="27448" y="40355"/>
                  </a:cubicBezTo>
                  <a:cubicBezTo>
                    <a:pt x="27443" y="40357"/>
                    <a:pt x="27438" y="40359"/>
                    <a:pt x="27432" y="40361"/>
                  </a:cubicBezTo>
                  <a:cubicBezTo>
                    <a:pt x="27431" y="40361"/>
                    <a:pt x="27430" y="40361"/>
                    <a:pt x="27429" y="40362"/>
                  </a:cubicBezTo>
                  <a:cubicBezTo>
                    <a:pt x="27428" y="40362"/>
                    <a:pt x="27426" y="40363"/>
                    <a:pt x="27426" y="40363"/>
                  </a:cubicBezTo>
                  <a:cubicBezTo>
                    <a:pt x="27425" y="40363"/>
                    <a:pt x="27423" y="40363"/>
                    <a:pt x="27421" y="40364"/>
                  </a:cubicBezTo>
                  <a:cubicBezTo>
                    <a:pt x="27421" y="40364"/>
                    <a:pt x="27419" y="40364"/>
                    <a:pt x="27419" y="40365"/>
                  </a:cubicBezTo>
                  <a:cubicBezTo>
                    <a:pt x="27418" y="40365"/>
                    <a:pt x="27416" y="40366"/>
                    <a:pt x="27414" y="40366"/>
                  </a:cubicBezTo>
                  <a:cubicBezTo>
                    <a:pt x="27413" y="40367"/>
                    <a:pt x="27413" y="40367"/>
                    <a:pt x="27412" y="40367"/>
                  </a:cubicBezTo>
                  <a:cubicBezTo>
                    <a:pt x="27410" y="40368"/>
                    <a:pt x="27408" y="40369"/>
                    <a:pt x="27406" y="40370"/>
                  </a:cubicBezTo>
                  <a:lnTo>
                    <a:pt x="27406" y="40370"/>
                  </a:lnTo>
                  <a:cubicBezTo>
                    <a:pt x="27168" y="40449"/>
                    <a:pt x="26930" y="40525"/>
                    <a:pt x="26689" y="40597"/>
                  </a:cubicBezTo>
                  <a:cubicBezTo>
                    <a:pt x="26623" y="40616"/>
                    <a:pt x="26586" y="40685"/>
                    <a:pt x="26605" y="40750"/>
                  </a:cubicBezTo>
                  <a:cubicBezTo>
                    <a:pt x="26621" y="40804"/>
                    <a:pt x="26670" y="40838"/>
                    <a:pt x="26724" y="40838"/>
                  </a:cubicBezTo>
                  <a:cubicBezTo>
                    <a:pt x="26735" y="40838"/>
                    <a:pt x="26747" y="40838"/>
                    <a:pt x="26759" y="40834"/>
                  </a:cubicBezTo>
                  <a:cubicBezTo>
                    <a:pt x="27037" y="40751"/>
                    <a:pt x="27317" y="40661"/>
                    <a:pt x="27592" y="40567"/>
                  </a:cubicBezTo>
                  <a:cubicBezTo>
                    <a:pt x="27657" y="40545"/>
                    <a:pt x="27691" y="40474"/>
                    <a:pt x="27669" y="40410"/>
                  </a:cubicBezTo>
                  <a:cubicBezTo>
                    <a:pt x="27652" y="40359"/>
                    <a:pt x="27604" y="40327"/>
                    <a:pt x="27552" y="40327"/>
                  </a:cubicBezTo>
                  <a:close/>
                  <a:moveTo>
                    <a:pt x="14719" y="40516"/>
                  </a:moveTo>
                  <a:cubicBezTo>
                    <a:pt x="14666" y="40516"/>
                    <a:pt x="14617" y="40550"/>
                    <a:pt x="14600" y="40604"/>
                  </a:cubicBezTo>
                  <a:cubicBezTo>
                    <a:pt x="14580" y="40668"/>
                    <a:pt x="14617" y="40738"/>
                    <a:pt x="14682" y="40758"/>
                  </a:cubicBezTo>
                  <a:cubicBezTo>
                    <a:pt x="14959" y="40844"/>
                    <a:pt x="15242" y="40925"/>
                    <a:pt x="15523" y="40999"/>
                  </a:cubicBezTo>
                  <a:cubicBezTo>
                    <a:pt x="15534" y="41003"/>
                    <a:pt x="15544" y="41003"/>
                    <a:pt x="15554" y="41003"/>
                  </a:cubicBezTo>
                  <a:cubicBezTo>
                    <a:pt x="15609" y="41003"/>
                    <a:pt x="15659" y="40967"/>
                    <a:pt x="15674" y="40912"/>
                  </a:cubicBezTo>
                  <a:cubicBezTo>
                    <a:pt x="15692" y="40845"/>
                    <a:pt x="15652" y="40777"/>
                    <a:pt x="15586" y="40760"/>
                  </a:cubicBezTo>
                  <a:cubicBezTo>
                    <a:pt x="15548" y="40750"/>
                    <a:pt x="15511" y="40740"/>
                    <a:pt x="15473" y="40730"/>
                  </a:cubicBezTo>
                  <a:lnTo>
                    <a:pt x="15472" y="40730"/>
                  </a:lnTo>
                  <a:cubicBezTo>
                    <a:pt x="15471" y="40729"/>
                    <a:pt x="15468" y="40728"/>
                    <a:pt x="15466" y="40728"/>
                  </a:cubicBezTo>
                  <a:lnTo>
                    <a:pt x="15465" y="40728"/>
                  </a:lnTo>
                  <a:cubicBezTo>
                    <a:pt x="15463" y="40728"/>
                    <a:pt x="15461" y="40727"/>
                    <a:pt x="15459" y="40726"/>
                  </a:cubicBezTo>
                  <a:lnTo>
                    <a:pt x="15457" y="40726"/>
                  </a:lnTo>
                  <a:cubicBezTo>
                    <a:pt x="15455" y="40725"/>
                    <a:pt x="15453" y="40725"/>
                    <a:pt x="15451" y="40724"/>
                  </a:cubicBezTo>
                  <a:cubicBezTo>
                    <a:pt x="15451" y="40724"/>
                    <a:pt x="15450" y="40724"/>
                    <a:pt x="15450" y="40723"/>
                  </a:cubicBezTo>
                  <a:cubicBezTo>
                    <a:pt x="15447" y="40723"/>
                    <a:pt x="15445" y="40722"/>
                    <a:pt x="15443" y="40721"/>
                  </a:cubicBezTo>
                  <a:lnTo>
                    <a:pt x="15440" y="40721"/>
                  </a:lnTo>
                  <a:cubicBezTo>
                    <a:pt x="15438" y="40721"/>
                    <a:pt x="15437" y="40721"/>
                    <a:pt x="15436" y="40720"/>
                  </a:cubicBezTo>
                  <a:cubicBezTo>
                    <a:pt x="15435" y="40720"/>
                    <a:pt x="15433" y="40719"/>
                    <a:pt x="15432" y="40719"/>
                  </a:cubicBezTo>
                  <a:cubicBezTo>
                    <a:pt x="15430" y="40719"/>
                    <a:pt x="15430" y="40718"/>
                    <a:pt x="15429" y="40718"/>
                  </a:cubicBezTo>
                  <a:cubicBezTo>
                    <a:pt x="15427" y="40717"/>
                    <a:pt x="15426" y="40717"/>
                    <a:pt x="15424" y="40717"/>
                  </a:cubicBezTo>
                  <a:cubicBezTo>
                    <a:pt x="15424" y="40716"/>
                    <a:pt x="15423" y="40716"/>
                    <a:pt x="15422" y="40716"/>
                  </a:cubicBezTo>
                  <a:lnTo>
                    <a:pt x="15417" y="40714"/>
                  </a:lnTo>
                  <a:lnTo>
                    <a:pt x="15415" y="40714"/>
                  </a:lnTo>
                  <a:cubicBezTo>
                    <a:pt x="15413" y="40714"/>
                    <a:pt x="15412" y="40714"/>
                    <a:pt x="15410" y="40713"/>
                  </a:cubicBezTo>
                  <a:lnTo>
                    <a:pt x="15409" y="40713"/>
                  </a:lnTo>
                  <a:cubicBezTo>
                    <a:pt x="15401" y="40710"/>
                    <a:pt x="15392" y="40708"/>
                    <a:pt x="15384" y="40706"/>
                  </a:cubicBezTo>
                  <a:lnTo>
                    <a:pt x="15383" y="40706"/>
                  </a:lnTo>
                  <a:cubicBezTo>
                    <a:pt x="15382" y="40705"/>
                    <a:pt x="15379" y="40704"/>
                    <a:pt x="15377" y="40704"/>
                  </a:cubicBezTo>
                  <a:cubicBezTo>
                    <a:pt x="15169" y="40646"/>
                    <a:pt x="14961" y="40585"/>
                    <a:pt x="14755" y="40521"/>
                  </a:cubicBezTo>
                  <a:cubicBezTo>
                    <a:pt x="14742" y="40518"/>
                    <a:pt x="14730" y="40516"/>
                    <a:pt x="14719" y="40516"/>
                  </a:cubicBezTo>
                  <a:close/>
                  <a:moveTo>
                    <a:pt x="25603" y="40890"/>
                  </a:moveTo>
                  <a:cubicBezTo>
                    <a:pt x="25595" y="40890"/>
                    <a:pt x="25585" y="40891"/>
                    <a:pt x="25575" y="40893"/>
                  </a:cubicBezTo>
                  <a:cubicBezTo>
                    <a:pt x="25499" y="40911"/>
                    <a:pt x="25423" y="40928"/>
                    <a:pt x="25346" y="40946"/>
                  </a:cubicBezTo>
                  <a:lnTo>
                    <a:pt x="25345" y="40946"/>
                  </a:lnTo>
                  <a:cubicBezTo>
                    <a:pt x="25343" y="40947"/>
                    <a:pt x="25341" y="40947"/>
                    <a:pt x="25340" y="40947"/>
                  </a:cubicBezTo>
                  <a:cubicBezTo>
                    <a:pt x="25339" y="40948"/>
                    <a:pt x="25338" y="40948"/>
                    <a:pt x="25337" y="40948"/>
                  </a:cubicBezTo>
                  <a:cubicBezTo>
                    <a:pt x="25336" y="40948"/>
                    <a:pt x="25334" y="40948"/>
                    <a:pt x="25333" y="40948"/>
                  </a:cubicBezTo>
                  <a:cubicBezTo>
                    <a:pt x="25332" y="40948"/>
                    <a:pt x="25331" y="40949"/>
                    <a:pt x="25330" y="40949"/>
                  </a:cubicBezTo>
                  <a:cubicBezTo>
                    <a:pt x="25329" y="40949"/>
                    <a:pt x="25327" y="40950"/>
                    <a:pt x="25326" y="40950"/>
                  </a:cubicBezTo>
                  <a:cubicBezTo>
                    <a:pt x="25325" y="40950"/>
                    <a:pt x="25323" y="40951"/>
                    <a:pt x="25322" y="40951"/>
                  </a:cubicBezTo>
                  <a:cubicBezTo>
                    <a:pt x="25321" y="40951"/>
                    <a:pt x="25320" y="40952"/>
                    <a:pt x="25319" y="40952"/>
                  </a:cubicBezTo>
                  <a:lnTo>
                    <a:pt x="25312" y="40954"/>
                  </a:lnTo>
                  <a:lnTo>
                    <a:pt x="25310" y="40954"/>
                  </a:lnTo>
                  <a:cubicBezTo>
                    <a:pt x="25308" y="40954"/>
                    <a:pt x="25306" y="40955"/>
                    <a:pt x="25305" y="40955"/>
                  </a:cubicBezTo>
                  <a:cubicBezTo>
                    <a:pt x="25304" y="40955"/>
                    <a:pt x="25303" y="40955"/>
                    <a:pt x="25302" y="40955"/>
                  </a:cubicBezTo>
                  <a:cubicBezTo>
                    <a:pt x="25300" y="40955"/>
                    <a:pt x="25299" y="40956"/>
                    <a:pt x="25297" y="40956"/>
                  </a:cubicBezTo>
                  <a:cubicBezTo>
                    <a:pt x="25296" y="40957"/>
                    <a:pt x="25296" y="40957"/>
                    <a:pt x="25296" y="40957"/>
                  </a:cubicBezTo>
                  <a:cubicBezTo>
                    <a:pt x="25296" y="40957"/>
                    <a:pt x="25296" y="40957"/>
                    <a:pt x="25295" y="40957"/>
                  </a:cubicBezTo>
                  <a:cubicBezTo>
                    <a:pt x="25293" y="40957"/>
                    <a:pt x="25291" y="40958"/>
                    <a:pt x="25289" y="40958"/>
                  </a:cubicBezTo>
                  <a:cubicBezTo>
                    <a:pt x="25288" y="40958"/>
                    <a:pt x="25288" y="40958"/>
                    <a:pt x="25287" y="40959"/>
                  </a:cubicBezTo>
                  <a:cubicBezTo>
                    <a:pt x="25108" y="40998"/>
                    <a:pt x="24928" y="41036"/>
                    <a:pt x="24748" y="41070"/>
                  </a:cubicBezTo>
                  <a:lnTo>
                    <a:pt x="24746" y="41071"/>
                  </a:lnTo>
                  <a:cubicBezTo>
                    <a:pt x="24744" y="41071"/>
                    <a:pt x="24742" y="41072"/>
                    <a:pt x="24740" y="41072"/>
                  </a:cubicBezTo>
                  <a:cubicBezTo>
                    <a:pt x="24739" y="41072"/>
                    <a:pt x="24739" y="41072"/>
                    <a:pt x="24738" y="41072"/>
                  </a:cubicBezTo>
                  <a:cubicBezTo>
                    <a:pt x="24736" y="41072"/>
                    <a:pt x="24735" y="41072"/>
                    <a:pt x="24732" y="41073"/>
                  </a:cubicBezTo>
                  <a:lnTo>
                    <a:pt x="24729" y="41073"/>
                  </a:lnTo>
                  <a:cubicBezTo>
                    <a:pt x="24662" y="41086"/>
                    <a:pt x="24618" y="41151"/>
                    <a:pt x="24632" y="41218"/>
                  </a:cubicBezTo>
                  <a:cubicBezTo>
                    <a:pt x="24643" y="41278"/>
                    <a:pt x="24694" y="41319"/>
                    <a:pt x="24753" y="41319"/>
                  </a:cubicBezTo>
                  <a:cubicBezTo>
                    <a:pt x="24760" y="41319"/>
                    <a:pt x="24768" y="41318"/>
                    <a:pt x="24776" y="41317"/>
                  </a:cubicBezTo>
                  <a:cubicBezTo>
                    <a:pt x="25061" y="41262"/>
                    <a:pt x="25349" y="41201"/>
                    <a:pt x="25632" y="41134"/>
                  </a:cubicBezTo>
                  <a:cubicBezTo>
                    <a:pt x="25699" y="41118"/>
                    <a:pt x="25740" y="41051"/>
                    <a:pt x="25724" y="40985"/>
                  </a:cubicBezTo>
                  <a:cubicBezTo>
                    <a:pt x="25711" y="40928"/>
                    <a:pt x="25659" y="40890"/>
                    <a:pt x="25603" y="40890"/>
                  </a:cubicBezTo>
                  <a:close/>
                  <a:moveTo>
                    <a:pt x="16684" y="41021"/>
                  </a:moveTo>
                  <a:cubicBezTo>
                    <a:pt x="16627" y="41021"/>
                    <a:pt x="16575" y="41061"/>
                    <a:pt x="16563" y="41120"/>
                  </a:cubicBezTo>
                  <a:cubicBezTo>
                    <a:pt x="16549" y="41187"/>
                    <a:pt x="16593" y="41252"/>
                    <a:pt x="16659" y="41265"/>
                  </a:cubicBezTo>
                  <a:cubicBezTo>
                    <a:pt x="16944" y="41324"/>
                    <a:pt x="17234" y="41377"/>
                    <a:pt x="17520" y="41423"/>
                  </a:cubicBezTo>
                  <a:cubicBezTo>
                    <a:pt x="17527" y="41424"/>
                    <a:pt x="17533" y="41424"/>
                    <a:pt x="17540" y="41424"/>
                  </a:cubicBezTo>
                  <a:cubicBezTo>
                    <a:pt x="17599" y="41424"/>
                    <a:pt x="17652" y="41382"/>
                    <a:pt x="17662" y="41320"/>
                  </a:cubicBezTo>
                  <a:cubicBezTo>
                    <a:pt x="17673" y="41253"/>
                    <a:pt x="17626" y="41189"/>
                    <a:pt x="17559" y="41179"/>
                  </a:cubicBezTo>
                  <a:cubicBezTo>
                    <a:pt x="17438" y="41159"/>
                    <a:pt x="17316" y="41139"/>
                    <a:pt x="17196" y="41117"/>
                  </a:cubicBezTo>
                  <a:cubicBezTo>
                    <a:pt x="17193" y="41116"/>
                    <a:pt x="17191" y="41116"/>
                    <a:pt x="17188" y="41115"/>
                  </a:cubicBezTo>
                  <a:cubicBezTo>
                    <a:pt x="17180" y="41114"/>
                    <a:pt x="17172" y="41113"/>
                    <a:pt x="17165" y="41111"/>
                  </a:cubicBezTo>
                  <a:lnTo>
                    <a:pt x="17163" y="41111"/>
                  </a:lnTo>
                  <a:cubicBezTo>
                    <a:pt x="17161" y="41111"/>
                    <a:pt x="17159" y="41110"/>
                    <a:pt x="17158" y="41110"/>
                  </a:cubicBezTo>
                  <a:cubicBezTo>
                    <a:pt x="17157" y="41110"/>
                    <a:pt x="17156" y="41109"/>
                    <a:pt x="17155" y="41109"/>
                  </a:cubicBezTo>
                  <a:cubicBezTo>
                    <a:pt x="17153" y="41109"/>
                    <a:pt x="17151" y="41109"/>
                    <a:pt x="17150" y="41108"/>
                  </a:cubicBezTo>
                  <a:lnTo>
                    <a:pt x="17147" y="41108"/>
                  </a:lnTo>
                  <a:cubicBezTo>
                    <a:pt x="17146" y="41107"/>
                    <a:pt x="17144" y="41107"/>
                    <a:pt x="17143" y="41107"/>
                  </a:cubicBezTo>
                  <a:cubicBezTo>
                    <a:pt x="17142" y="41107"/>
                    <a:pt x="17140" y="41106"/>
                    <a:pt x="17140" y="41106"/>
                  </a:cubicBezTo>
                  <a:cubicBezTo>
                    <a:pt x="17137" y="41106"/>
                    <a:pt x="17136" y="41106"/>
                    <a:pt x="17133" y="41106"/>
                  </a:cubicBezTo>
                  <a:cubicBezTo>
                    <a:pt x="17132" y="41106"/>
                    <a:pt x="17131" y="41105"/>
                    <a:pt x="17131" y="41105"/>
                  </a:cubicBezTo>
                  <a:cubicBezTo>
                    <a:pt x="17130" y="41105"/>
                    <a:pt x="17127" y="41105"/>
                    <a:pt x="17125" y="41104"/>
                  </a:cubicBezTo>
                  <a:cubicBezTo>
                    <a:pt x="17125" y="41104"/>
                    <a:pt x="17123" y="41104"/>
                    <a:pt x="17122" y="41103"/>
                  </a:cubicBezTo>
                  <a:lnTo>
                    <a:pt x="17118" y="41103"/>
                  </a:lnTo>
                  <a:cubicBezTo>
                    <a:pt x="17117" y="41102"/>
                    <a:pt x="17116" y="41102"/>
                    <a:pt x="17114" y="41102"/>
                  </a:cubicBezTo>
                  <a:cubicBezTo>
                    <a:pt x="17113" y="41102"/>
                    <a:pt x="17112" y="41101"/>
                    <a:pt x="17111" y="41101"/>
                  </a:cubicBezTo>
                  <a:cubicBezTo>
                    <a:pt x="17110" y="41101"/>
                    <a:pt x="17109" y="41101"/>
                    <a:pt x="17107" y="41100"/>
                  </a:cubicBezTo>
                  <a:lnTo>
                    <a:pt x="17104" y="41100"/>
                  </a:lnTo>
                  <a:cubicBezTo>
                    <a:pt x="17103" y="41100"/>
                    <a:pt x="17102" y="41100"/>
                    <a:pt x="17100" y="41100"/>
                  </a:cubicBezTo>
                  <a:lnTo>
                    <a:pt x="17098" y="41100"/>
                  </a:lnTo>
                  <a:cubicBezTo>
                    <a:pt x="17092" y="41098"/>
                    <a:pt x="17087" y="41097"/>
                    <a:pt x="17080" y="41096"/>
                  </a:cubicBezTo>
                  <a:cubicBezTo>
                    <a:pt x="17080" y="41096"/>
                    <a:pt x="17080" y="41096"/>
                    <a:pt x="17079" y="41095"/>
                  </a:cubicBezTo>
                  <a:cubicBezTo>
                    <a:pt x="17077" y="41095"/>
                    <a:pt x="17075" y="41094"/>
                    <a:pt x="17073" y="41094"/>
                  </a:cubicBezTo>
                  <a:cubicBezTo>
                    <a:pt x="17070" y="41093"/>
                    <a:pt x="17069" y="41093"/>
                    <a:pt x="17066" y="41093"/>
                  </a:cubicBezTo>
                  <a:cubicBezTo>
                    <a:pt x="16947" y="41071"/>
                    <a:pt x="16827" y="41047"/>
                    <a:pt x="16709" y="41024"/>
                  </a:cubicBezTo>
                  <a:cubicBezTo>
                    <a:pt x="16700" y="41022"/>
                    <a:pt x="16692" y="41021"/>
                    <a:pt x="16684" y="41021"/>
                  </a:cubicBezTo>
                  <a:close/>
                  <a:moveTo>
                    <a:pt x="23608" y="41258"/>
                  </a:moveTo>
                  <a:cubicBezTo>
                    <a:pt x="23603" y="41258"/>
                    <a:pt x="23598" y="41258"/>
                    <a:pt x="23593" y="41258"/>
                  </a:cubicBezTo>
                  <a:cubicBezTo>
                    <a:pt x="23361" y="41290"/>
                    <a:pt x="23129" y="41317"/>
                    <a:pt x="22895" y="41340"/>
                  </a:cubicBezTo>
                  <a:lnTo>
                    <a:pt x="22893" y="41340"/>
                  </a:lnTo>
                  <a:cubicBezTo>
                    <a:pt x="22892" y="41340"/>
                    <a:pt x="22890" y="41340"/>
                    <a:pt x="22888" y="41340"/>
                  </a:cubicBezTo>
                  <a:lnTo>
                    <a:pt x="22886" y="41340"/>
                  </a:lnTo>
                  <a:cubicBezTo>
                    <a:pt x="22884" y="41340"/>
                    <a:pt x="22883" y="41341"/>
                    <a:pt x="22881" y="41341"/>
                  </a:cubicBezTo>
                  <a:lnTo>
                    <a:pt x="22880" y="41341"/>
                  </a:lnTo>
                  <a:cubicBezTo>
                    <a:pt x="22874" y="41342"/>
                    <a:pt x="22869" y="41342"/>
                    <a:pt x="22863" y="41343"/>
                  </a:cubicBezTo>
                  <a:lnTo>
                    <a:pt x="22860" y="41343"/>
                  </a:lnTo>
                  <a:cubicBezTo>
                    <a:pt x="22858" y="41343"/>
                    <a:pt x="22857" y="41343"/>
                    <a:pt x="22856" y="41344"/>
                  </a:cubicBezTo>
                  <a:lnTo>
                    <a:pt x="22849" y="41344"/>
                  </a:lnTo>
                  <a:cubicBezTo>
                    <a:pt x="22847" y="41345"/>
                    <a:pt x="22846" y="41345"/>
                    <a:pt x="22844" y="41345"/>
                  </a:cubicBezTo>
                  <a:lnTo>
                    <a:pt x="22842" y="41345"/>
                  </a:lnTo>
                  <a:cubicBezTo>
                    <a:pt x="22840" y="41345"/>
                    <a:pt x="22837" y="41346"/>
                    <a:pt x="22836" y="41346"/>
                  </a:cubicBezTo>
                  <a:lnTo>
                    <a:pt x="22834" y="41346"/>
                  </a:lnTo>
                  <a:lnTo>
                    <a:pt x="22818" y="41347"/>
                  </a:lnTo>
                  <a:lnTo>
                    <a:pt x="22817" y="41347"/>
                  </a:lnTo>
                  <a:cubicBezTo>
                    <a:pt x="22815" y="41347"/>
                    <a:pt x="22813" y="41347"/>
                    <a:pt x="22810" y="41348"/>
                  </a:cubicBezTo>
                  <a:lnTo>
                    <a:pt x="22809" y="41348"/>
                  </a:lnTo>
                  <a:cubicBezTo>
                    <a:pt x="22784" y="41351"/>
                    <a:pt x="22758" y="41353"/>
                    <a:pt x="22733" y="41355"/>
                  </a:cubicBezTo>
                  <a:cubicBezTo>
                    <a:pt x="22664" y="41361"/>
                    <a:pt x="22614" y="41422"/>
                    <a:pt x="22620" y="41490"/>
                  </a:cubicBezTo>
                  <a:cubicBezTo>
                    <a:pt x="22626" y="41554"/>
                    <a:pt x="22680" y="41602"/>
                    <a:pt x="22743" y="41602"/>
                  </a:cubicBezTo>
                  <a:cubicBezTo>
                    <a:pt x="22747" y="41602"/>
                    <a:pt x="22751" y="41602"/>
                    <a:pt x="22754" y="41602"/>
                  </a:cubicBezTo>
                  <a:cubicBezTo>
                    <a:pt x="23044" y="41575"/>
                    <a:pt x="23337" y="41542"/>
                    <a:pt x="23624" y="41504"/>
                  </a:cubicBezTo>
                  <a:cubicBezTo>
                    <a:pt x="23692" y="41495"/>
                    <a:pt x="23739" y="41432"/>
                    <a:pt x="23730" y="41365"/>
                  </a:cubicBezTo>
                  <a:cubicBezTo>
                    <a:pt x="23722" y="41303"/>
                    <a:pt x="23669" y="41258"/>
                    <a:pt x="23608" y="41258"/>
                  </a:cubicBezTo>
                  <a:close/>
                  <a:moveTo>
                    <a:pt x="18690" y="41329"/>
                  </a:moveTo>
                  <a:cubicBezTo>
                    <a:pt x="18627" y="41329"/>
                    <a:pt x="18573" y="41377"/>
                    <a:pt x="18567" y="41440"/>
                  </a:cubicBezTo>
                  <a:cubicBezTo>
                    <a:pt x="18560" y="41508"/>
                    <a:pt x="18609" y="41569"/>
                    <a:pt x="18677" y="41576"/>
                  </a:cubicBezTo>
                  <a:cubicBezTo>
                    <a:pt x="18966" y="41606"/>
                    <a:pt x="19259" y="41630"/>
                    <a:pt x="19549" y="41649"/>
                  </a:cubicBezTo>
                  <a:lnTo>
                    <a:pt x="19557" y="41649"/>
                  </a:lnTo>
                  <a:cubicBezTo>
                    <a:pt x="19622" y="41649"/>
                    <a:pt x="19676" y="41598"/>
                    <a:pt x="19680" y="41533"/>
                  </a:cubicBezTo>
                  <a:cubicBezTo>
                    <a:pt x="19684" y="41464"/>
                    <a:pt x="19633" y="41406"/>
                    <a:pt x="19565" y="41402"/>
                  </a:cubicBezTo>
                  <a:cubicBezTo>
                    <a:pt x="19495" y="41397"/>
                    <a:pt x="19425" y="41393"/>
                    <a:pt x="19355" y="41388"/>
                  </a:cubicBezTo>
                  <a:lnTo>
                    <a:pt x="19354" y="41388"/>
                  </a:lnTo>
                  <a:cubicBezTo>
                    <a:pt x="19353" y="41387"/>
                    <a:pt x="19352" y="41387"/>
                    <a:pt x="19349" y="41387"/>
                  </a:cubicBezTo>
                  <a:lnTo>
                    <a:pt x="19342" y="41387"/>
                  </a:lnTo>
                  <a:cubicBezTo>
                    <a:pt x="19341" y="41386"/>
                    <a:pt x="19340" y="41386"/>
                    <a:pt x="19339" y="41386"/>
                  </a:cubicBezTo>
                  <a:lnTo>
                    <a:pt x="19331" y="41386"/>
                  </a:lnTo>
                  <a:cubicBezTo>
                    <a:pt x="19330" y="41386"/>
                    <a:pt x="19328" y="41385"/>
                    <a:pt x="19327" y="41385"/>
                  </a:cubicBezTo>
                  <a:lnTo>
                    <a:pt x="19319" y="41385"/>
                  </a:lnTo>
                  <a:cubicBezTo>
                    <a:pt x="19317" y="41384"/>
                    <a:pt x="19314" y="41384"/>
                    <a:pt x="19312" y="41384"/>
                  </a:cubicBezTo>
                  <a:lnTo>
                    <a:pt x="19311" y="41384"/>
                  </a:lnTo>
                  <a:cubicBezTo>
                    <a:pt x="19308" y="41384"/>
                    <a:pt x="19306" y="41384"/>
                    <a:pt x="19305" y="41383"/>
                  </a:cubicBezTo>
                  <a:lnTo>
                    <a:pt x="19303" y="41383"/>
                  </a:lnTo>
                  <a:cubicBezTo>
                    <a:pt x="19102" y="41368"/>
                    <a:pt x="18902" y="41351"/>
                    <a:pt x="18702" y="41330"/>
                  </a:cubicBezTo>
                  <a:cubicBezTo>
                    <a:pt x="18698" y="41329"/>
                    <a:pt x="18693" y="41329"/>
                    <a:pt x="18690" y="41329"/>
                  </a:cubicBezTo>
                  <a:close/>
                  <a:moveTo>
                    <a:pt x="21582" y="41428"/>
                  </a:moveTo>
                  <a:cubicBezTo>
                    <a:pt x="21409" y="41434"/>
                    <a:pt x="21235" y="41438"/>
                    <a:pt x="21061" y="41440"/>
                  </a:cubicBezTo>
                  <a:lnTo>
                    <a:pt x="21003" y="41440"/>
                  </a:lnTo>
                  <a:cubicBezTo>
                    <a:pt x="20998" y="41440"/>
                    <a:pt x="20992" y="41441"/>
                    <a:pt x="20987" y="41441"/>
                  </a:cubicBezTo>
                  <a:lnTo>
                    <a:pt x="20829" y="41441"/>
                  </a:lnTo>
                  <a:cubicBezTo>
                    <a:pt x="20792" y="41441"/>
                    <a:pt x="20753" y="41441"/>
                    <a:pt x="20716" y="41440"/>
                  </a:cubicBezTo>
                  <a:cubicBezTo>
                    <a:pt x="20647" y="41440"/>
                    <a:pt x="20592" y="41495"/>
                    <a:pt x="20592" y="41563"/>
                  </a:cubicBezTo>
                  <a:cubicBezTo>
                    <a:pt x="20592" y="41631"/>
                    <a:pt x="20647" y="41687"/>
                    <a:pt x="20715" y="41688"/>
                  </a:cubicBezTo>
                  <a:lnTo>
                    <a:pt x="20845" y="41688"/>
                  </a:lnTo>
                  <a:cubicBezTo>
                    <a:pt x="21093" y="41688"/>
                    <a:pt x="21343" y="41684"/>
                    <a:pt x="21590" y="41675"/>
                  </a:cubicBezTo>
                  <a:cubicBezTo>
                    <a:pt x="21659" y="41672"/>
                    <a:pt x="21712" y="41616"/>
                    <a:pt x="21709" y="41547"/>
                  </a:cubicBezTo>
                  <a:cubicBezTo>
                    <a:pt x="21707" y="41480"/>
                    <a:pt x="21652" y="41428"/>
                    <a:pt x="21586" y="41428"/>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8"/>
            <p:cNvSpPr/>
            <p:nvPr/>
          </p:nvSpPr>
          <p:spPr>
            <a:xfrm>
              <a:off x="3974739" y="2203812"/>
              <a:ext cx="1067138" cy="771137"/>
            </a:xfrm>
            <a:custGeom>
              <a:avLst/>
              <a:gdLst/>
              <a:ahLst/>
              <a:cxnLst/>
              <a:rect l="l" t="t" r="r" b="b"/>
              <a:pathLst>
                <a:path w="16126" h="11653" extrusionOk="0">
                  <a:moveTo>
                    <a:pt x="8173" y="0"/>
                  </a:moveTo>
                  <a:cubicBezTo>
                    <a:pt x="8099" y="0"/>
                    <a:pt x="8027" y="5"/>
                    <a:pt x="7954" y="12"/>
                  </a:cubicBezTo>
                  <a:cubicBezTo>
                    <a:pt x="7923" y="16"/>
                    <a:pt x="7892" y="21"/>
                    <a:pt x="7862" y="25"/>
                  </a:cubicBezTo>
                  <a:cubicBezTo>
                    <a:pt x="7822" y="31"/>
                    <a:pt x="7783" y="37"/>
                    <a:pt x="7745" y="45"/>
                  </a:cubicBezTo>
                  <a:cubicBezTo>
                    <a:pt x="7705" y="53"/>
                    <a:pt x="7666" y="63"/>
                    <a:pt x="7628" y="73"/>
                  </a:cubicBezTo>
                  <a:cubicBezTo>
                    <a:pt x="7601" y="80"/>
                    <a:pt x="7575" y="87"/>
                    <a:pt x="7548" y="96"/>
                  </a:cubicBezTo>
                  <a:cubicBezTo>
                    <a:pt x="7504" y="110"/>
                    <a:pt x="7460" y="125"/>
                    <a:pt x="7417" y="141"/>
                  </a:cubicBezTo>
                  <a:cubicBezTo>
                    <a:pt x="7400" y="148"/>
                    <a:pt x="7382" y="155"/>
                    <a:pt x="7365" y="162"/>
                  </a:cubicBezTo>
                  <a:cubicBezTo>
                    <a:pt x="7317" y="182"/>
                    <a:pt x="7270" y="203"/>
                    <a:pt x="7224" y="226"/>
                  </a:cubicBezTo>
                  <a:cubicBezTo>
                    <a:pt x="7217" y="230"/>
                    <a:pt x="7211" y="233"/>
                    <a:pt x="7205" y="237"/>
                  </a:cubicBezTo>
                  <a:cubicBezTo>
                    <a:pt x="7058" y="314"/>
                    <a:pt x="6922" y="409"/>
                    <a:pt x="6800" y="518"/>
                  </a:cubicBezTo>
                  <a:cubicBezTo>
                    <a:pt x="6783" y="533"/>
                    <a:pt x="6764" y="548"/>
                    <a:pt x="6747" y="566"/>
                  </a:cubicBezTo>
                  <a:cubicBezTo>
                    <a:pt x="6720" y="591"/>
                    <a:pt x="6695" y="618"/>
                    <a:pt x="6670" y="645"/>
                  </a:cubicBezTo>
                  <a:cubicBezTo>
                    <a:pt x="6646" y="671"/>
                    <a:pt x="6622" y="698"/>
                    <a:pt x="6599" y="725"/>
                  </a:cubicBezTo>
                  <a:cubicBezTo>
                    <a:pt x="6332" y="1046"/>
                    <a:pt x="6171" y="1449"/>
                    <a:pt x="6171" y="1888"/>
                  </a:cubicBezTo>
                  <a:cubicBezTo>
                    <a:pt x="6171" y="2929"/>
                    <a:pt x="7069" y="3775"/>
                    <a:pt x="8173" y="3775"/>
                  </a:cubicBezTo>
                  <a:lnTo>
                    <a:pt x="8173" y="4211"/>
                  </a:lnTo>
                  <a:cubicBezTo>
                    <a:pt x="6814" y="4211"/>
                    <a:pt x="5709" y="3169"/>
                    <a:pt x="5709" y="1888"/>
                  </a:cubicBezTo>
                  <a:cubicBezTo>
                    <a:pt x="5709" y="1462"/>
                    <a:pt x="5833" y="1064"/>
                    <a:pt x="6046" y="720"/>
                  </a:cubicBezTo>
                  <a:cubicBezTo>
                    <a:pt x="5794" y="617"/>
                    <a:pt x="5522" y="562"/>
                    <a:pt x="5245" y="562"/>
                  </a:cubicBezTo>
                  <a:cubicBezTo>
                    <a:pt x="5182" y="562"/>
                    <a:pt x="5120" y="566"/>
                    <a:pt x="5058" y="571"/>
                  </a:cubicBezTo>
                  <a:cubicBezTo>
                    <a:pt x="5035" y="574"/>
                    <a:pt x="5014" y="576"/>
                    <a:pt x="4991" y="580"/>
                  </a:cubicBezTo>
                  <a:cubicBezTo>
                    <a:pt x="4953" y="584"/>
                    <a:pt x="4916" y="589"/>
                    <a:pt x="4878" y="595"/>
                  </a:cubicBezTo>
                  <a:cubicBezTo>
                    <a:pt x="4851" y="601"/>
                    <a:pt x="4824" y="606"/>
                    <a:pt x="4797" y="612"/>
                  </a:cubicBezTo>
                  <a:cubicBezTo>
                    <a:pt x="4766" y="618"/>
                    <a:pt x="4735" y="626"/>
                    <a:pt x="4705" y="634"/>
                  </a:cubicBezTo>
                  <a:cubicBezTo>
                    <a:pt x="4676" y="642"/>
                    <a:pt x="4646" y="650"/>
                    <a:pt x="4618" y="658"/>
                  </a:cubicBezTo>
                  <a:cubicBezTo>
                    <a:pt x="4590" y="667"/>
                    <a:pt x="4564" y="677"/>
                    <a:pt x="4537" y="686"/>
                  </a:cubicBezTo>
                  <a:cubicBezTo>
                    <a:pt x="4507" y="697"/>
                    <a:pt x="4478" y="707"/>
                    <a:pt x="4450" y="719"/>
                  </a:cubicBezTo>
                  <a:cubicBezTo>
                    <a:pt x="4421" y="731"/>
                    <a:pt x="4393" y="745"/>
                    <a:pt x="4365" y="757"/>
                  </a:cubicBezTo>
                  <a:cubicBezTo>
                    <a:pt x="4317" y="779"/>
                    <a:pt x="4271" y="802"/>
                    <a:pt x="4225" y="829"/>
                  </a:cubicBezTo>
                  <a:cubicBezTo>
                    <a:pt x="4200" y="843"/>
                    <a:pt x="4175" y="857"/>
                    <a:pt x="4150" y="871"/>
                  </a:cubicBezTo>
                  <a:cubicBezTo>
                    <a:pt x="4126" y="886"/>
                    <a:pt x="4103" y="902"/>
                    <a:pt x="4079" y="918"/>
                  </a:cubicBezTo>
                  <a:cubicBezTo>
                    <a:pt x="4054" y="935"/>
                    <a:pt x="4028" y="953"/>
                    <a:pt x="4003" y="972"/>
                  </a:cubicBezTo>
                  <a:cubicBezTo>
                    <a:pt x="3982" y="988"/>
                    <a:pt x="3962" y="1003"/>
                    <a:pt x="3942" y="1019"/>
                  </a:cubicBezTo>
                  <a:cubicBezTo>
                    <a:pt x="3915" y="1042"/>
                    <a:pt x="3888" y="1064"/>
                    <a:pt x="3862" y="1088"/>
                  </a:cubicBezTo>
                  <a:cubicBezTo>
                    <a:pt x="3846" y="1102"/>
                    <a:pt x="3830" y="1117"/>
                    <a:pt x="3814" y="1132"/>
                  </a:cubicBezTo>
                  <a:cubicBezTo>
                    <a:pt x="3783" y="1162"/>
                    <a:pt x="3752" y="1194"/>
                    <a:pt x="3722" y="1227"/>
                  </a:cubicBezTo>
                  <a:cubicBezTo>
                    <a:pt x="3714" y="1236"/>
                    <a:pt x="3704" y="1246"/>
                    <a:pt x="3696" y="1256"/>
                  </a:cubicBezTo>
                  <a:cubicBezTo>
                    <a:pt x="3657" y="1300"/>
                    <a:pt x="3620" y="1346"/>
                    <a:pt x="3586" y="1394"/>
                  </a:cubicBezTo>
                  <a:cubicBezTo>
                    <a:pt x="3583" y="1398"/>
                    <a:pt x="3581" y="1401"/>
                    <a:pt x="3578" y="1405"/>
                  </a:cubicBezTo>
                  <a:cubicBezTo>
                    <a:pt x="3548" y="1449"/>
                    <a:pt x="3519" y="1493"/>
                    <a:pt x="3493" y="1538"/>
                  </a:cubicBezTo>
                  <a:cubicBezTo>
                    <a:pt x="3484" y="1553"/>
                    <a:pt x="3475" y="1569"/>
                    <a:pt x="3467" y="1584"/>
                  </a:cubicBezTo>
                  <a:cubicBezTo>
                    <a:pt x="3448" y="1619"/>
                    <a:pt x="3430" y="1655"/>
                    <a:pt x="3413" y="1690"/>
                  </a:cubicBezTo>
                  <a:cubicBezTo>
                    <a:pt x="3404" y="1710"/>
                    <a:pt x="3395" y="1731"/>
                    <a:pt x="3386" y="1751"/>
                  </a:cubicBezTo>
                  <a:cubicBezTo>
                    <a:pt x="3372" y="1783"/>
                    <a:pt x="3360" y="1815"/>
                    <a:pt x="3348" y="1848"/>
                  </a:cubicBezTo>
                  <a:cubicBezTo>
                    <a:pt x="3340" y="1872"/>
                    <a:pt x="3332" y="1895"/>
                    <a:pt x="3324" y="1918"/>
                  </a:cubicBezTo>
                  <a:cubicBezTo>
                    <a:pt x="3272" y="2087"/>
                    <a:pt x="3242" y="2265"/>
                    <a:pt x="3242" y="2450"/>
                  </a:cubicBezTo>
                  <a:cubicBezTo>
                    <a:pt x="3242" y="2573"/>
                    <a:pt x="3254" y="2695"/>
                    <a:pt x="3279" y="2814"/>
                  </a:cubicBezTo>
                  <a:cubicBezTo>
                    <a:pt x="3302" y="2927"/>
                    <a:pt x="3239" y="3039"/>
                    <a:pt x="3129" y="3071"/>
                  </a:cubicBezTo>
                  <a:lnTo>
                    <a:pt x="3104" y="3078"/>
                  </a:lnTo>
                  <a:cubicBezTo>
                    <a:pt x="3083" y="3084"/>
                    <a:pt x="3062" y="3087"/>
                    <a:pt x="3042" y="3087"/>
                  </a:cubicBezTo>
                  <a:cubicBezTo>
                    <a:pt x="2943" y="3087"/>
                    <a:pt x="2852" y="3019"/>
                    <a:pt x="2830" y="2918"/>
                  </a:cubicBezTo>
                  <a:cubicBezTo>
                    <a:pt x="2797" y="2764"/>
                    <a:pt x="2779" y="2608"/>
                    <a:pt x="2779" y="2450"/>
                  </a:cubicBezTo>
                  <a:cubicBezTo>
                    <a:pt x="2779" y="2336"/>
                    <a:pt x="2791" y="2225"/>
                    <a:pt x="2808" y="2116"/>
                  </a:cubicBezTo>
                  <a:lnTo>
                    <a:pt x="2808" y="2116"/>
                  </a:lnTo>
                  <a:cubicBezTo>
                    <a:pt x="1799" y="2212"/>
                    <a:pt x="1008" y="3017"/>
                    <a:pt x="1008" y="3993"/>
                  </a:cubicBezTo>
                  <a:cubicBezTo>
                    <a:pt x="1008" y="4047"/>
                    <a:pt x="1010" y="4099"/>
                    <a:pt x="1016" y="4152"/>
                  </a:cubicBezTo>
                  <a:cubicBezTo>
                    <a:pt x="1017" y="4174"/>
                    <a:pt x="1021" y="4196"/>
                    <a:pt x="1023" y="4218"/>
                  </a:cubicBezTo>
                  <a:cubicBezTo>
                    <a:pt x="1116" y="4955"/>
                    <a:pt x="1658" y="5571"/>
                    <a:pt x="2407" y="5792"/>
                  </a:cubicBezTo>
                  <a:cubicBezTo>
                    <a:pt x="2409" y="5779"/>
                    <a:pt x="2408" y="5766"/>
                    <a:pt x="2410" y="5753"/>
                  </a:cubicBezTo>
                  <a:cubicBezTo>
                    <a:pt x="2481" y="5210"/>
                    <a:pt x="2745" y="4718"/>
                    <a:pt x="3162" y="4346"/>
                  </a:cubicBezTo>
                  <a:cubicBezTo>
                    <a:pt x="3203" y="4309"/>
                    <a:pt x="3255" y="4291"/>
                    <a:pt x="3307" y="4291"/>
                  </a:cubicBezTo>
                  <a:cubicBezTo>
                    <a:pt x="3370" y="4291"/>
                    <a:pt x="3432" y="4318"/>
                    <a:pt x="3476" y="4370"/>
                  </a:cubicBezTo>
                  <a:lnTo>
                    <a:pt x="3484" y="4380"/>
                  </a:lnTo>
                  <a:cubicBezTo>
                    <a:pt x="3558" y="4470"/>
                    <a:pt x="3548" y="4601"/>
                    <a:pt x="3461" y="4680"/>
                  </a:cubicBezTo>
                  <a:cubicBezTo>
                    <a:pt x="3133" y="4980"/>
                    <a:pt x="2925" y="5372"/>
                    <a:pt x="2869" y="5805"/>
                  </a:cubicBezTo>
                  <a:cubicBezTo>
                    <a:pt x="2813" y="6238"/>
                    <a:pt x="2915" y="6666"/>
                    <a:pt x="3156" y="7030"/>
                  </a:cubicBezTo>
                  <a:cubicBezTo>
                    <a:pt x="3220" y="7127"/>
                    <a:pt x="3199" y="7257"/>
                    <a:pt x="3106" y="7326"/>
                  </a:cubicBezTo>
                  <a:lnTo>
                    <a:pt x="3091" y="7337"/>
                  </a:lnTo>
                  <a:cubicBezTo>
                    <a:pt x="3052" y="7366"/>
                    <a:pt x="3006" y="7380"/>
                    <a:pt x="2961" y="7380"/>
                  </a:cubicBezTo>
                  <a:cubicBezTo>
                    <a:pt x="2891" y="7380"/>
                    <a:pt x="2822" y="7347"/>
                    <a:pt x="2780" y="7285"/>
                  </a:cubicBezTo>
                  <a:cubicBezTo>
                    <a:pt x="2565" y="6969"/>
                    <a:pt x="2438" y="6613"/>
                    <a:pt x="2403" y="6244"/>
                  </a:cubicBezTo>
                  <a:cubicBezTo>
                    <a:pt x="1565" y="6045"/>
                    <a:pt x="916" y="5451"/>
                    <a:pt x="663" y="4697"/>
                  </a:cubicBezTo>
                  <a:cubicBezTo>
                    <a:pt x="244" y="5053"/>
                    <a:pt x="0" y="5557"/>
                    <a:pt x="0" y="6099"/>
                  </a:cubicBezTo>
                  <a:cubicBezTo>
                    <a:pt x="0" y="6156"/>
                    <a:pt x="4" y="6212"/>
                    <a:pt x="9" y="6268"/>
                  </a:cubicBezTo>
                  <a:cubicBezTo>
                    <a:pt x="11" y="6284"/>
                    <a:pt x="12" y="6299"/>
                    <a:pt x="14" y="6314"/>
                  </a:cubicBezTo>
                  <a:cubicBezTo>
                    <a:pt x="20" y="6365"/>
                    <a:pt x="28" y="6417"/>
                    <a:pt x="39" y="6466"/>
                  </a:cubicBezTo>
                  <a:cubicBezTo>
                    <a:pt x="42" y="6481"/>
                    <a:pt x="46" y="6495"/>
                    <a:pt x="49" y="6510"/>
                  </a:cubicBezTo>
                  <a:cubicBezTo>
                    <a:pt x="59" y="6549"/>
                    <a:pt x="69" y="6587"/>
                    <a:pt x="81" y="6625"/>
                  </a:cubicBezTo>
                  <a:cubicBezTo>
                    <a:pt x="87" y="6646"/>
                    <a:pt x="94" y="6668"/>
                    <a:pt x="102" y="6689"/>
                  </a:cubicBezTo>
                  <a:cubicBezTo>
                    <a:pt x="114" y="6726"/>
                    <a:pt x="128" y="6762"/>
                    <a:pt x="144" y="6797"/>
                  </a:cubicBezTo>
                  <a:cubicBezTo>
                    <a:pt x="155" y="6824"/>
                    <a:pt x="167" y="6849"/>
                    <a:pt x="179" y="6874"/>
                  </a:cubicBezTo>
                  <a:cubicBezTo>
                    <a:pt x="194" y="6906"/>
                    <a:pt x="210" y="6935"/>
                    <a:pt x="225" y="6966"/>
                  </a:cubicBezTo>
                  <a:cubicBezTo>
                    <a:pt x="237" y="6985"/>
                    <a:pt x="248" y="7005"/>
                    <a:pt x="259" y="7024"/>
                  </a:cubicBezTo>
                  <a:cubicBezTo>
                    <a:pt x="281" y="7061"/>
                    <a:pt x="305" y="7097"/>
                    <a:pt x="329" y="7133"/>
                  </a:cubicBezTo>
                  <a:cubicBezTo>
                    <a:pt x="339" y="7147"/>
                    <a:pt x="349" y="7161"/>
                    <a:pt x="359" y="7175"/>
                  </a:cubicBezTo>
                  <a:cubicBezTo>
                    <a:pt x="386" y="7210"/>
                    <a:pt x="414" y="7245"/>
                    <a:pt x="443" y="7279"/>
                  </a:cubicBezTo>
                  <a:cubicBezTo>
                    <a:pt x="453" y="7292"/>
                    <a:pt x="464" y="7304"/>
                    <a:pt x="474" y="7316"/>
                  </a:cubicBezTo>
                  <a:cubicBezTo>
                    <a:pt x="510" y="7355"/>
                    <a:pt x="547" y="7394"/>
                    <a:pt x="585" y="7430"/>
                  </a:cubicBezTo>
                  <a:cubicBezTo>
                    <a:pt x="586" y="7431"/>
                    <a:pt x="587" y="7432"/>
                    <a:pt x="588" y="7433"/>
                  </a:cubicBezTo>
                  <a:cubicBezTo>
                    <a:pt x="630" y="7472"/>
                    <a:pt x="673" y="7509"/>
                    <a:pt x="719" y="7545"/>
                  </a:cubicBezTo>
                  <a:cubicBezTo>
                    <a:pt x="727" y="7552"/>
                    <a:pt x="736" y="7559"/>
                    <a:pt x="745" y="7566"/>
                  </a:cubicBezTo>
                  <a:cubicBezTo>
                    <a:pt x="787" y="7597"/>
                    <a:pt x="830" y="7628"/>
                    <a:pt x="874" y="7657"/>
                  </a:cubicBezTo>
                  <a:cubicBezTo>
                    <a:pt x="878" y="7659"/>
                    <a:pt x="883" y="7663"/>
                    <a:pt x="887" y="7665"/>
                  </a:cubicBezTo>
                  <a:cubicBezTo>
                    <a:pt x="1155" y="7836"/>
                    <a:pt x="1469" y="7946"/>
                    <a:pt x="1806" y="7977"/>
                  </a:cubicBezTo>
                  <a:cubicBezTo>
                    <a:pt x="1917" y="7987"/>
                    <a:pt x="2003" y="8081"/>
                    <a:pt x="2003" y="8193"/>
                  </a:cubicBezTo>
                  <a:cubicBezTo>
                    <a:pt x="2003" y="8314"/>
                    <a:pt x="1904" y="8412"/>
                    <a:pt x="1785" y="8412"/>
                  </a:cubicBezTo>
                  <a:cubicBezTo>
                    <a:pt x="1779" y="8412"/>
                    <a:pt x="1772" y="8412"/>
                    <a:pt x="1766" y="8411"/>
                  </a:cubicBezTo>
                  <a:cubicBezTo>
                    <a:pt x="1531" y="8389"/>
                    <a:pt x="1306" y="8336"/>
                    <a:pt x="1096" y="8256"/>
                  </a:cubicBezTo>
                  <a:cubicBezTo>
                    <a:pt x="1095" y="8257"/>
                    <a:pt x="1095" y="8257"/>
                    <a:pt x="1094" y="8258"/>
                  </a:cubicBezTo>
                  <a:cubicBezTo>
                    <a:pt x="1067" y="9320"/>
                    <a:pt x="1976" y="10192"/>
                    <a:pt x="3096" y="10192"/>
                  </a:cubicBezTo>
                  <a:cubicBezTo>
                    <a:pt x="3098" y="10192"/>
                    <a:pt x="3100" y="10192"/>
                    <a:pt x="3101" y="10192"/>
                  </a:cubicBezTo>
                  <a:cubicBezTo>
                    <a:pt x="3074" y="10053"/>
                    <a:pt x="3058" y="9911"/>
                    <a:pt x="3058" y="9765"/>
                  </a:cubicBezTo>
                  <a:cubicBezTo>
                    <a:pt x="3058" y="9375"/>
                    <a:pt x="3161" y="8995"/>
                    <a:pt x="3357" y="8656"/>
                  </a:cubicBezTo>
                  <a:cubicBezTo>
                    <a:pt x="3397" y="8587"/>
                    <a:pt x="3470" y="8549"/>
                    <a:pt x="3545" y="8549"/>
                  </a:cubicBezTo>
                  <a:cubicBezTo>
                    <a:pt x="3585" y="8549"/>
                    <a:pt x="3626" y="8560"/>
                    <a:pt x="3663" y="8583"/>
                  </a:cubicBezTo>
                  <a:lnTo>
                    <a:pt x="3679" y="8593"/>
                  </a:lnTo>
                  <a:cubicBezTo>
                    <a:pt x="3778" y="8656"/>
                    <a:pt x="3808" y="8784"/>
                    <a:pt x="3751" y="8885"/>
                  </a:cubicBezTo>
                  <a:cubicBezTo>
                    <a:pt x="3600" y="9156"/>
                    <a:pt x="3521" y="9456"/>
                    <a:pt x="3521" y="9765"/>
                  </a:cubicBezTo>
                  <a:cubicBezTo>
                    <a:pt x="3521" y="10025"/>
                    <a:pt x="3576" y="10272"/>
                    <a:pt x="3678" y="10498"/>
                  </a:cubicBezTo>
                  <a:cubicBezTo>
                    <a:pt x="3679" y="10499"/>
                    <a:pt x="3679" y="10501"/>
                    <a:pt x="3680" y="10503"/>
                  </a:cubicBezTo>
                  <a:cubicBezTo>
                    <a:pt x="3909" y="11009"/>
                    <a:pt x="4366" y="11402"/>
                    <a:pt x="4928" y="11568"/>
                  </a:cubicBezTo>
                  <a:lnTo>
                    <a:pt x="4929" y="11568"/>
                  </a:lnTo>
                  <a:cubicBezTo>
                    <a:pt x="4986" y="11585"/>
                    <a:pt x="5043" y="11598"/>
                    <a:pt x="5102" y="11610"/>
                  </a:cubicBezTo>
                  <a:cubicBezTo>
                    <a:pt x="5115" y="11613"/>
                    <a:pt x="5128" y="11615"/>
                    <a:pt x="5142" y="11618"/>
                  </a:cubicBezTo>
                  <a:cubicBezTo>
                    <a:pt x="5189" y="11626"/>
                    <a:pt x="5237" y="11633"/>
                    <a:pt x="5286" y="11638"/>
                  </a:cubicBezTo>
                  <a:cubicBezTo>
                    <a:pt x="5302" y="11640"/>
                    <a:pt x="5318" y="11642"/>
                    <a:pt x="5334" y="11644"/>
                  </a:cubicBezTo>
                  <a:cubicBezTo>
                    <a:pt x="5397" y="11649"/>
                    <a:pt x="5460" y="11653"/>
                    <a:pt x="5524" y="11653"/>
                  </a:cubicBezTo>
                  <a:cubicBezTo>
                    <a:pt x="6621" y="11653"/>
                    <a:pt x="7515" y="10816"/>
                    <a:pt x="7526" y="9784"/>
                  </a:cubicBezTo>
                  <a:cubicBezTo>
                    <a:pt x="7217" y="9621"/>
                    <a:pt x="6944" y="9396"/>
                    <a:pt x="6732" y="9120"/>
                  </a:cubicBezTo>
                  <a:cubicBezTo>
                    <a:pt x="6439" y="9275"/>
                    <a:pt x="6111" y="9377"/>
                    <a:pt x="5762" y="9410"/>
                  </a:cubicBezTo>
                  <a:cubicBezTo>
                    <a:pt x="5755" y="9410"/>
                    <a:pt x="5749" y="9411"/>
                    <a:pt x="5742" y="9411"/>
                  </a:cubicBezTo>
                  <a:cubicBezTo>
                    <a:pt x="5623" y="9411"/>
                    <a:pt x="5524" y="9313"/>
                    <a:pt x="5524" y="9192"/>
                  </a:cubicBezTo>
                  <a:cubicBezTo>
                    <a:pt x="5524" y="9079"/>
                    <a:pt x="5609" y="8986"/>
                    <a:pt x="5721" y="8976"/>
                  </a:cubicBezTo>
                  <a:cubicBezTo>
                    <a:pt x="6734" y="8882"/>
                    <a:pt x="7526" y="8076"/>
                    <a:pt x="7526" y="7097"/>
                  </a:cubicBezTo>
                  <a:lnTo>
                    <a:pt x="7989" y="7097"/>
                  </a:lnTo>
                  <a:cubicBezTo>
                    <a:pt x="7989" y="7808"/>
                    <a:pt x="7647" y="8446"/>
                    <a:pt x="7111" y="8872"/>
                  </a:cubicBezTo>
                  <a:cubicBezTo>
                    <a:pt x="7315" y="9135"/>
                    <a:pt x="7587" y="9340"/>
                    <a:pt x="7896" y="9474"/>
                  </a:cubicBezTo>
                  <a:cubicBezTo>
                    <a:pt x="7937" y="9491"/>
                    <a:pt x="7980" y="9508"/>
                    <a:pt x="8022" y="9522"/>
                  </a:cubicBezTo>
                  <a:cubicBezTo>
                    <a:pt x="8048" y="9532"/>
                    <a:pt x="8073" y="9541"/>
                    <a:pt x="8099" y="9549"/>
                  </a:cubicBezTo>
                  <a:cubicBezTo>
                    <a:pt x="8146" y="9563"/>
                    <a:pt x="8193" y="9576"/>
                    <a:pt x="8240" y="9587"/>
                  </a:cubicBezTo>
                  <a:cubicBezTo>
                    <a:pt x="8263" y="9592"/>
                    <a:pt x="8284" y="9598"/>
                    <a:pt x="8307" y="9603"/>
                  </a:cubicBezTo>
                  <a:cubicBezTo>
                    <a:pt x="8365" y="9614"/>
                    <a:pt x="8422" y="9623"/>
                    <a:pt x="8481" y="9630"/>
                  </a:cubicBezTo>
                  <a:cubicBezTo>
                    <a:pt x="8497" y="9632"/>
                    <a:pt x="8513" y="9633"/>
                    <a:pt x="8530" y="9635"/>
                  </a:cubicBezTo>
                  <a:cubicBezTo>
                    <a:pt x="8594" y="9640"/>
                    <a:pt x="8661" y="9645"/>
                    <a:pt x="8727" y="9645"/>
                  </a:cubicBezTo>
                  <a:cubicBezTo>
                    <a:pt x="9137" y="9645"/>
                    <a:pt x="9519" y="9528"/>
                    <a:pt x="9838" y="9327"/>
                  </a:cubicBezTo>
                  <a:cubicBezTo>
                    <a:pt x="9840" y="9325"/>
                    <a:pt x="9844" y="9323"/>
                    <a:pt x="9847" y="9321"/>
                  </a:cubicBezTo>
                  <a:cubicBezTo>
                    <a:pt x="9887" y="9296"/>
                    <a:pt x="9924" y="9268"/>
                    <a:pt x="9961" y="9241"/>
                  </a:cubicBezTo>
                  <a:cubicBezTo>
                    <a:pt x="9977" y="9229"/>
                    <a:pt x="9993" y="9219"/>
                    <a:pt x="10010" y="9205"/>
                  </a:cubicBezTo>
                  <a:cubicBezTo>
                    <a:pt x="10038" y="9183"/>
                    <a:pt x="10066" y="9158"/>
                    <a:pt x="10093" y="9135"/>
                  </a:cubicBezTo>
                  <a:cubicBezTo>
                    <a:pt x="10114" y="9115"/>
                    <a:pt x="10137" y="9096"/>
                    <a:pt x="10158" y="9075"/>
                  </a:cubicBezTo>
                  <a:cubicBezTo>
                    <a:pt x="10466" y="8779"/>
                    <a:pt x="10672" y="8387"/>
                    <a:pt x="10720" y="7953"/>
                  </a:cubicBezTo>
                  <a:cubicBezTo>
                    <a:pt x="10732" y="7842"/>
                    <a:pt x="10823" y="7757"/>
                    <a:pt x="10935" y="7757"/>
                  </a:cubicBezTo>
                  <a:lnTo>
                    <a:pt x="10961" y="7757"/>
                  </a:lnTo>
                  <a:cubicBezTo>
                    <a:pt x="11091" y="7757"/>
                    <a:pt x="11194" y="7869"/>
                    <a:pt x="11180" y="7996"/>
                  </a:cubicBezTo>
                  <a:cubicBezTo>
                    <a:pt x="11137" y="8387"/>
                    <a:pt x="10991" y="8750"/>
                    <a:pt x="10768" y="9059"/>
                  </a:cubicBezTo>
                  <a:cubicBezTo>
                    <a:pt x="10832" y="9065"/>
                    <a:pt x="10897" y="9069"/>
                    <a:pt x="10961" y="9069"/>
                  </a:cubicBezTo>
                  <a:cubicBezTo>
                    <a:pt x="11027" y="9069"/>
                    <a:pt x="11091" y="9066"/>
                    <a:pt x="11155" y="9060"/>
                  </a:cubicBezTo>
                  <a:cubicBezTo>
                    <a:pt x="11174" y="9058"/>
                    <a:pt x="11194" y="9055"/>
                    <a:pt x="11213" y="9053"/>
                  </a:cubicBezTo>
                  <a:cubicBezTo>
                    <a:pt x="11257" y="9047"/>
                    <a:pt x="11302" y="9041"/>
                    <a:pt x="11346" y="9033"/>
                  </a:cubicBezTo>
                  <a:cubicBezTo>
                    <a:pt x="11367" y="9030"/>
                    <a:pt x="11386" y="9025"/>
                    <a:pt x="11406" y="9020"/>
                  </a:cubicBezTo>
                  <a:cubicBezTo>
                    <a:pt x="11449" y="9012"/>
                    <a:pt x="11491" y="9001"/>
                    <a:pt x="11533" y="8990"/>
                  </a:cubicBezTo>
                  <a:cubicBezTo>
                    <a:pt x="11551" y="8985"/>
                    <a:pt x="11568" y="8979"/>
                    <a:pt x="11587" y="8974"/>
                  </a:cubicBezTo>
                  <a:cubicBezTo>
                    <a:pt x="11631" y="8960"/>
                    <a:pt x="11676" y="8945"/>
                    <a:pt x="11718" y="8928"/>
                  </a:cubicBezTo>
                  <a:cubicBezTo>
                    <a:pt x="11732" y="8923"/>
                    <a:pt x="11745" y="8918"/>
                    <a:pt x="11758" y="8913"/>
                  </a:cubicBezTo>
                  <a:cubicBezTo>
                    <a:pt x="11807" y="8892"/>
                    <a:pt x="11856" y="8870"/>
                    <a:pt x="11904" y="8847"/>
                  </a:cubicBezTo>
                  <a:cubicBezTo>
                    <a:pt x="11910" y="8843"/>
                    <a:pt x="11916" y="8841"/>
                    <a:pt x="11921" y="8838"/>
                  </a:cubicBezTo>
                  <a:cubicBezTo>
                    <a:pt x="12255" y="8665"/>
                    <a:pt x="12532" y="8404"/>
                    <a:pt x="12716" y="8090"/>
                  </a:cubicBezTo>
                  <a:cubicBezTo>
                    <a:pt x="12722" y="8082"/>
                    <a:pt x="12726" y="8073"/>
                    <a:pt x="12730" y="8065"/>
                  </a:cubicBezTo>
                  <a:cubicBezTo>
                    <a:pt x="12754" y="8024"/>
                    <a:pt x="12775" y="7981"/>
                    <a:pt x="12795" y="7939"/>
                  </a:cubicBezTo>
                  <a:cubicBezTo>
                    <a:pt x="12803" y="7922"/>
                    <a:pt x="12810" y="7906"/>
                    <a:pt x="12817" y="7890"/>
                  </a:cubicBezTo>
                  <a:cubicBezTo>
                    <a:pt x="12832" y="7855"/>
                    <a:pt x="12846" y="7818"/>
                    <a:pt x="12859" y="7782"/>
                  </a:cubicBezTo>
                  <a:cubicBezTo>
                    <a:pt x="12867" y="7759"/>
                    <a:pt x="12875" y="7736"/>
                    <a:pt x="12882" y="7712"/>
                  </a:cubicBezTo>
                  <a:cubicBezTo>
                    <a:pt x="12892" y="7682"/>
                    <a:pt x="12900" y="7651"/>
                    <a:pt x="12908" y="7621"/>
                  </a:cubicBezTo>
                  <a:cubicBezTo>
                    <a:pt x="12915" y="7592"/>
                    <a:pt x="12922" y="7563"/>
                    <a:pt x="12929" y="7533"/>
                  </a:cubicBezTo>
                  <a:cubicBezTo>
                    <a:pt x="12951" y="7419"/>
                    <a:pt x="12964" y="7302"/>
                    <a:pt x="12964" y="7182"/>
                  </a:cubicBezTo>
                  <a:cubicBezTo>
                    <a:pt x="12964" y="6910"/>
                    <a:pt x="12905" y="6648"/>
                    <a:pt x="12787" y="6404"/>
                  </a:cubicBezTo>
                  <a:lnTo>
                    <a:pt x="13208" y="6224"/>
                  </a:lnTo>
                  <a:cubicBezTo>
                    <a:pt x="13353" y="6526"/>
                    <a:pt x="13427" y="6848"/>
                    <a:pt x="13427" y="7182"/>
                  </a:cubicBezTo>
                  <a:cubicBezTo>
                    <a:pt x="13427" y="7261"/>
                    <a:pt x="13423" y="7339"/>
                    <a:pt x="13414" y="7416"/>
                  </a:cubicBezTo>
                  <a:cubicBezTo>
                    <a:pt x="13640" y="7497"/>
                    <a:pt x="13877" y="7540"/>
                    <a:pt x="14123" y="7540"/>
                  </a:cubicBezTo>
                  <a:cubicBezTo>
                    <a:pt x="15228" y="7540"/>
                    <a:pt x="16126" y="6693"/>
                    <a:pt x="16126" y="5652"/>
                  </a:cubicBezTo>
                  <a:cubicBezTo>
                    <a:pt x="16126" y="5587"/>
                    <a:pt x="16122" y="5523"/>
                    <a:pt x="16115" y="5461"/>
                  </a:cubicBezTo>
                  <a:cubicBezTo>
                    <a:pt x="16115" y="5453"/>
                    <a:pt x="16113" y="5445"/>
                    <a:pt x="16112" y="5437"/>
                  </a:cubicBezTo>
                  <a:cubicBezTo>
                    <a:pt x="16015" y="4639"/>
                    <a:pt x="15388" y="3991"/>
                    <a:pt x="14572" y="3814"/>
                  </a:cubicBezTo>
                  <a:lnTo>
                    <a:pt x="14572" y="3814"/>
                  </a:lnTo>
                  <a:cubicBezTo>
                    <a:pt x="14705" y="4202"/>
                    <a:pt x="14730" y="4613"/>
                    <a:pt x="14639" y="5014"/>
                  </a:cubicBezTo>
                  <a:cubicBezTo>
                    <a:pt x="14616" y="5115"/>
                    <a:pt x="14524" y="5182"/>
                    <a:pt x="14426" y="5182"/>
                  </a:cubicBezTo>
                  <a:cubicBezTo>
                    <a:pt x="14405" y="5182"/>
                    <a:pt x="14384" y="5180"/>
                    <a:pt x="14363" y="5173"/>
                  </a:cubicBezTo>
                  <a:lnTo>
                    <a:pt x="14339" y="5165"/>
                  </a:lnTo>
                  <a:cubicBezTo>
                    <a:pt x="14229" y="5132"/>
                    <a:pt x="14166" y="5021"/>
                    <a:pt x="14190" y="4909"/>
                  </a:cubicBezTo>
                  <a:cubicBezTo>
                    <a:pt x="14283" y="4488"/>
                    <a:pt x="14221" y="4052"/>
                    <a:pt x="14010" y="3665"/>
                  </a:cubicBezTo>
                  <a:cubicBezTo>
                    <a:pt x="13796" y="3274"/>
                    <a:pt x="13453" y="2973"/>
                    <a:pt x="13032" y="2799"/>
                  </a:cubicBezTo>
                  <a:cubicBezTo>
                    <a:pt x="12926" y="2756"/>
                    <a:pt x="12871" y="2638"/>
                    <a:pt x="12908" y="2529"/>
                  </a:cubicBezTo>
                  <a:lnTo>
                    <a:pt x="12909" y="2525"/>
                  </a:lnTo>
                  <a:cubicBezTo>
                    <a:pt x="12940" y="2434"/>
                    <a:pt x="13026" y="2376"/>
                    <a:pt x="13117" y="2376"/>
                  </a:cubicBezTo>
                  <a:cubicBezTo>
                    <a:pt x="13144" y="2376"/>
                    <a:pt x="13171" y="2381"/>
                    <a:pt x="13197" y="2392"/>
                  </a:cubicBezTo>
                  <a:cubicBezTo>
                    <a:pt x="13677" y="2584"/>
                    <a:pt x="14075" y="2915"/>
                    <a:pt x="14343" y="3339"/>
                  </a:cubicBezTo>
                  <a:cubicBezTo>
                    <a:pt x="14780" y="3376"/>
                    <a:pt x="15183" y="3520"/>
                    <a:pt x="15524" y="3743"/>
                  </a:cubicBezTo>
                  <a:cubicBezTo>
                    <a:pt x="15526" y="3742"/>
                    <a:pt x="15526" y="3742"/>
                    <a:pt x="15528" y="3741"/>
                  </a:cubicBezTo>
                  <a:cubicBezTo>
                    <a:pt x="15572" y="2667"/>
                    <a:pt x="14656" y="1780"/>
                    <a:pt x="13526" y="1780"/>
                  </a:cubicBezTo>
                  <a:cubicBezTo>
                    <a:pt x="13440" y="1780"/>
                    <a:pt x="13351" y="1786"/>
                    <a:pt x="13260" y="1797"/>
                  </a:cubicBezTo>
                  <a:lnTo>
                    <a:pt x="13078" y="1820"/>
                  </a:lnTo>
                  <a:lnTo>
                    <a:pt x="13013" y="1658"/>
                  </a:lnTo>
                  <a:cubicBezTo>
                    <a:pt x="12722" y="924"/>
                    <a:pt x="11968" y="431"/>
                    <a:pt x="11137" y="431"/>
                  </a:cubicBezTo>
                  <a:cubicBezTo>
                    <a:pt x="11075" y="431"/>
                    <a:pt x="11014" y="435"/>
                    <a:pt x="10954" y="440"/>
                  </a:cubicBezTo>
                  <a:cubicBezTo>
                    <a:pt x="10937" y="442"/>
                    <a:pt x="10919" y="444"/>
                    <a:pt x="10903" y="445"/>
                  </a:cubicBezTo>
                  <a:cubicBezTo>
                    <a:pt x="10856" y="451"/>
                    <a:pt x="10809" y="458"/>
                    <a:pt x="10763" y="465"/>
                  </a:cubicBezTo>
                  <a:cubicBezTo>
                    <a:pt x="10749" y="468"/>
                    <a:pt x="10735" y="470"/>
                    <a:pt x="10721" y="472"/>
                  </a:cubicBezTo>
                  <a:cubicBezTo>
                    <a:pt x="10663" y="485"/>
                    <a:pt x="10605" y="499"/>
                    <a:pt x="10548" y="514"/>
                  </a:cubicBezTo>
                  <a:cubicBezTo>
                    <a:pt x="10539" y="517"/>
                    <a:pt x="10529" y="520"/>
                    <a:pt x="10520" y="524"/>
                  </a:cubicBezTo>
                  <a:cubicBezTo>
                    <a:pt x="10472" y="538"/>
                    <a:pt x="10425" y="554"/>
                    <a:pt x="10379" y="573"/>
                  </a:cubicBezTo>
                  <a:cubicBezTo>
                    <a:pt x="10365" y="578"/>
                    <a:pt x="10351" y="583"/>
                    <a:pt x="10337" y="589"/>
                  </a:cubicBezTo>
                  <a:cubicBezTo>
                    <a:pt x="10290" y="609"/>
                    <a:pt x="10244" y="630"/>
                    <a:pt x="10199" y="651"/>
                  </a:cubicBezTo>
                  <a:cubicBezTo>
                    <a:pt x="10192" y="656"/>
                    <a:pt x="10184" y="658"/>
                    <a:pt x="10177" y="663"/>
                  </a:cubicBezTo>
                  <a:cubicBezTo>
                    <a:pt x="9646" y="937"/>
                    <a:pt x="9261" y="1433"/>
                    <a:pt x="9161" y="2018"/>
                  </a:cubicBezTo>
                  <a:cubicBezTo>
                    <a:pt x="9287" y="2018"/>
                    <a:pt x="9412" y="2025"/>
                    <a:pt x="9538" y="2043"/>
                  </a:cubicBezTo>
                  <a:cubicBezTo>
                    <a:pt x="10102" y="2127"/>
                    <a:pt x="10606" y="2385"/>
                    <a:pt x="10983" y="2779"/>
                  </a:cubicBezTo>
                  <a:cubicBezTo>
                    <a:pt x="11076" y="2876"/>
                    <a:pt x="11057" y="3033"/>
                    <a:pt x="10947" y="3109"/>
                  </a:cubicBezTo>
                  <a:lnTo>
                    <a:pt x="10935" y="3117"/>
                  </a:lnTo>
                  <a:cubicBezTo>
                    <a:pt x="10898" y="3143"/>
                    <a:pt x="10856" y="3155"/>
                    <a:pt x="10813" y="3155"/>
                  </a:cubicBezTo>
                  <a:cubicBezTo>
                    <a:pt x="10755" y="3155"/>
                    <a:pt x="10697" y="3132"/>
                    <a:pt x="10654" y="3087"/>
                  </a:cubicBezTo>
                  <a:cubicBezTo>
                    <a:pt x="10347" y="2758"/>
                    <a:pt x="9931" y="2543"/>
                    <a:pt x="9467" y="2474"/>
                  </a:cubicBezTo>
                  <a:cubicBezTo>
                    <a:pt x="9361" y="2458"/>
                    <a:pt x="9256" y="2450"/>
                    <a:pt x="9151" y="2450"/>
                  </a:cubicBezTo>
                  <a:cubicBezTo>
                    <a:pt x="8793" y="2450"/>
                    <a:pt x="8444" y="2541"/>
                    <a:pt x="8134" y="2714"/>
                  </a:cubicBezTo>
                  <a:cubicBezTo>
                    <a:pt x="8101" y="2733"/>
                    <a:pt x="8064" y="2742"/>
                    <a:pt x="8028" y="2742"/>
                  </a:cubicBezTo>
                  <a:cubicBezTo>
                    <a:pt x="7962" y="2742"/>
                    <a:pt x="7899" y="2712"/>
                    <a:pt x="7857" y="2658"/>
                  </a:cubicBezTo>
                  <a:lnTo>
                    <a:pt x="7853" y="2653"/>
                  </a:lnTo>
                  <a:cubicBezTo>
                    <a:pt x="7771" y="2547"/>
                    <a:pt x="7802" y="2392"/>
                    <a:pt x="7919" y="2329"/>
                  </a:cubicBezTo>
                  <a:cubicBezTo>
                    <a:pt x="8160" y="2198"/>
                    <a:pt x="8419" y="2108"/>
                    <a:pt x="8688" y="2059"/>
                  </a:cubicBezTo>
                  <a:cubicBezTo>
                    <a:pt x="8760" y="1447"/>
                    <a:pt x="9086" y="905"/>
                    <a:pt x="9564" y="531"/>
                  </a:cubicBezTo>
                  <a:cubicBezTo>
                    <a:pt x="9192" y="191"/>
                    <a:pt x="8698" y="0"/>
                    <a:pt x="8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9" name="Google Shape;499;p18"/>
          <p:cNvSpPr/>
          <p:nvPr/>
        </p:nvSpPr>
        <p:spPr>
          <a:xfrm>
            <a:off x="4307529" y="3318518"/>
            <a:ext cx="516430" cy="177746"/>
          </a:xfrm>
          <a:custGeom>
            <a:avLst/>
            <a:gdLst/>
            <a:ahLst/>
            <a:cxnLst/>
            <a:rect l="l" t="t" r="r" b="b"/>
            <a:pathLst>
              <a:path w="7804" h="2686" extrusionOk="0">
                <a:moveTo>
                  <a:pt x="4435" y="0"/>
                </a:moveTo>
                <a:lnTo>
                  <a:pt x="4386" y="426"/>
                </a:lnTo>
                <a:cubicBezTo>
                  <a:pt x="4268" y="1448"/>
                  <a:pt x="3356" y="2241"/>
                  <a:pt x="2324" y="2241"/>
                </a:cubicBezTo>
                <a:cubicBezTo>
                  <a:pt x="2287" y="2241"/>
                  <a:pt x="2249" y="2240"/>
                  <a:pt x="2210" y="2237"/>
                </a:cubicBezTo>
                <a:cubicBezTo>
                  <a:pt x="1688" y="2209"/>
                  <a:pt x="1220" y="1981"/>
                  <a:pt x="894" y="1596"/>
                </a:cubicBezTo>
                <a:cubicBezTo>
                  <a:pt x="611" y="1265"/>
                  <a:pt x="461" y="851"/>
                  <a:pt x="465" y="413"/>
                </a:cubicBezTo>
                <a:cubicBezTo>
                  <a:pt x="466" y="296"/>
                  <a:pt x="377" y="199"/>
                  <a:pt x="261" y="192"/>
                </a:cubicBezTo>
                <a:lnTo>
                  <a:pt x="242" y="192"/>
                </a:lnTo>
                <a:cubicBezTo>
                  <a:pt x="238" y="191"/>
                  <a:pt x="234" y="191"/>
                  <a:pt x="230" y="191"/>
                </a:cubicBezTo>
                <a:cubicBezTo>
                  <a:pt x="112" y="191"/>
                  <a:pt x="13" y="287"/>
                  <a:pt x="11" y="406"/>
                </a:cubicBezTo>
                <a:cubicBezTo>
                  <a:pt x="0" y="956"/>
                  <a:pt x="184" y="1477"/>
                  <a:pt x="538" y="1892"/>
                </a:cubicBezTo>
                <a:cubicBezTo>
                  <a:pt x="941" y="2365"/>
                  <a:pt x="1516" y="2645"/>
                  <a:pt x="2159" y="2682"/>
                </a:cubicBezTo>
                <a:cubicBezTo>
                  <a:pt x="2206" y="2684"/>
                  <a:pt x="2252" y="2686"/>
                  <a:pt x="2299" y="2686"/>
                </a:cubicBezTo>
                <a:cubicBezTo>
                  <a:pt x="2893" y="2686"/>
                  <a:pt x="3471" y="2475"/>
                  <a:pt x="3940" y="2085"/>
                </a:cubicBezTo>
                <a:cubicBezTo>
                  <a:pt x="4345" y="1747"/>
                  <a:pt x="4631" y="1307"/>
                  <a:pt x="4765" y="820"/>
                </a:cubicBezTo>
                <a:cubicBezTo>
                  <a:pt x="5121" y="1022"/>
                  <a:pt x="5522" y="1121"/>
                  <a:pt x="5926" y="1121"/>
                </a:cubicBezTo>
                <a:cubicBezTo>
                  <a:pt x="6566" y="1121"/>
                  <a:pt x="7216" y="873"/>
                  <a:pt x="7710" y="397"/>
                </a:cubicBezTo>
                <a:cubicBezTo>
                  <a:pt x="7804" y="306"/>
                  <a:pt x="7796" y="152"/>
                  <a:pt x="7695" y="70"/>
                </a:cubicBezTo>
                <a:lnTo>
                  <a:pt x="7694" y="70"/>
                </a:lnTo>
                <a:cubicBezTo>
                  <a:pt x="7653" y="38"/>
                  <a:pt x="7605" y="22"/>
                  <a:pt x="7557" y="22"/>
                </a:cubicBezTo>
                <a:cubicBezTo>
                  <a:pt x="7502" y="22"/>
                  <a:pt x="7448" y="42"/>
                  <a:pt x="7406" y="82"/>
                </a:cubicBezTo>
                <a:cubicBezTo>
                  <a:pt x="7004" y="473"/>
                  <a:pt x="6474" y="677"/>
                  <a:pt x="5952" y="677"/>
                </a:cubicBezTo>
                <a:cubicBezTo>
                  <a:pt x="5526" y="677"/>
                  <a:pt x="5105" y="542"/>
                  <a:pt x="4762" y="264"/>
                </a:cubicBezTo>
                <a:lnTo>
                  <a:pt x="44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8"/>
          <p:cNvSpPr/>
          <p:nvPr/>
        </p:nvSpPr>
        <p:spPr>
          <a:xfrm>
            <a:off x="2944525" y="2837162"/>
            <a:ext cx="737057" cy="737057"/>
          </a:xfrm>
          <a:custGeom>
            <a:avLst/>
            <a:gdLst/>
            <a:ahLst/>
            <a:cxnLst/>
            <a:rect l="l" t="t" r="r" b="b"/>
            <a:pathLst>
              <a:path w="11138" h="11138" extrusionOk="0">
                <a:moveTo>
                  <a:pt x="5569" y="0"/>
                </a:moveTo>
                <a:cubicBezTo>
                  <a:pt x="2493" y="0"/>
                  <a:pt x="0" y="2494"/>
                  <a:pt x="0" y="5569"/>
                </a:cubicBezTo>
                <a:cubicBezTo>
                  <a:pt x="0" y="8645"/>
                  <a:pt x="2493" y="11138"/>
                  <a:pt x="5569" y="11138"/>
                </a:cubicBezTo>
                <a:cubicBezTo>
                  <a:pt x="8644" y="11138"/>
                  <a:pt x="11138" y="8645"/>
                  <a:pt x="11138" y="5569"/>
                </a:cubicBezTo>
                <a:cubicBezTo>
                  <a:pt x="11138" y="2494"/>
                  <a:pt x="8644" y="0"/>
                  <a:pt x="55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8"/>
          <p:cNvSpPr/>
          <p:nvPr/>
        </p:nvSpPr>
        <p:spPr>
          <a:xfrm>
            <a:off x="2944525" y="2837162"/>
            <a:ext cx="737057" cy="737057"/>
          </a:xfrm>
          <a:custGeom>
            <a:avLst/>
            <a:gdLst/>
            <a:ahLst/>
            <a:cxnLst/>
            <a:rect l="l" t="t" r="r" b="b"/>
            <a:pathLst>
              <a:path w="11138" h="11138" fill="none" extrusionOk="0">
                <a:moveTo>
                  <a:pt x="11138" y="5569"/>
                </a:moveTo>
                <a:cubicBezTo>
                  <a:pt x="11138" y="8645"/>
                  <a:pt x="8644" y="11138"/>
                  <a:pt x="5569" y="11138"/>
                </a:cubicBezTo>
                <a:cubicBezTo>
                  <a:pt x="2493" y="11138"/>
                  <a:pt x="0" y="8645"/>
                  <a:pt x="0" y="5569"/>
                </a:cubicBezTo>
                <a:cubicBezTo>
                  <a:pt x="0" y="2494"/>
                  <a:pt x="2493" y="0"/>
                  <a:pt x="5569" y="0"/>
                </a:cubicBezTo>
                <a:cubicBezTo>
                  <a:pt x="8644" y="0"/>
                  <a:pt x="11138" y="2494"/>
                  <a:pt x="11138" y="5569"/>
                </a:cubicBezTo>
                <a:close/>
              </a:path>
            </a:pathLst>
          </a:custGeom>
          <a:noFill/>
          <a:ln w="9425" cap="rnd" cmpd="sng">
            <a:solidFill>
              <a:srgbClr val="EE417B"/>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8"/>
          <p:cNvSpPr/>
          <p:nvPr/>
        </p:nvSpPr>
        <p:spPr>
          <a:xfrm>
            <a:off x="3669934" y="2066225"/>
            <a:ext cx="737123" cy="737057"/>
          </a:xfrm>
          <a:custGeom>
            <a:avLst/>
            <a:gdLst/>
            <a:ahLst/>
            <a:cxnLst/>
            <a:rect l="l" t="t" r="r" b="b"/>
            <a:pathLst>
              <a:path w="11139" h="11138" extrusionOk="0">
                <a:moveTo>
                  <a:pt x="5569" y="0"/>
                </a:moveTo>
                <a:cubicBezTo>
                  <a:pt x="2493" y="0"/>
                  <a:pt x="0" y="2494"/>
                  <a:pt x="0" y="5569"/>
                </a:cubicBezTo>
                <a:cubicBezTo>
                  <a:pt x="0" y="8645"/>
                  <a:pt x="2493" y="11138"/>
                  <a:pt x="5569" y="11138"/>
                </a:cubicBezTo>
                <a:cubicBezTo>
                  <a:pt x="8644" y="11138"/>
                  <a:pt x="11138" y="8645"/>
                  <a:pt x="11138" y="5569"/>
                </a:cubicBezTo>
                <a:cubicBezTo>
                  <a:pt x="11138" y="2494"/>
                  <a:pt x="8644" y="0"/>
                  <a:pt x="55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8"/>
          <p:cNvSpPr/>
          <p:nvPr/>
        </p:nvSpPr>
        <p:spPr>
          <a:xfrm>
            <a:off x="3669934" y="2066225"/>
            <a:ext cx="737123" cy="737057"/>
          </a:xfrm>
          <a:custGeom>
            <a:avLst/>
            <a:gdLst/>
            <a:ahLst/>
            <a:cxnLst/>
            <a:rect l="l" t="t" r="r" b="b"/>
            <a:pathLst>
              <a:path w="11139" h="11138" fill="none" extrusionOk="0">
                <a:moveTo>
                  <a:pt x="11138" y="5569"/>
                </a:moveTo>
                <a:cubicBezTo>
                  <a:pt x="11138" y="8645"/>
                  <a:pt x="8644" y="11138"/>
                  <a:pt x="5569" y="11138"/>
                </a:cubicBezTo>
                <a:cubicBezTo>
                  <a:pt x="2493" y="11138"/>
                  <a:pt x="0" y="8645"/>
                  <a:pt x="0" y="5569"/>
                </a:cubicBezTo>
                <a:cubicBezTo>
                  <a:pt x="0" y="2494"/>
                  <a:pt x="2493" y="0"/>
                  <a:pt x="5569" y="0"/>
                </a:cubicBezTo>
                <a:cubicBezTo>
                  <a:pt x="8644" y="0"/>
                  <a:pt x="11138" y="2494"/>
                  <a:pt x="11138" y="5569"/>
                </a:cubicBezTo>
                <a:close/>
              </a:path>
            </a:pathLst>
          </a:custGeom>
          <a:solidFill>
            <a:schemeClr val="accent5"/>
          </a:solidFill>
          <a:ln w="19050"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8"/>
          <p:cNvSpPr/>
          <p:nvPr/>
        </p:nvSpPr>
        <p:spPr>
          <a:xfrm>
            <a:off x="3740145" y="2136437"/>
            <a:ext cx="596634" cy="596634"/>
          </a:xfrm>
          <a:custGeom>
            <a:avLst/>
            <a:gdLst/>
            <a:ahLst/>
            <a:cxnLst/>
            <a:rect l="l" t="t" r="r" b="b"/>
            <a:pathLst>
              <a:path w="9016" h="9016" extrusionOk="0">
                <a:moveTo>
                  <a:pt x="4508" y="1"/>
                </a:moveTo>
                <a:cubicBezTo>
                  <a:pt x="2019" y="1"/>
                  <a:pt x="0" y="2019"/>
                  <a:pt x="0" y="4508"/>
                </a:cubicBezTo>
                <a:cubicBezTo>
                  <a:pt x="0" y="6997"/>
                  <a:pt x="2019" y="9015"/>
                  <a:pt x="4508" y="9015"/>
                </a:cubicBezTo>
                <a:cubicBezTo>
                  <a:pt x="6998" y="9015"/>
                  <a:pt x="9015" y="6997"/>
                  <a:pt x="9015" y="4508"/>
                </a:cubicBezTo>
                <a:cubicBezTo>
                  <a:pt x="9015" y="2019"/>
                  <a:pt x="6998" y="1"/>
                  <a:pt x="45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8"/>
          <p:cNvSpPr/>
          <p:nvPr/>
        </p:nvSpPr>
        <p:spPr>
          <a:xfrm>
            <a:off x="4733893" y="2066225"/>
            <a:ext cx="737057" cy="737057"/>
          </a:xfrm>
          <a:custGeom>
            <a:avLst/>
            <a:gdLst/>
            <a:ahLst/>
            <a:cxnLst/>
            <a:rect l="l" t="t" r="r" b="b"/>
            <a:pathLst>
              <a:path w="11138" h="11138" extrusionOk="0">
                <a:moveTo>
                  <a:pt x="5569" y="0"/>
                </a:moveTo>
                <a:cubicBezTo>
                  <a:pt x="2494" y="0"/>
                  <a:pt x="0" y="2494"/>
                  <a:pt x="0" y="5569"/>
                </a:cubicBezTo>
                <a:cubicBezTo>
                  <a:pt x="0" y="8645"/>
                  <a:pt x="2494" y="11138"/>
                  <a:pt x="5569" y="11138"/>
                </a:cubicBezTo>
                <a:cubicBezTo>
                  <a:pt x="8645" y="11138"/>
                  <a:pt x="11138" y="8645"/>
                  <a:pt x="11138" y="5569"/>
                </a:cubicBezTo>
                <a:cubicBezTo>
                  <a:pt x="11138" y="2494"/>
                  <a:pt x="8645" y="0"/>
                  <a:pt x="55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8"/>
          <p:cNvSpPr/>
          <p:nvPr/>
        </p:nvSpPr>
        <p:spPr>
          <a:xfrm>
            <a:off x="4733893" y="2066225"/>
            <a:ext cx="737057" cy="737057"/>
          </a:xfrm>
          <a:custGeom>
            <a:avLst/>
            <a:gdLst/>
            <a:ahLst/>
            <a:cxnLst/>
            <a:rect l="l" t="t" r="r" b="b"/>
            <a:pathLst>
              <a:path w="11138" h="11138" fill="none" extrusionOk="0">
                <a:moveTo>
                  <a:pt x="11138" y="5569"/>
                </a:moveTo>
                <a:cubicBezTo>
                  <a:pt x="11138" y="8645"/>
                  <a:pt x="8645" y="11138"/>
                  <a:pt x="5569" y="11138"/>
                </a:cubicBezTo>
                <a:cubicBezTo>
                  <a:pt x="2494" y="11138"/>
                  <a:pt x="0" y="8645"/>
                  <a:pt x="0" y="5569"/>
                </a:cubicBezTo>
                <a:cubicBezTo>
                  <a:pt x="0" y="2494"/>
                  <a:pt x="2494" y="0"/>
                  <a:pt x="5569" y="0"/>
                </a:cubicBezTo>
                <a:cubicBezTo>
                  <a:pt x="8645" y="0"/>
                  <a:pt x="11138" y="2494"/>
                  <a:pt x="11138" y="5569"/>
                </a:cubicBezTo>
                <a:close/>
              </a:path>
            </a:pathLst>
          </a:custGeom>
          <a:solidFill>
            <a:schemeClr val="accent5"/>
          </a:solidFill>
          <a:ln w="19050"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8"/>
          <p:cNvSpPr/>
          <p:nvPr/>
        </p:nvSpPr>
        <p:spPr>
          <a:xfrm>
            <a:off x="4804171" y="2136437"/>
            <a:ext cx="596568" cy="596634"/>
          </a:xfrm>
          <a:custGeom>
            <a:avLst/>
            <a:gdLst/>
            <a:ahLst/>
            <a:cxnLst/>
            <a:rect l="l" t="t" r="r" b="b"/>
            <a:pathLst>
              <a:path w="9015" h="9016" extrusionOk="0">
                <a:moveTo>
                  <a:pt x="4507" y="1"/>
                </a:moveTo>
                <a:cubicBezTo>
                  <a:pt x="2018" y="1"/>
                  <a:pt x="0" y="2019"/>
                  <a:pt x="0" y="4508"/>
                </a:cubicBezTo>
                <a:cubicBezTo>
                  <a:pt x="0" y="6997"/>
                  <a:pt x="2018" y="9015"/>
                  <a:pt x="4507" y="9015"/>
                </a:cubicBezTo>
                <a:cubicBezTo>
                  <a:pt x="6996" y="9015"/>
                  <a:pt x="9014" y="6997"/>
                  <a:pt x="9014" y="4508"/>
                </a:cubicBezTo>
                <a:cubicBezTo>
                  <a:pt x="9014" y="2019"/>
                  <a:pt x="6996" y="1"/>
                  <a:pt x="4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8"/>
          <p:cNvSpPr/>
          <p:nvPr/>
        </p:nvSpPr>
        <p:spPr>
          <a:xfrm>
            <a:off x="5462478" y="2837162"/>
            <a:ext cx="737123" cy="737057"/>
          </a:xfrm>
          <a:custGeom>
            <a:avLst/>
            <a:gdLst/>
            <a:ahLst/>
            <a:cxnLst/>
            <a:rect l="l" t="t" r="r" b="b"/>
            <a:pathLst>
              <a:path w="11139" h="11138" extrusionOk="0">
                <a:moveTo>
                  <a:pt x="5569" y="0"/>
                </a:moveTo>
                <a:cubicBezTo>
                  <a:pt x="2493" y="0"/>
                  <a:pt x="1" y="2494"/>
                  <a:pt x="1" y="5569"/>
                </a:cubicBezTo>
                <a:cubicBezTo>
                  <a:pt x="1" y="8645"/>
                  <a:pt x="2493" y="11138"/>
                  <a:pt x="5569" y="11138"/>
                </a:cubicBezTo>
                <a:cubicBezTo>
                  <a:pt x="8645" y="11138"/>
                  <a:pt x="11138" y="8645"/>
                  <a:pt x="11138" y="5569"/>
                </a:cubicBezTo>
                <a:cubicBezTo>
                  <a:pt x="11138" y="2494"/>
                  <a:pt x="8645" y="0"/>
                  <a:pt x="55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8"/>
          <p:cNvSpPr/>
          <p:nvPr/>
        </p:nvSpPr>
        <p:spPr>
          <a:xfrm>
            <a:off x="5462478" y="2837162"/>
            <a:ext cx="737123" cy="737057"/>
          </a:xfrm>
          <a:custGeom>
            <a:avLst/>
            <a:gdLst/>
            <a:ahLst/>
            <a:cxnLst/>
            <a:rect l="l" t="t" r="r" b="b"/>
            <a:pathLst>
              <a:path w="11139" h="11138" fill="none" extrusionOk="0">
                <a:moveTo>
                  <a:pt x="1" y="5569"/>
                </a:moveTo>
                <a:cubicBezTo>
                  <a:pt x="1" y="8645"/>
                  <a:pt x="2493" y="11138"/>
                  <a:pt x="5569" y="11138"/>
                </a:cubicBezTo>
                <a:cubicBezTo>
                  <a:pt x="8645" y="11138"/>
                  <a:pt x="11138" y="8645"/>
                  <a:pt x="11138" y="5569"/>
                </a:cubicBezTo>
                <a:cubicBezTo>
                  <a:pt x="11138" y="2494"/>
                  <a:pt x="8645" y="0"/>
                  <a:pt x="5569" y="0"/>
                </a:cubicBezTo>
                <a:cubicBezTo>
                  <a:pt x="2493" y="0"/>
                  <a:pt x="1" y="2494"/>
                  <a:pt x="1" y="5569"/>
                </a:cubicBezTo>
                <a:close/>
              </a:path>
            </a:pathLst>
          </a:custGeom>
          <a:solidFill>
            <a:schemeClr val="accent5"/>
          </a:solidFill>
          <a:ln w="19050"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8"/>
          <p:cNvSpPr/>
          <p:nvPr/>
        </p:nvSpPr>
        <p:spPr>
          <a:xfrm>
            <a:off x="5532690" y="2907440"/>
            <a:ext cx="596634" cy="596634"/>
          </a:xfrm>
          <a:custGeom>
            <a:avLst/>
            <a:gdLst/>
            <a:ahLst/>
            <a:cxnLst/>
            <a:rect l="l" t="t" r="r" b="b"/>
            <a:pathLst>
              <a:path w="9016" h="9016" extrusionOk="0">
                <a:moveTo>
                  <a:pt x="4508" y="0"/>
                </a:moveTo>
                <a:cubicBezTo>
                  <a:pt x="2019" y="0"/>
                  <a:pt x="0" y="2018"/>
                  <a:pt x="0" y="4507"/>
                </a:cubicBezTo>
                <a:cubicBezTo>
                  <a:pt x="0" y="6996"/>
                  <a:pt x="2019" y="9015"/>
                  <a:pt x="4508" y="9015"/>
                </a:cubicBezTo>
                <a:cubicBezTo>
                  <a:pt x="6998" y="9015"/>
                  <a:pt x="9015" y="6996"/>
                  <a:pt x="9015" y="4507"/>
                </a:cubicBezTo>
                <a:cubicBezTo>
                  <a:pt x="9015" y="2018"/>
                  <a:pt x="6998" y="0"/>
                  <a:pt x="45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8"/>
          <p:cNvSpPr/>
          <p:nvPr/>
        </p:nvSpPr>
        <p:spPr>
          <a:xfrm>
            <a:off x="5378635" y="3845072"/>
            <a:ext cx="737123" cy="737057"/>
          </a:xfrm>
          <a:custGeom>
            <a:avLst/>
            <a:gdLst/>
            <a:ahLst/>
            <a:cxnLst/>
            <a:rect l="l" t="t" r="r" b="b"/>
            <a:pathLst>
              <a:path w="11139" h="11138" extrusionOk="0">
                <a:moveTo>
                  <a:pt x="5569" y="0"/>
                </a:moveTo>
                <a:cubicBezTo>
                  <a:pt x="2493" y="0"/>
                  <a:pt x="1" y="2493"/>
                  <a:pt x="1" y="5569"/>
                </a:cubicBezTo>
                <a:cubicBezTo>
                  <a:pt x="1" y="8644"/>
                  <a:pt x="2493" y="11138"/>
                  <a:pt x="5569" y="11138"/>
                </a:cubicBezTo>
                <a:cubicBezTo>
                  <a:pt x="8645" y="11138"/>
                  <a:pt x="11138" y="8644"/>
                  <a:pt x="11138" y="5569"/>
                </a:cubicBezTo>
                <a:cubicBezTo>
                  <a:pt x="11138" y="2493"/>
                  <a:pt x="8645" y="0"/>
                  <a:pt x="55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8"/>
          <p:cNvSpPr/>
          <p:nvPr/>
        </p:nvSpPr>
        <p:spPr>
          <a:xfrm>
            <a:off x="5378635" y="3845072"/>
            <a:ext cx="737123" cy="737057"/>
          </a:xfrm>
          <a:custGeom>
            <a:avLst/>
            <a:gdLst/>
            <a:ahLst/>
            <a:cxnLst/>
            <a:rect l="l" t="t" r="r" b="b"/>
            <a:pathLst>
              <a:path w="11139" h="11138" fill="none" extrusionOk="0">
                <a:moveTo>
                  <a:pt x="1" y="5569"/>
                </a:moveTo>
                <a:cubicBezTo>
                  <a:pt x="1" y="8644"/>
                  <a:pt x="2493" y="11138"/>
                  <a:pt x="5569" y="11138"/>
                </a:cubicBezTo>
                <a:cubicBezTo>
                  <a:pt x="8645" y="11138"/>
                  <a:pt x="11138" y="8644"/>
                  <a:pt x="11138" y="5569"/>
                </a:cubicBezTo>
                <a:cubicBezTo>
                  <a:pt x="11138" y="2493"/>
                  <a:pt x="8645" y="0"/>
                  <a:pt x="5569" y="0"/>
                </a:cubicBezTo>
                <a:cubicBezTo>
                  <a:pt x="2493" y="0"/>
                  <a:pt x="1" y="2493"/>
                  <a:pt x="1" y="5569"/>
                </a:cubicBezTo>
                <a:close/>
              </a:path>
            </a:pathLst>
          </a:custGeom>
          <a:solidFill>
            <a:schemeClr val="accent5"/>
          </a:solidFill>
          <a:ln w="19050"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8"/>
          <p:cNvSpPr/>
          <p:nvPr/>
        </p:nvSpPr>
        <p:spPr>
          <a:xfrm>
            <a:off x="5448912" y="3915283"/>
            <a:ext cx="596568" cy="596634"/>
          </a:xfrm>
          <a:custGeom>
            <a:avLst/>
            <a:gdLst/>
            <a:ahLst/>
            <a:cxnLst/>
            <a:rect l="l" t="t" r="r" b="b"/>
            <a:pathLst>
              <a:path w="9015" h="9016" extrusionOk="0">
                <a:moveTo>
                  <a:pt x="4507" y="1"/>
                </a:moveTo>
                <a:cubicBezTo>
                  <a:pt x="2018" y="1"/>
                  <a:pt x="0" y="2019"/>
                  <a:pt x="0" y="4508"/>
                </a:cubicBezTo>
                <a:cubicBezTo>
                  <a:pt x="0" y="6997"/>
                  <a:pt x="2018" y="9015"/>
                  <a:pt x="4507" y="9015"/>
                </a:cubicBezTo>
                <a:cubicBezTo>
                  <a:pt x="6997" y="9015"/>
                  <a:pt x="9015" y="6997"/>
                  <a:pt x="9015" y="4508"/>
                </a:cubicBezTo>
                <a:cubicBezTo>
                  <a:pt x="9015" y="2019"/>
                  <a:pt x="6997" y="1"/>
                  <a:pt x="4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18"/>
          <p:cNvGrpSpPr/>
          <p:nvPr/>
        </p:nvGrpSpPr>
        <p:grpSpPr>
          <a:xfrm>
            <a:off x="3028369" y="3845072"/>
            <a:ext cx="736991" cy="737057"/>
            <a:chOff x="3028306" y="3140347"/>
            <a:chExt cx="736991" cy="737057"/>
          </a:xfrm>
        </p:grpSpPr>
        <p:sp>
          <p:nvSpPr>
            <p:cNvPr id="515" name="Google Shape;515;p18"/>
            <p:cNvSpPr/>
            <p:nvPr/>
          </p:nvSpPr>
          <p:spPr>
            <a:xfrm>
              <a:off x="3028306" y="3140347"/>
              <a:ext cx="736991" cy="737057"/>
            </a:xfrm>
            <a:custGeom>
              <a:avLst/>
              <a:gdLst/>
              <a:ahLst/>
              <a:cxnLst/>
              <a:rect l="l" t="t" r="r" b="b"/>
              <a:pathLst>
                <a:path w="11137" h="11138" extrusionOk="0">
                  <a:moveTo>
                    <a:pt x="5568" y="0"/>
                  </a:moveTo>
                  <a:cubicBezTo>
                    <a:pt x="2493" y="0"/>
                    <a:pt x="0" y="2493"/>
                    <a:pt x="0" y="5569"/>
                  </a:cubicBezTo>
                  <a:cubicBezTo>
                    <a:pt x="0" y="8644"/>
                    <a:pt x="2493" y="11138"/>
                    <a:pt x="5568" y="11138"/>
                  </a:cubicBezTo>
                  <a:cubicBezTo>
                    <a:pt x="8644" y="11138"/>
                    <a:pt x="11137" y="8644"/>
                    <a:pt x="11137" y="5569"/>
                  </a:cubicBezTo>
                  <a:cubicBezTo>
                    <a:pt x="11137" y="2493"/>
                    <a:pt x="8644" y="0"/>
                    <a:pt x="55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8"/>
            <p:cNvSpPr/>
            <p:nvPr/>
          </p:nvSpPr>
          <p:spPr>
            <a:xfrm>
              <a:off x="3028306" y="3140347"/>
              <a:ext cx="736991" cy="737057"/>
            </a:xfrm>
            <a:custGeom>
              <a:avLst/>
              <a:gdLst/>
              <a:ahLst/>
              <a:cxnLst/>
              <a:rect l="l" t="t" r="r" b="b"/>
              <a:pathLst>
                <a:path w="11137" h="11138" fill="none" extrusionOk="0">
                  <a:moveTo>
                    <a:pt x="11137" y="5569"/>
                  </a:moveTo>
                  <a:cubicBezTo>
                    <a:pt x="11137" y="8644"/>
                    <a:pt x="8644" y="11138"/>
                    <a:pt x="5568" y="11138"/>
                  </a:cubicBezTo>
                  <a:cubicBezTo>
                    <a:pt x="2493" y="11138"/>
                    <a:pt x="0" y="8644"/>
                    <a:pt x="0" y="5569"/>
                  </a:cubicBezTo>
                  <a:cubicBezTo>
                    <a:pt x="0" y="2493"/>
                    <a:pt x="2493" y="0"/>
                    <a:pt x="5568" y="0"/>
                  </a:cubicBezTo>
                  <a:cubicBezTo>
                    <a:pt x="8644" y="0"/>
                    <a:pt x="11137" y="2493"/>
                    <a:pt x="11137" y="5569"/>
                  </a:cubicBezTo>
                  <a:close/>
                </a:path>
              </a:pathLst>
            </a:custGeom>
            <a:solidFill>
              <a:schemeClr val="accent5"/>
            </a:solidFill>
            <a:ln w="19050"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8"/>
            <p:cNvSpPr/>
            <p:nvPr/>
          </p:nvSpPr>
          <p:spPr>
            <a:xfrm>
              <a:off x="3098518" y="3210558"/>
              <a:ext cx="596634" cy="596634"/>
            </a:xfrm>
            <a:custGeom>
              <a:avLst/>
              <a:gdLst/>
              <a:ahLst/>
              <a:cxnLst/>
              <a:rect l="l" t="t" r="r" b="b"/>
              <a:pathLst>
                <a:path w="9016" h="9016" extrusionOk="0">
                  <a:moveTo>
                    <a:pt x="4507" y="1"/>
                  </a:moveTo>
                  <a:cubicBezTo>
                    <a:pt x="2019" y="1"/>
                    <a:pt x="0" y="2019"/>
                    <a:pt x="0" y="4508"/>
                  </a:cubicBezTo>
                  <a:cubicBezTo>
                    <a:pt x="0" y="6997"/>
                    <a:pt x="2019" y="9015"/>
                    <a:pt x="4507" y="9015"/>
                  </a:cubicBezTo>
                  <a:cubicBezTo>
                    <a:pt x="6996" y="9015"/>
                    <a:pt x="9015" y="6997"/>
                    <a:pt x="9015" y="4508"/>
                  </a:cubicBezTo>
                  <a:cubicBezTo>
                    <a:pt x="9015" y="2019"/>
                    <a:pt x="6996" y="1"/>
                    <a:pt x="4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8" name="Google Shape;518;p18"/>
          <p:cNvGrpSpPr/>
          <p:nvPr/>
        </p:nvGrpSpPr>
        <p:grpSpPr>
          <a:xfrm>
            <a:off x="2944525" y="2837162"/>
            <a:ext cx="737057" cy="737057"/>
            <a:chOff x="2944463" y="2132437"/>
            <a:chExt cx="737057" cy="737057"/>
          </a:xfrm>
        </p:grpSpPr>
        <p:sp>
          <p:nvSpPr>
            <p:cNvPr id="519" name="Google Shape;519;p18"/>
            <p:cNvSpPr/>
            <p:nvPr/>
          </p:nvSpPr>
          <p:spPr>
            <a:xfrm>
              <a:off x="2944463" y="2132437"/>
              <a:ext cx="737057" cy="737057"/>
            </a:xfrm>
            <a:custGeom>
              <a:avLst/>
              <a:gdLst/>
              <a:ahLst/>
              <a:cxnLst/>
              <a:rect l="l" t="t" r="r" b="b"/>
              <a:pathLst>
                <a:path w="11138" h="11138" extrusionOk="0">
                  <a:moveTo>
                    <a:pt x="5569" y="0"/>
                  </a:moveTo>
                  <a:cubicBezTo>
                    <a:pt x="2493" y="0"/>
                    <a:pt x="0" y="2494"/>
                    <a:pt x="0" y="5569"/>
                  </a:cubicBezTo>
                  <a:cubicBezTo>
                    <a:pt x="0" y="8645"/>
                    <a:pt x="2493" y="11138"/>
                    <a:pt x="5569" y="11138"/>
                  </a:cubicBezTo>
                  <a:cubicBezTo>
                    <a:pt x="8644" y="11138"/>
                    <a:pt x="11138" y="8645"/>
                    <a:pt x="11138" y="5569"/>
                  </a:cubicBezTo>
                  <a:cubicBezTo>
                    <a:pt x="11138" y="2494"/>
                    <a:pt x="8644" y="0"/>
                    <a:pt x="55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8"/>
            <p:cNvSpPr/>
            <p:nvPr/>
          </p:nvSpPr>
          <p:spPr>
            <a:xfrm>
              <a:off x="2944463" y="2132437"/>
              <a:ext cx="737057" cy="737057"/>
            </a:xfrm>
            <a:custGeom>
              <a:avLst/>
              <a:gdLst/>
              <a:ahLst/>
              <a:cxnLst/>
              <a:rect l="l" t="t" r="r" b="b"/>
              <a:pathLst>
                <a:path w="11138" h="11138" fill="none" extrusionOk="0">
                  <a:moveTo>
                    <a:pt x="11138" y="5569"/>
                  </a:moveTo>
                  <a:cubicBezTo>
                    <a:pt x="11138" y="8645"/>
                    <a:pt x="8644" y="11138"/>
                    <a:pt x="5569" y="11138"/>
                  </a:cubicBezTo>
                  <a:cubicBezTo>
                    <a:pt x="2493" y="11138"/>
                    <a:pt x="0" y="8645"/>
                    <a:pt x="0" y="5569"/>
                  </a:cubicBezTo>
                  <a:cubicBezTo>
                    <a:pt x="0" y="2494"/>
                    <a:pt x="2493" y="0"/>
                    <a:pt x="5569" y="0"/>
                  </a:cubicBezTo>
                  <a:cubicBezTo>
                    <a:pt x="8644" y="0"/>
                    <a:pt x="11138" y="2494"/>
                    <a:pt x="11138" y="5569"/>
                  </a:cubicBezTo>
                  <a:close/>
                </a:path>
              </a:pathLst>
            </a:custGeom>
            <a:solidFill>
              <a:schemeClr val="accent5"/>
            </a:solidFill>
            <a:ln w="19050"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8"/>
            <p:cNvSpPr/>
            <p:nvPr/>
          </p:nvSpPr>
          <p:spPr>
            <a:xfrm>
              <a:off x="3014674" y="2202715"/>
              <a:ext cx="596634" cy="596634"/>
            </a:xfrm>
            <a:custGeom>
              <a:avLst/>
              <a:gdLst/>
              <a:ahLst/>
              <a:cxnLst/>
              <a:rect l="l" t="t" r="r" b="b"/>
              <a:pathLst>
                <a:path w="9016" h="9016" extrusionOk="0">
                  <a:moveTo>
                    <a:pt x="4508" y="0"/>
                  </a:moveTo>
                  <a:cubicBezTo>
                    <a:pt x="2019" y="0"/>
                    <a:pt x="1" y="2018"/>
                    <a:pt x="1" y="4507"/>
                  </a:cubicBezTo>
                  <a:cubicBezTo>
                    <a:pt x="1" y="6996"/>
                    <a:pt x="2019" y="9015"/>
                    <a:pt x="4508" y="9015"/>
                  </a:cubicBezTo>
                  <a:cubicBezTo>
                    <a:pt x="6997" y="9015"/>
                    <a:pt x="9015" y="6996"/>
                    <a:pt x="9015" y="4507"/>
                  </a:cubicBezTo>
                  <a:cubicBezTo>
                    <a:pt x="9015" y="2018"/>
                    <a:pt x="6997" y="0"/>
                    <a:pt x="45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2" name="Google Shape;522;p18"/>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rPr>
              <a:t>Definition. </a:t>
            </a:r>
            <a:r>
              <a:rPr lang="en"/>
              <a:t>WHO</a:t>
            </a:r>
            <a:endParaRPr/>
          </a:p>
        </p:txBody>
      </p:sp>
      <p:grpSp>
        <p:nvGrpSpPr>
          <p:cNvPr id="523" name="Google Shape;523;p18"/>
          <p:cNvGrpSpPr/>
          <p:nvPr/>
        </p:nvGrpSpPr>
        <p:grpSpPr>
          <a:xfrm>
            <a:off x="5587946" y="3047135"/>
            <a:ext cx="457534" cy="257751"/>
            <a:chOff x="5587883" y="2231010"/>
            <a:chExt cx="457534" cy="257751"/>
          </a:xfrm>
        </p:grpSpPr>
        <p:sp>
          <p:nvSpPr>
            <p:cNvPr id="524" name="Google Shape;524;p18"/>
            <p:cNvSpPr/>
            <p:nvPr/>
          </p:nvSpPr>
          <p:spPr>
            <a:xfrm>
              <a:off x="5610052" y="2348537"/>
              <a:ext cx="324522" cy="61146"/>
            </a:xfrm>
            <a:custGeom>
              <a:avLst/>
              <a:gdLst/>
              <a:ahLst/>
              <a:cxnLst/>
              <a:rect l="l" t="t" r="r" b="b"/>
              <a:pathLst>
                <a:path w="4904" h="924" extrusionOk="0">
                  <a:moveTo>
                    <a:pt x="33" y="0"/>
                  </a:moveTo>
                  <a:cubicBezTo>
                    <a:pt x="15" y="0"/>
                    <a:pt x="0" y="15"/>
                    <a:pt x="0" y="33"/>
                  </a:cubicBezTo>
                  <a:lnTo>
                    <a:pt x="0" y="923"/>
                  </a:lnTo>
                  <a:lnTo>
                    <a:pt x="4904" y="923"/>
                  </a:lnTo>
                  <a:lnTo>
                    <a:pt x="49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8"/>
            <p:cNvSpPr/>
            <p:nvPr/>
          </p:nvSpPr>
          <p:spPr>
            <a:xfrm>
              <a:off x="5587883" y="2427417"/>
              <a:ext cx="457534" cy="30043"/>
            </a:xfrm>
            <a:custGeom>
              <a:avLst/>
              <a:gdLst/>
              <a:ahLst/>
              <a:cxnLst/>
              <a:rect l="l" t="t" r="r" b="b"/>
              <a:pathLst>
                <a:path w="6914" h="454" extrusionOk="0">
                  <a:moveTo>
                    <a:pt x="0" y="0"/>
                  </a:moveTo>
                  <a:lnTo>
                    <a:pt x="0" y="453"/>
                  </a:lnTo>
                  <a:lnTo>
                    <a:pt x="6914" y="453"/>
                  </a:lnTo>
                  <a:lnTo>
                    <a:pt x="69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8"/>
            <p:cNvSpPr/>
            <p:nvPr/>
          </p:nvSpPr>
          <p:spPr>
            <a:xfrm>
              <a:off x="5956742" y="2231010"/>
              <a:ext cx="66572" cy="178672"/>
            </a:xfrm>
            <a:custGeom>
              <a:avLst/>
              <a:gdLst/>
              <a:ahLst/>
              <a:cxnLst/>
              <a:rect l="l" t="t" r="r" b="b"/>
              <a:pathLst>
                <a:path w="1006" h="2700" extrusionOk="0">
                  <a:moveTo>
                    <a:pt x="93" y="0"/>
                  </a:moveTo>
                  <a:cubicBezTo>
                    <a:pt x="41" y="0"/>
                    <a:pt x="0" y="42"/>
                    <a:pt x="0" y="93"/>
                  </a:cubicBezTo>
                  <a:lnTo>
                    <a:pt x="0" y="2699"/>
                  </a:lnTo>
                  <a:lnTo>
                    <a:pt x="1005" y="2699"/>
                  </a:lnTo>
                  <a:lnTo>
                    <a:pt x="100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8"/>
            <p:cNvSpPr/>
            <p:nvPr/>
          </p:nvSpPr>
          <p:spPr>
            <a:xfrm>
              <a:off x="5610052" y="2457394"/>
              <a:ext cx="24154" cy="31367"/>
            </a:xfrm>
            <a:custGeom>
              <a:avLst/>
              <a:gdLst/>
              <a:ahLst/>
              <a:cxnLst/>
              <a:rect l="l" t="t" r="r" b="b"/>
              <a:pathLst>
                <a:path w="365" h="474" extrusionOk="0">
                  <a:moveTo>
                    <a:pt x="0" y="0"/>
                  </a:moveTo>
                  <a:lnTo>
                    <a:pt x="0" y="473"/>
                  </a:lnTo>
                  <a:lnTo>
                    <a:pt x="364" y="473"/>
                  </a:lnTo>
                  <a:lnTo>
                    <a:pt x="3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8"/>
            <p:cNvSpPr/>
            <p:nvPr/>
          </p:nvSpPr>
          <p:spPr>
            <a:xfrm>
              <a:off x="5999094" y="2457394"/>
              <a:ext cx="24220" cy="31367"/>
            </a:xfrm>
            <a:custGeom>
              <a:avLst/>
              <a:gdLst/>
              <a:ahLst/>
              <a:cxnLst/>
              <a:rect l="l" t="t" r="r" b="b"/>
              <a:pathLst>
                <a:path w="366" h="474" extrusionOk="0">
                  <a:moveTo>
                    <a:pt x="0" y="0"/>
                  </a:moveTo>
                  <a:lnTo>
                    <a:pt x="0" y="473"/>
                  </a:lnTo>
                  <a:lnTo>
                    <a:pt x="365" y="473"/>
                  </a:lnTo>
                  <a:lnTo>
                    <a:pt x="3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8"/>
            <p:cNvSpPr/>
            <p:nvPr/>
          </p:nvSpPr>
          <p:spPr>
            <a:xfrm>
              <a:off x="5843384" y="2293744"/>
              <a:ext cx="75439" cy="34279"/>
            </a:xfrm>
            <a:custGeom>
              <a:avLst/>
              <a:gdLst/>
              <a:ahLst/>
              <a:cxnLst/>
              <a:rect l="l" t="t" r="r" b="b"/>
              <a:pathLst>
                <a:path w="1140" h="518" extrusionOk="0">
                  <a:moveTo>
                    <a:pt x="260" y="0"/>
                  </a:moveTo>
                  <a:cubicBezTo>
                    <a:pt x="117" y="0"/>
                    <a:pt x="1" y="116"/>
                    <a:pt x="1" y="259"/>
                  </a:cubicBezTo>
                  <a:cubicBezTo>
                    <a:pt x="1" y="401"/>
                    <a:pt x="117" y="517"/>
                    <a:pt x="260" y="517"/>
                  </a:cubicBezTo>
                  <a:lnTo>
                    <a:pt x="881" y="517"/>
                  </a:lnTo>
                  <a:cubicBezTo>
                    <a:pt x="1023" y="517"/>
                    <a:pt x="1140" y="401"/>
                    <a:pt x="1140" y="259"/>
                  </a:cubicBezTo>
                  <a:cubicBezTo>
                    <a:pt x="1140" y="116"/>
                    <a:pt x="1023" y="0"/>
                    <a:pt x="8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8"/>
            <p:cNvSpPr/>
            <p:nvPr/>
          </p:nvSpPr>
          <p:spPr>
            <a:xfrm>
              <a:off x="5673977" y="2293744"/>
              <a:ext cx="145519" cy="34279"/>
            </a:xfrm>
            <a:custGeom>
              <a:avLst/>
              <a:gdLst/>
              <a:ahLst/>
              <a:cxnLst/>
              <a:rect l="l" t="t" r="r" b="b"/>
              <a:pathLst>
                <a:path w="2199" h="518" extrusionOk="0">
                  <a:moveTo>
                    <a:pt x="259" y="0"/>
                  </a:moveTo>
                  <a:cubicBezTo>
                    <a:pt x="117" y="0"/>
                    <a:pt x="1" y="116"/>
                    <a:pt x="1" y="259"/>
                  </a:cubicBezTo>
                  <a:cubicBezTo>
                    <a:pt x="1" y="401"/>
                    <a:pt x="117" y="517"/>
                    <a:pt x="259" y="517"/>
                  </a:cubicBezTo>
                  <a:lnTo>
                    <a:pt x="1940" y="517"/>
                  </a:lnTo>
                  <a:cubicBezTo>
                    <a:pt x="2082" y="517"/>
                    <a:pt x="2199" y="401"/>
                    <a:pt x="2199" y="259"/>
                  </a:cubicBezTo>
                  <a:cubicBezTo>
                    <a:pt x="2199" y="116"/>
                    <a:pt x="2082" y="0"/>
                    <a:pt x="19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1" name="Google Shape;531;p18"/>
          <p:cNvSpPr txBox="1"/>
          <p:nvPr/>
        </p:nvSpPr>
        <p:spPr>
          <a:xfrm>
            <a:off x="5657812" y="2220825"/>
            <a:ext cx="2369400" cy="41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Uddannelse</a:t>
            </a:r>
            <a:endParaRPr sz="1200">
              <a:latin typeface="Roboto"/>
              <a:ea typeface="Roboto"/>
              <a:cs typeface="Roboto"/>
              <a:sym typeface="Roboto"/>
            </a:endParaRPr>
          </a:p>
        </p:txBody>
      </p:sp>
      <p:sp>
        <p:nvSpPr>
          <p:cNvPr id="532" name="Google Shape;532;p18"/>
          <p:cNvSpPr txBox="1"/>
          <p:nvPr/>
        </p:nvSpPr>
        <p:spPr>
          <a:xfrm>
            <a:off x="6385289" y="2998838"/>
            <a:ext cx="2369400" cy="41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Et sikkert hjem</a:t>
            </a:r>
            <a:endParaRPr sz="1200">
              <a:solidFill>
                <a:schemeClr val="dk1"/>
              </a:solidFill>
              <a:latin typeface="Roboto"/>
              <a:ea typeface="Roboto"/>
              <a:cs typeface="Roboto"/>
              <a:sym typeface="Roboto"/>
            </a:endParaRPr>
          </a:p>
          <a:p>
            <a:pPr marL="0" lvl="0" indent="0" algn="l" rtl="0">
              <a:spcBef>
                <a:spcPts val="0"/>
              </a:spcBef>
              <a:spcAft>
                <a:spcPts val="0"/>
              </a:spcAft>
              <a:buNone/>
            </a:pPr>
            <a:endParaRPr sz="1200">
              <a:latin typeface="Roboto"/>
              <a:ea typeface="Roboto"/>
              <a:cs typeface="Roboto"/>
              <a:sym typeface="Roboto"/>
            </a:endParaRPr>
          </a:p>
        </p:txBody>
      </p:sp>
      <p:sp>
        <p:nvSpPr>
          <p:cNvPr id="533" name="Google Shape;533;p18"/>
          <p:cNvSpPr txBox="1"/>
          <p:nvPr/>
        </p:nvSpPr>
        <p:spPr>
          <a:xfrm>
            <a:off x="6301887" y="4006750"/>
            <a:ext cx="2369400" cy="41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Medicin</a:t>
            </a:r>
            <a:endParaRPr sz="1200">
              <a:latin typeface="Roboto"/>
              <a:ea typeface="Roboto"/>
              <a:cs typeface="Roboto"/>
              <a:sym typeface="Roboto"/>
            </a:endParaRPr>
          </a:p>
        </p:txBody>
      </p:sp>
      <p:sp>
        <p:nvSpPr>
          <p:cNvPr id="534" name="Google Shape;534;p18"/>
          <p:cNvSpPr txBox="1"/>
          <p:nvPr/>
        </p:nvSpPr>
        <p:spPr>
          <a:xfrm>
            <a:off x="1114812" y="2220825"/>
            <a:ext cx="2369400" cy="41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Næringsrige fødevarer</a:t>
            </a:r>
            <a:endParaRPr sz="1200">
              <a:solidFill>
                <a:schemeClr val="dk1"/>
              </a:solidFill>
              <a:latin typeface="Roboto"/>
              <a:ea typeface="Roboto"/>
              <a:cs typeface="Roboto"/>
              <a:sym typeface="Roboto"/>
            </a:endParaRPr>
          </a:p>
          <a:p>
            <a:pPr marL="0" lvl="0" indent="0" algn="r" rtl="0">
              <a:spcBef>
                <a:spcPts val="0"/>
              </a:spcBef>
              <a:spcAft>
                <a:spcPts val="0"/>
              </a:spcAft>
              <a:buNone/>
            </a:pPr>
            <a:endParaRPr sz="1200">
              <a:latin typeface="Roboto"/>
              <a:ea typeface="Roboto"/>
              <a:cs typeface="Roboto"/>
              <a:sym typeface="Roboto"/>
            </a:endParaRPr>
          </a:p>
        </p:txBody>
      </p:sp>
      <p:sp>
        <p:nvSpPr>
          <p:cNvPr id="535" name="Google Shape;535;p18"/>
          <p:cNvSpPr txBox="1"/>
          <p:nvPr/>
        </p:nvSpPr>
        <p:spPr>
          <a:xfrm>
            <a:off x="389306" y="3001863"/>
            <a:ext cx="2369400" cy="41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Rent drikkevand</a:t>
            </a:r>
            <a:endParaRPr sz="1200">
              <a:solidFill>
                <a:schemeClr val="dk1"/>
              </a:solidFill>
              <a:latin typeface="Roboto"/>
              <a:ea typeface="Roboto"/>
              <a:cs typeface="Roboto"/>
              <a:sym typeface="Roboto"/>
            </a:endParaRPr>
          </a:p>
          <a:p>
            <a:pPr marL="0" lvl="0" indent="0" algn="r" rtl="0">
              <a:spcBef>
                <a:spcPts val="0"/>
              </a:spcBef>
              <a:spcAft>
                <a:spcPts val="0"/>
              </a:spcAft>
              <a:buNone/>
            </a:pPr>
            <a:endParaRPr sz="1200">
              <a:latin typeface="Roboto"/>
              <a:ea typeface="Roboto"/>
              <a:cs typeface="Roboto"/>
              <a:sym typeface="Roboto"/>
            </a:endParaRPr>
          </a:p>
        </p:txBody>
      </p:sp>
      <p:sp>
        <p:nvSpPr>
          <p:cNvPr id="536" name="Google Shape;536;p18"/>
          <p:cNvSpPr txBox="1"/>
          <p:nvPr/>
        </p:nvSpPr>
        <p:spPr>
          <a:xfrm>
            <a:off x="472706" y="4007950"/>
            <a:ext cx="2369400" cy="41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Akut lægehjælp</a:t>
            </a:r>
            <a:endParaRPr sz="1200">
              <a:solidFill>
                <a:schemeClr val="dk1"/>
              </a:solidFill>
              <a:latin typeface="Roboto"/>
              <a:ea typeface="Roboto"/>
              <a:cs typeface="Roboto"/>
              <a:sym typeface="Roboto"/>
            </a:endParaRPr>
          </a:p>
          <a:p>
            <a:pPr marL="0" lvl="0" indent="0" algn="r" rtl="0">
              <a:spcBef>
                <a:spcPts val="0"/>
              </a:spcBef>
              <a:spcAft>
                <a:spcPts val="0"/>
              </a:spcAft>
              <a:buNone/>
            </a:pPr>
            <a:endParaRPr sz="1200">
              <a:latin typeface="Roboto"/>
              <a:ea typeface="Roboto"/>
              <a:cs typeface="Roboto"/>
              <a:sym typeface="Roboto"/>
            </a:endParaRPr>
          </a:p>
        </p:txBody>
      </p:sp>
      <p:sp>
        <p:nvSpPr>
          <p:cNvPr id="537" name="Google Shape;537;p18"/>
          <p:cNvSpPr/>
          <p:nvPr/>
        </p:nvSpPr>
        <p:spPr>
          <a:xfrm>
            <a:off x="3208963" y="4068975"/>
            <a:ext cx="375799" cy="289253"/>
          </a:xfrm>
          <a:custGeom>
            <a:avLst/>
            <a:gdLst/>
            <a:ahLst/>
            <a:cxnLst/>
            <a:rect l="l" t="t" r="r" b="b"/>
            <a:pathLst>
              <a:path w="2897" h="2230" extrusionOk="0">
                <a:moveTo>
                  <a:pt x="1828" y="124"/>
                </a:moveTo>
                <a:lnTo>
                  <a:pt x="1828" y="377"/>
                </a:lnTo>
                <a:lnTo>
                  <a:pt x="1069" y="377"/>
                </a:lnTo>
                <a:lnTo>
                  <a:pt x="1069" y="124"/>
                </a:lnTo>
                <a:close/>
                <a:moveTo>
                  <a:pt x="1589" y="880"/>
                </a:moveTo>
                <a:lnTo>
                  <a:pt x="1589" y="1163"/>
                </a:lnTo>
                <a:lnTo>
                  <a:pt x="1871" y="1163"/>
                </a:lnTo>
                <a:lnTo>
                  <a:pt x="1871" y="1445"/>
                </a:lnTo>
                <a:lnTo>
                  <a:pt x="1589" y="1445"/>
                </a:lnTo>
                <a:lnTo>
                  <a:pt x="1589" y="1727"/>
                </a:lnTo>
                <a:lnTo>
                  <a:pt x="1307" y="1727"/>
                </a:lnTo>
                <a:lnTo>
                  <a:pt x="1307" y="1445"/>
                </a:lnTo>
                <a:lnTo>
                  <a:pt x="1025" y="1445"/>
                </a:lnTo>
                <a:lnTo>
                  <a:pt x="1025" y="1163"/>
                </a:lnTo>
                <a:lnTo>
                  <a:pt x="1307" y="1163"/>
                </a:lnTo>
                <a:lnTo>
                  <a:pt x="1307" y="880"/>
                </a:lnTo>
                <a:close/>
                <a:moveTo>
                  <a:pt x="947" y="0"/>
                </a:moveTo>
                <a:lnTo>
                  <a:pt x="947" y="377"/>
                </a:lnTo>
                <a:lnTo>
                  <a:pt x="0" y="377"/>
                </a:lnTo>
                <a:lnTo>
                  <a:pt x="0" y="2230"/>
                </a:lnTo>
                <a:lnTo>
                  <a:pt x="2896" y="2230"/>
                </a:lnTo>
                <a:lnTo>
                  <a:pt x="2896" y="377"/>
                </a:lnTo>
                <a:lnTo>
                  <a:pt x="1950" y="377"/>
                </a:lnTo>
                <a:lnTo>
                  <a:pt x="19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8"/>
          <p:cNvSpPr/>
          <p:nvPr/>
        </p:nvSpPr>
        <p:spPr>
          <a:xfrm>
            <a:off x="3239249" y="2992961"/>
            <a:ext cx="147630" cy="425472"/>
          </a:xfrm>
          <a:custGeom>
            <a:avLst/>
            <a:gdLst/>
            <a:ahLst/>
            <a:cxnLst/>
            <a:rect l="l" t="t" r="r" b="b"/>
            <a:pathLst>
              <a:path w="1424" h="4104" extrusionOk="0">
                <a:moveTo>
                  <a:pt x="384" y="0"/>
                </a:moveTo>
                <a:lnTo>
                  <a:pt x="384" y="316"/>
                </a:lnTo>
                <a:lnTo>
                  <a:pt x="464" y="316"/>
                </a:lnTo>
                <a:lnTo>
                  <a:pt x="464" y="420"/>
                </a:lnTo>
                <a:cubicBezTo>
                  <a:pt x="205" y="438"/>
                  <a:pt x="0" y="654"/>
                  <a:pt x="0" y="917"/>
                </a:cubicBezTo>
                <a:lnTo>
                  <a:pt x="0" y="1176"/>
                </a:lnTo>
                <a:lnTo>
                  <a:pt x="1423" y="1176"/>
                </a:lnTo>
                <a:lnTo>
                  <a:pt x="1423" y="917"/>
                </a:lnTo>
                <a:cubicBezTo>
                  <a:pt x="1423" y="654"/>
                  <a:pt x="1218" y="438"/>
                  <a:pt x="959" y="420"/>
                </a:cubicBezTo>
                <a:lnTo>
                  <a:pt x="959" y="316"/>
                </a:lnTo>
                <a:lnTo>
                  <a:pt x="1038" y="316"/>
                </a:lnTo>
                <a:lnTo>
                  <a:pt x="1038" y="0"/>
                </a:lnTo>
                <a:close/>
                <a:moveTo>
                  <a:pt x="0" y="1311"/>
                </a:moveTo>
                <a:lnTo>
                  <a:pt x="0" y="2145"/>
                </a:lnTo>
                <a:lnTo>
                  <a:pt x="1423" y="2145"/>
                </a:lnTo>
                <a:lnTo>
                  <a:pt x="1423" y="1311"/>
                </a:lnTo>
                <a:close/>
                <a:moveTo>
                  <a:pt x="0" y="2280"/>
                </a:moveTo>
                <a:lnTo>
                  <a:pt x="0" y="4103"/>
                </a:lnTo>
                <a:lnTo>
                  <a:pt x="1423" y="4103"/>
                </a:lnTo>
                <a:lnTo>
                  <a:pt x="1423" y="228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9" name="Google Shape;539;p18"/>
          <p:cNvGrpSpPr/>
          <p:nvPr/>
        </p:nvGrpSpPr>
        <p:grpSpPr>
          <a:xfrm>
            <a:off x="3860857" y="2261703"/>
            <a:ext cx="355285" cy="331959"/>
            <a:chOff x="2871695" y="3546278"/>
            <a:chExt cx="355285" cy="331959"/>
          </a:xfrm>
        </p:grpSpPr>
        <p:sp>
          <p:nvSpPr>
            <p:cNvPr id="540" name="Google Shape;540;p18"/>
            <p:cNvSpPr/>
            <p:nvPr/>
          </p:nvSpPr>
          <p:spPr>
            <a:xfrm>
              <a:off x="2893466" y="3560170"/>
              <a:ext cx="333514" cy="318067"/>
            </a:xfrm>
            <a:custGeom>
              <a:avLst/>
              <a:gdLst/>
              <a:ahLst/>
              <a:cxnLst/>
              <a:rect l="l" t="t" r="r" b="b"/>
              <a:pathLst>
                <a:path w="3217" h="3068" extrusionOk="0">
                  <a:moveTo>
                    <a:pt x="309" y="0"/>
                  </a:moveTo>
                  <a:cubicBezTo>
                    <a:pt x="286" y="0"/>
                    <a:pt x="264" y="9"/>
                    <a:pt x="247" y="25"/>
                  </a:cubicBezTo>
                  <a:cubicBezTo>
                    <a:pt x="0" y="268"/>
                    <a:pt x="12" y="606"/>
                    <a:pt x="169" y="775"/>
                  </a:cubicBezTo>
                  <a:cubicBezTo>
                    <a:pt x="320" y="938"/>
                    <a:pt x="1196" y="1794"/>
                    <a:pt x="1386" y="1980"/>
                  </a:cubicBezTo>
                  <a:cubicBezTo>
                    <a:pt x="1407" y="2000"/>
                    <a:pt x="1435" y="2012"/>
                    <a:pt x="1464" y="2012"/>
                  </a:cubicBezTo>
                  <a:cubicBezTo>
                    <a:pt x="1467" y="2012"/>
                    <a:pt x="1470" y="2012"/>
                    <a:pt x="1472" y="2011"/>
                  </a:cubicBezTo>
                  <a:lnTo>
                    <a:pt x="1666" y="1998"/>
                  </a:lnTo>
                  <a:cubicBezTo>
                    <a:pt x="1669" y="1998"/>
                    <a:pt x="1672" y="1998"/>
                    <a:pt x="1675" y="1998"/>
                  </a:cubicBezTo>
                  <a:cubicBezTo>
                    <a:pt x="1706" y="1998"/>
                    <a:pt x="1735" y="2011"/>
                    <a:pt x="1756" y="2033"/>
                  </a:cubicBezTo>
                  <a:cubicBezTo>
                    <a:pt x="1962" y="2240"/>
                    <a:pt x="2537" y="2775"/>
                    <a:pt x="2776" y="2992"/>
                  </a:cubicBezTo>
                  <a:cubicBezTo>
                    <a:pt x="2835" y="3045"/>
                    <a:pt x="2893" y="3067"/>
                    <a:pt x="2945" y="3067"/>
                  </a:cubicBezTo>
                  <a:cubicBezTo>
                    <a:pt x="3115" y="3067"/>
                    <a:pt x="3216" y="2829"/>
                    <a:pt x="3062" y="2678"/>
                  </a:cubicBezTo>
                  <a:cubicBezTo>
                    <a:pt x="2914" y="2535"/>
                    <a:pt x="759" y="406"/>
                    <a:pt x="368" y="24"/>
                  </a:cubicBezTo>
                  <a:cubicBezTo>
                    <a:pt x="352" y="8"/>
                    <a:pt x="330" y="0"/>
                    <a:pt x="309"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8"/>
            <p:cNvSpPr/>
            <p:nvPr/>
          </p:nvSpPr>
          <p:spPr>
            <a:xfrm>
              <a:off x="3057577" y="3546278"/>
              <a:ext cx="158412" cy="156649"/>
            </a:xfrm>
            <a:custGeom>
              <a:avLst/>
              <a:gdLst/>
              <a:ahLst/>
              <a:cxnLst/>
              <a:rect l="l" t="t" r="r" b="b"/>
              <a:pathLst>
                <a:path w="1528" h="1511" extrusionOk="0">
                  <a:moveTo>
                    <a:pt x="904" y="0"/>
                  </a:moveTo>
                  <a:cubicBezTo>
                    <a:pt x="880" y="0"/>
                    <a:pt x="856" y="10"/>
                    <a:pt x="838" y="28"/>
                  </a:cubicBezTo>
                  <a:lnTo>
                    <a:pt x="165" y="705"/>
                  </a:lnTo>
                  <a:cubicBezTo>
                    <a:pt x="32" y="810"/>
                    <a:pt x="0" y="1002"/>
                    <a:pt x="41" y="1257"/>
                  </a:cubicBezTo>
                  <a:cubicBezTo>
                    <a:pt x="137" y="1344"/>
                    <a:pt x="287" y="1483"/>
                    <a:pt x="287" y="1483"/>
                  </a:cubicBezTo>
                  <a:cubicBezTo>
                    <a:pt x="287" y="1483"/>
                    <a:pt x="365" y="1510"/>
                    <a:pt x="468" y="1510"/>
                  </a:cubicBezTo>
                  <a:cubicBezTo>
                    <a:pt x="560" y="1510"/>
                    <a:pt x="673" y="1488"/>
                    <a:pt x="767" y="1407"/>
                  </a:cubicBezTo>
                  <a:cubicBezTo>
                    <a:pt x="770" y="1405"/>
                    <a:pt x="772" y="1404"/>
                    <a:pt x="774" y="1402"/>
                  </a:cubicBezTo>
                  <a:lnTo>
                    <a:pt x="1491" y="680"/>
                  </a:lnTo>
                  <a:cubicBezTo>
                    <a:pt x="1527" y="643"/>
                    <a:pt x="1527" y="584"/>
                    <a:pt x="1491" y="547"/>
                  </a:cubicBezTo>
                  <a:cubicBezTo>
                    <a:pt x="1473" y="529"/>
                    <a:pt x="1449" y="520"/>
                    <a:pt x="1425" y="520"/>
                  </a:cubicBezTo>
                  <a:cubicBezTo>
                    <a:pt x="1401" y="520"/>
                    <a:pt x="1377" y="530"/>
                    <a:pt x="1358" y="548"/>
                  </a:cubicBezTo>
                  <a:lnTo>
                    <a:pt x="669" y="1242"/>
                  </a:lnTo>
                  <a:cubicBezTo>
                    <a:pt x="632" y="1201"/>
                    <a:pt x="590" y="1157"/>
                    <a:pt x="546" y="1110"/>
                  </a:cubicBezTo>
                  <a:lnTo>
                    <a:pt x="1231" y="420"/>
                  </a:lnTo>
                  <a:cubicBezTo>
                    <a:pt x="1268" y="383"/>
                    <a:pt x="1267" y="324"/>
                    <a:pt x="1231" y="287"/>
                  </a:cubicBezTo>
                  <a:cubicBezTo>
                    <a:pt x="1212" y="269"/>
                    <a:pt x="1189" y="261"/>
                    <a:pt x="1165" y="261"/>
                  </a:cubicBezTo>
                  <a:cubicBezTo>
                    <a:pt x="1141" y="261"/>
                    <a:pt x="1116" y="270"/>
                    <a:pt x="1098" y="288"/>
                  </a:cubicBezTo>
                  <a:lnTo>
                    <a:pt x="418" y="973"/>
                  </a:lnTo>
                  <a:cubicBezTo>
                    <a:pt x="373" y="926"/>
                    <a:pt x="331" y="881"/>
                    <a:pt x="294" y="842"/>
                  </a:cubicBezTo>
                  <a:lnTo>
                    <a:pt x="971" y="160"/>
                  </a:lnTo>
                  <a:cubicBezTo>
                    <a:pt x="1008" y="123"/>
                    <a:pt x="1007" y="64"/>
                    <a:pt x="970" y="28"/>
                  </a:cubicBezTo>
                  <a:cubicBezTo>
                    <a:pt x="952" y="10"/>
                    <a:pt x="928" y="0"/>
                    <a:pt x="904"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8"/>
            <p:cNvSpPr/>
            <p:nvPr/>
          </p:nvSpPr>
          <p:spPr>
            <a:xfrm>
              <a:off x="2871695" y="3739104"/>
              <a:ext cx="144934" cy="135915"/>
            </a:xfrm>
            <a:custGeom>
              <a:avLst/>
              <a:gdLst/>
              <a:ahLst/>
              <a:cxnLst/>
              <a:rect l="l" t="t" r="r" b="b"/>
              <a:pathLst>
                <a:path w="1398" h="1311" extrusionOk="0">
                  <a:moveTo>
                    <a:pt x="1118" y="1"/>
                  </a:moveTo>
                  <a:cubicBezTo>
                    <a:pt x="1118" y="1"/>
                    <a:pt x="286" y="810"/>
                    <a:pt x="127" y="982"/>
                  </a:cubicBezTo>
                  <a:cubicBezTo>
                    <a:pt x="0" y="1120"/>
                    <a:pt x="150" y="1311"/>
                    <a:pt x="299" y="1311"/>
                  </a:cubicBezTo>
                  <a:cubicBezTo>
                    <a:pt x="335" y="1311"/>
                    <a:pt x="371" y="1300"/>
                    <a:pt x="402" y="1274"/>
                  </a:cubicBezTo>
                  <a:cubicBezTo>
                    <a:pt x="565" y="1140"/>
                    <a:pt x="1398" y="279"/>
                    <a:pt x="1398" y="279"/>
                  </a:cubicBezTo>
                  <a:lnTo>
                    <a:pt x="1118" y="1"/>
                  </a:ln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3" name="Google Shape;543;p18"/>
          <p:cNvGrpSpPr/>
          <p:nvPr/>
        </p:nvGrpSpPr>
        <p:grpSpPr>
          <a:xfrm>
            <a:off x="5615743" y="4054340"/>
            <a:ext cx="262908" cy="320908"/>
            <a:chOff x="-24683100" y="2340425"/>
            <a:chExt cx="242625" cy="296150"/>
          </a:xfrm>
        </p:grpSpPr>
        <p:sp>
          <p:nvSpPr>
            <p:cNvPr id="544" name="Google Shape;544;p18"/>
            <p:cNvSpPr/>
            <p:nvPr/>
          </p:nvSpPr>
          <p:spPr>
            <a:xfrm>
              <a:off x="-24683100" y="2392400"/>
              <a:ext cx="104000" cy="244175"/>
            </a:xfrm>
            <a:custGeom>
              <a:avLst/>
              <a:gdLst/>
              <a:ahLst/>
              <a:cxnLst/>
              <a:rect l="l" t="t" r="r" b="b"/>
              <a:pathLst>
                <a:path w="4160" h="9767" extrusionOk="0">
                  <a:moveTo>
                    <a:pt x="2080" y="725"/>
                  </a:moveTo>
                  <a:cubicBezTo>
                    <a:pt x="2836" y="725"/>
                    <a:pt x="3466" y="1324"/>
                    <a:pt x="3466" y="2080"/>
                  </a:cubicBezTo>
                  <a:lnTo>
                    <a:pt x="3466" y="4537"/>
                  </a:lnTo>
                  <a:lnTo>
                    <a:pt x="694" y="4537"/>
                  </a:lnTo>
                  <a:lnTo>
                    <a:pt x="694" y="2080"/>
                  </a:lnTo>
                  <a:cubicBezTo>
                    <a:pt x="694" y="1324"/>
                    <a:pt x="1324" y="725"/>
                    <a:pt x="2080" y="725"/>
                  </a:cubicBezTo>
                  <a:close/>
                  <a:moveTo>
                    <a:pt x="3466" y="5230"/>
                  </a:moveTo>
                  <a:lnTo>
                    <a:pt x="3466" y="7688"/>
                  </a:lnTo>
                  <a:cubicBezTo>
                    <a:pt x="3498" y="8475"/>
                    <a:pt x="2867" y="9074"/>
                    <a:pt x="2080" y="9074"/>
                  </a:cubicBezTo>
                  <a:cubicBezTo>
                    <a:pt x="1324" y="9074"/>
                    <a:pt x="694" y="8444"/>
                    <a:pt x="694" y="7688"/>
                  </a:cubicBezTo>
                  <a:lnTo>
                    <a:pt x="694" y="5230"/>
                  </a:lnTo>
                  <a:close/>
                  <a:moveTo>
                    <a:pt x="2080" y="0"/>
                  </a:moveTo>
                  <a:cubicBezTo>
                    <a:pt x="946" y="0"/>
                    <a:pt x="1" y="946"/>
                    <a:pt x="1" y="2080"/>
                  </a:cubicBezTo>
                  <a:lnTo>
                    <a:pt x="1" y="7688"/>
                  </a:lnTo>
                  <a:cubicBezTo>
                    <a:pt x="1" y="8822"/>
                    <a:pt x="946" y="9767"/>
                    <a:pt x="2080" y="9767"/>
                  </a:cubicBezTo>
                  <a:cubicBezTo>
                    <a:pt x="3214" y="9767"/>
                    <a:pt x="4159" y="8822"/>
                    <a:pt x="4159" y="7688"/>
                  </a:cubicBezTo>
                  <a:lnTo>
                    <a:pt x="4159" y="2080"/>
                  </a:lnTo>
                  <a:cubicBezTo>
                    <a:pt x="4159" y="946"/>
                    <a:pt x="3246" y="0"/>
                    <a:pt x="2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8"/>
            <p:cNvSpPr/>
            <p:nvPr/>
          </p:nvSpPr>
          <p:spPr>
            <a:xfrm>
              <a:off x="-24649225" y="2541250"/>
              <a:ext cx="26800" cy="60675"/>
            </a:xfrm>
            <a:custGeom>
              <a:avLst/>
              <a:gdLst/>
              <a:ahLst/>
              <a:cxnLst/>
              <a:rect l="l" t="t" r="r" b="b"/>
              <a:pathLst>
                <a:path w="1072" h="2427" extrusionOk="0">
                  <a:moveTo>
                    <a:pt x="378" y="1"/>
                  </a:moveTo>
                  <a:cubicBezTo>
                    <a:pt x="158" y="1"/>
                    <a:pt x="0" y="158"/>
                    <a:pt x="0" y="347"/>
                  </a:cubicBezTo>
                  <a:lnTo>
                    <a:pt x="0" y="1734"/>
                  </a:lnTo>
                  <a:cubicBezTo>
                    <a:pt x="0" y="2112"/>
                    <a:pt x="315" y="2427"/>
                    <a:pt x="725" y="2427"/>
                  </a:cubicBezTo>
                  <a:cubicBezTo>
                    <a:pt x="914" y="2427"/>
                    <a:pt x="1071" y="2269"/>
                    <a:pt x="1071" y="2080"/>
                  </a:cubicBezTo>
                  <a:cubicBezTo>
                    <a:pt x="1071" y="1891"/>
                    <a:pt x="914" y="1734"/>
                    <a:pt x="725" y="1734"/>
                  </a:cubicBezTo>
                  <a:lnTo>
                    <a:pt x="725" y="347"/>
                  </a:lnTo>
                  <a:cubicBezTo>
                    <a:pt x="725" y="158"/>
                    <a:pt x="567" y="1"/>
                    <a:pt x="3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8"/>
            <p:cNvSpPr/>
            <p:nvPr/>
          </p:nvSpPr>
          <p:spPr>
            <a:xfrm>
              <a:off x="-24544475" y="2340425"/>
              <a:ext cx="104000" cy="244175"/>
            </a:xfrm>
            <a:custGeom>
              <a:avLst/>
              <a:gdLst/>
              <a:ahLst/>
              <a:cxnLst/>
              <a:rect l="l" t="t" r="r" b="b"/>
              <a:pathLst>
                <a:path w="4160" h="9767" extrusionOk="0">
                  <a:moveTo>
                    <a:pt x="2080" y="693"/>
                  </a:moveTo>
                  <a:cubicBezTo>
                    <a:pt x="2836" y="693"/>
                    <a:pt x="3466" y="1323"/>
                    <a:pt x="3466" y="2079"/>
                  </a:cubicBezTo>
                  <a:lnTo>
                    <a:pt x="3466" y="4537"/>
                  </a:lnTo>
                  <a:lnTo>
                    <a:pt x="694" y="4537"/>
                  </a:lnTo>
                  <a:lnTo>
                    <a:pt x="694" y="2079"/>
                  </a:lnTo>
                  <a:cubicBezTo>
                    <a:pt x="694" y="1323"/>
                    <a:pt x="1324" y="693"/>
                    <a:pt x="2080" y="693"/>
                  </a:cubicBezTo>
                  <a:close/>
                  <a:moveTo>
                    <a:pt x="3466" y="5261"/>
                  </a:moveTo>
                  <a:lnTo>
                    <a:pt x="3466" y="7719"/>
                  </a:lnTo>
                  <a:cubicBezTo>
                    <a:pt x="3497" y="8475"/>
                    <a:pt x="2867" y="9105"/>
                    <a:pt x="2080" y="9105"/>
                  </a:cubicBezTo>
                  <a:cubicBezTo>
                    <a:pt x="1324" y="9105"/>
                    <a:pt x="694" y="8475"/>
                    <a:pt x="694" y="7719"/>
                  </a:cubicBezTo>
                  <a:lnTo>
                    <a:pt x="694" y="5261"/>
                  </a:lnTo>
                  <a:close/>
                  <a:moveTo>
                    <a:pt x="2080" y="0"/>
                  </a:moveTo>
                  <a:cubicBezTo>
                    <a:pt x="946" y="0"/>
                    <a:pt x="0" y="945"/>
                    <a:pt x="0" y="2079"/>
                  </a:cubicBezTo>
                  <a:lnTo>
                    <a:pt x="0" y="7687"/>
                  </a:lnTo>
                  <a:cubicBezTo>
                    <a:pt x="0" y="8821"/>
                    <a:pt x="946" y="9767"/>
                    <a:pt x="2080" y="9767"/>
                  </a:cubicBezTo>
                  <a:cubicBezTo>
                    <a:pt x="3214" y="9767"/>
                    <a:pt x="4159" y="8821"/>
                    <a:pt x="4159" y="7687"/>
                  </a:cubicBezTo>
                  <a:lnTo>
                    <a:pt x="4159" y="2079"/>
                  </a:lnTo>
                  <a:cubicBezTo>
                    <a:pt x="4159" y="945"/>
                    <a:pt x="3277" y="0"/>
                    <a:pt x="2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8"/>
            <p:cNvSpPr/>
            <p:nvPr/>
          </p:nvSpPr>
          <p:spPr>
            <a:xfrm>
              <a:off x="-24501150" y="2375075"/>
              <a:ext cx="26800" cy="60675"/>
            </a:xfrm>
            <a:custGeom>
              <a:avLst/>
              <a:gdLst/>
              <a:ahLst/>
              <a:cxnLst/>
              <a:rect l="l" t="t" r="r" b="b"/>
              <a:pathLst>
                <a:path w="1072" h="2427" extrusionOk="0">
                  <a:moveTo>
                    <a:pt x="347" y="0"/>
                  </a:moveTo>
                  <a:cubicBezTo>
                    <a:pt x="158" y="0"/>
                    <a:pt x="0" y="158"/>
                    <a:pt x="0" y="347"/>
                  </a:cubicBezTo>
                  <a:cubicBezTo>
                    <a:pt x="32" y="536"/>
                    <a:pt x="189" y="693"/>
                    <a:pt x="347" y="693"/>
                  </a:cubicBezTo>
                  <a:lnTo>
                    <a:pt x="347" y="2080"/>
                  </a:lnTo>
                  <a:cubicBezTo>
                    <a:pt x="347" y="2269"/>
                    <a:pt x="504" y="2426"/>
                    <a:pt x="693" y="2426"/>
                  </a:cubicBezTo>
                  <a:cubicBezTo>
                    <a:pt x="914" y="2426"/>
                    <a:pt x="1071" y="2269"/>
                    <a:pt x="1071" y="2080"/>
                  </a:cubicBezTo>
                  <a:lnTo>
                    <a:pt x="1071" y="693"/>
                  </a:lnTo>
                  <a:cubicBezTo>
                    <a:pt x="1071" y="315"/>
                    <a:pt x="756" y="0"/>
                    <a:pt x="3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8" name="Google Shape;548;p18"/>
          <p:cNvGrpSpPr/>
          <p:nvPr/>
        </p:nvGrpSpPr>
        <p:grpSpPr>
          <a:xfrm>
            <a:off x="4935427" y="2260668"/>
            <a:ext cx="334038" cy="334010"/>
            <a:chOff x="-25094250" y="3547050"/>
            <a:chExt cx="295400" cy="295375"/>
          </a:xfrm>
        </p:grpSpPr>
        <p:sp>
          <p:nvSpPr>
            <p:cNvPr id="549" name="Google Shape;549;p18"/>
            <p:cNvSpPr/>
            <p:nvPr/>
          </p:nvSpPr>
          <p:spPr>
            <a:xfrm>
              <a:off x="-24990275" y="3580925"/>
              <a:ext cx="17350" cy="17350"/>
            </a:xfrm>
            <a:custGeom>
              <a:avLst/>
              <a:gdLst/>
              <a:ahLst/>
              <a:cxnLst/>
              <a:rect l="l" t="t" r="r" b="b"/>
              <a:pathLst>
                <a:path w="694" h="694" extrusionOk="0">
                  <a:moveTo>
                    <a:pt x="347" y="0"/>
                  </a:moveTo>
                  <a:cubicBezTo>
                    <a:pt x="158" y="0"/>
                    <a:pt x="1" y="158"/>
                    <a:pt x="1" y="347"/>
                  </a:cubicBezTo>
                  <a:cubicBezTo>
                    <a:pt x="1" y="536"/>
                    <a:pt x="158" y="693"/>
                    <a:pt x="347" y="693"/>
                  </a:cubicBezTo>
                  <a:cubicBezTo>
                    <a:pt x="536" y="693"/>
                    <a:pt x="694" y="536"/>
                    <a:pt x="694" y="347"/>
                  </a:cubicBezTo>
                  <a:cubicBezTo>
                    <a:pt x="694" y="158"/>
                    <a:pt x="536" y="0"/>
                    <a:pt x="3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8"/>
            <p:cNvSpPr/>
            <p:nvPr/>
          </p:nvSpPr>
          <p:spPr>
            <a:xfrm>
              <a:off x="-25041475" y="3668350"/>
              <a:ext cx="52025" cy="52000"/>
            </a:xfrm>
            <a:custGeom>
              <a:avLst/>
              <a:gdLst/>
              <a:ahLst/>
              <a:cxnLst/>
              <a:rect l="l" t="t" r="r" b="b"/>
              <a:pathLst>
                <a:path w="2081" h="2080" extrusionOk="0">
                  <a:moveTo>
                    <a:pt x="1" y="0"/>
                  </a:moveTo>
                  <a:lnTo>
                    <a:pt x="1" y="2080"/>
                  </a:lnTo>
                  <a:lnTo>
                    <a:pt x="2080" y="2080"/>
                  </a:lnTo>
                  <a:lnTo>
                    <a:pt x="208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8"/>
            <p:cNvSpPr/>
            <p:nvPr/>
          </p:nvSpPr>
          <p:spPr>
            <a:xfrm>
              <a:off x="-25094250" y="3547050"/>
              <a:ext cx="224500" cy="295375"/>
            </a:xfrm>
            <a:custGeom>
              <a:avLst/>
              <a:gdLst/>
              <a:ahLst/>
              <a:cxnLst/>
              <a:rect l="l" t="t" r="r" b="b"/>
              <a:pathLst>
                <a:path w="8980" h="11815" extrusionOk="0">
                  <a:moveTo>
                    <a:pt x="4538" y="694"/>
                  </a:moveTo>
                  <a:cubicBezTo>
                    <a:pt x="5136" y="694"/>
                    <a:pt x="5577" y="1166"/>
                    <a:pt x="5577" y="1702"/>
                  </a:cubicBezTo>
                  <a:cubicBezTo>
                    <a:pt x="5577" y="1891"/>
                    <a:pt x="5735" y="2048"/>
                    <a:pt x="5924" y="2048"/>
                  </a:cubicBezTo>
                  <a:lnTo>
                    <a:pt x="6649" y="2048"/>
                  </a:lnTo>
                  <a:cubicBezTo>
                    <a:pt x="6838" y="2048"/>
                    <a:pt x="6995" y="2206"/>
                    <a:pt x="6995" y="2426"/>
                  </a:cubicBezTo>
                  <a:lnTo>
                    <a:pt x="6995" y="2773"/>
                  </a:lnTo>
                  <a:lnTo>
                    <a:pt x="2143" y="2773"/>
                  </a:lnTo>
                  <a:lnTo>
                    <a:pt x="2143" y="2426"/>
                  </a:lnTo>
                  <a:lnTo>
                    <a:pt x="2112" y="2426"/>
                  </a:lnTo>
                  <a:cubicBezTo>
                    <a:pt x="2112" y="2206"/>
                    <a:pt x="2269" y="2048"/>
                    <a:pt x="2458" y="2048"/>
                  </a:cubicBezTo>
                  <a:lnTo>
                    <a:pt x="3183" y="2048"/>
                  </a:lnTo>
                  <a:cubicBezTo>
                    <a:pt x="3372" y="2048"/>
                    <a:pt x="3530" y="1891"/>
                    <a:pt x="3530" y="1702"/>
                  </a:cubicBezTo>
                  <a:cubicBezTo>
                    <a:pt x="3530" y="1103"/>
                    <a:pt x="4002" y="694"/>
                    <a:pt x="4538" y="694"/>
                  </a:cubicBezTo>
                  <a:close/>
                  <a:moveTo>
                    <a:pt x="7310" y="4159"/>
                  </a:moveTo>
                  <a:cubicBezTo>
                    <a:pt x="7499" y="4159"/>
                    <a:pt x="7657" y="4317"/>
                    <a:pt x="7657" y="4506"/>
                  </a:cubicBezTo>
                  <a:cubicBezTo>
                    <a:pt x="7657" y="4695"/>
                    <a:pt x="7499" y="4852"/>
                    <a:pt x="7310" y="4852"/>
                  </a:cubicBezTo>
                  <a:lnTo>
                    <a:pt x="5924" y="4852"/>
                  </a:lnTo>
                  <a:cubicBezTo>
                    <a:pt x="5735" y="4852"/>
                    <a:pt x="5577" y="4695"/>
                    <a:pt x="5577" y="4506"/>
                  </a:cubicBezTo>
                  <a:cubicBezTo>
                    <a:pt x="5577" y="4317"/>
                    <a:pt x="5735" y="4159"/>
                    <a:pt x="5924" y="4159"/>
                  </a:cubicBezTo>
                  <a:close/>
                  <a:moveTo>
                    <a:pt x="7310" y="5514"/>
                  </a:moveTo>
                  <a:cubicBezTo>
                    <a:pt x="7499" y="5514"/>
                    <a:pt x="7657" y="5671"/>
                    <a:pt x="7657" y="5892"/>
                  </a:cubicBezTo>
                  <a:cubicBezTo>
                    <a:pt x="7657" y="6081"/>
                    <a:pt x="7499" y="6238"/>
                    <a:pt x="7310" y="6238"/>
                  </a:cubicBezTo>
                  <a:lnTo>
                    <a:pt x="5924" y="6238"/>
                  </a:lnTo>
                  <a:cubicBezTo>
                    <a:pt x="5735" y="6238"/>
                    <a:pt x="5577" y="6081"/>
                    <a:pt x="5577" y="5892"/>
                  </a:cubicBezTo>
                  <a:cubicBezTo>
                    <a:pt x="5577" y="5671"/>
                    <a:pt x="5735" y="5514"/>
                    <a:pt x="5924" y="5514"/>
                  </a:cubicBezTo>
                  <a:close/>
                  <a:moveTo>
                    <a:pt x="4506" y="4159"/>
                  </a:moveTo>
                  <a:cubicBezTo>
                    <a:pt x="4695" y="4159"/>
                    <a:pt x="4853" y="4317"/>
                    <a:pt x="4853" y="4506"/>
                  </a:cubicBezTo>
                  <a:lnTo>
                    <a:pt x="4853" y="7247"/>
                  </a:lnTo>
                  <a:cubicBezTo>
                    <a:pt x="4853" y="7467"/>
                    <a:pt x="4695" y="7593"/>
                    <a:pt x="4506" y="7593"/>
                  </a:cubicBezTo>
                  <a:lnTo>
                    <a:pt x="1734" y="7593"/>
                  </a:lnTo>
                  <a:cubicBezTo>
                    <a:pt x="1545" y="7593"/>
                    <a:pt x="1387" y="7467"/>
                    <a:pt x="1387" y="7247"/>
                  </a:cubicBezTo>
                  <a:lnTo>
                    <a:pt x="1387" y="4506"/>
                  </a:lnTo>
                  <a:cubicBezTo>
                    <a:pt x="1387" y="4317"/>
                    <a:pt x="1545" y="4159"/>
                    <a:pt x="1734" y="4159"/>
                  </a:cubicBezTo>
                  <a:close/>
                  <a:moveTo>
                    <a:pt x="7310" y="6900"/>
                  </a:moveTo>
                  <a:cubicBezTo>
                    <a:pt x="7499" y="6900"/>
                    <a:pt x="7657" y="7058"/>
                    <a:pt x="7657" y="7247"/>
                  </a:cubicBezTo>
                  <a:cubicBezTo>
                    <a:pt x="7657" y="7467"/>
                    <a:pt x="7499" y="7593"/>
                    <a:pt x="7310" y="7593"/>
                  </a:cubicBezTo>
                  <a:lnTo>
                    <a:pt x="5924" y="7593"/>
                  </a:lnTo>
                  <a:cubicBezTo>
                    <a:pt x="5735" y="7593"/>
                    <a:pt x="5577" y="7467"/>
                    <a:pt x="5577" y="7247"/>
                  </a:cubicBezTo>
                  <a:cubicBezTo>
                    <a:pt x="5577" y="7058"/>
                    <a:pt x="5735" y="6900"/>
                    <a:pt x="5924" y="6900"/>
                  </a:cubicBezTo>
                  <a:close/>
                  <a:moveTo>
                    <a:pt x="7310" y="8318"/>
                  </a:moveTo>
                  <a:cubicBezTo>
                    <a:pt x="7499" y="8318"/>
                    <a:pt x="7657" y="8475"/>
                    <a:pt x="7657" y="8664"/>
                  </a:cubicBezTo>
                  <a:cubicBezTo>
                    <a:pt x="7657" y="8853"/>
                    <a:pt x="7499" y="9011"/>
                    <a:pt x="7310" y="9011"/>
                  </a:cubicBezTo>
                  <a:lnTo>
                    <a:pt x="1734" y="9011"/>
                  </a:lnTo>
                  <a:cubicBezTo>
                    <a:pt x="1545" y="9011"/>
                    <a:pt x="1387" y="8853"/>
                    <a:pt x="1387" y="8664"/>
                  </a:cubicBezTo>
                  <a:cubicBezTo>
                    <a:pt x="1387" y="8475"/>
                    <a:pt x="1545" y="8318"/>
                    <a:pt x="1734" y="8318"/>
                  </a:cubicBezTo>
                  <a:close/>
                  <a:moveTo>
                    <a:pt x="7310" y="9704"/>
                  </a:moveTo>
                  <a:cubicBezTo>
                    <a:pt x="7499" y="9704"/>
                    <a:pt x="7657" y="9861"/>
                    <a:pt x="7657" y="10050"/>
                  </a:cubicBezTo>
                  <a:cubicBezTo>
                    <a:pt x="7657" y="10240"/>
                    <a:pt x="7499" y="10397"/>
                    <a:pt x="7310" y="10397"/>
                  </a:cubicBezTo>
                  <a:lnTo>
                    <a:pt x="1734" y="10397"/>
                  </a:lnTo>
                  <a:cubicBezTo>
                    <a:pt x="1545" y="10397"/>
                    <a:pt x="1387" y="10240"/>
                    <a:pt x="1387" y="10050"/>
                  </a:cubicBezTo>
                  <a:cubicBezTo>
                    <a:pt x="1387" y="9861"/>
                    <a:pt x="1545" y="9704"/>
                    <a:pt x="1734" y="9704"/>
                  </a:cubicBezTo>
                  <a:close/>
                  <a:moveTo>
                    <a:pt x="4506" y="0"/>
                  </a:moveTo>
                  <a:cubicBezTo>
                    <a:pt x="3687" y="0"/>
                    <a:pt x="2962" y="599"/>
                    <a:pt x="2805" y="1387"/>
                  </a:cubicBezTo>
                  <a:lnTo>
                    <a:pt x="2427" y="1387"/>
                  </a:lnTo>
                  <a:cubicBezTo>
                    <a:pt x="1986" y="1387"/>
                    <a:pt x="1576" y="1670"/>
                    <a:pt x="1419" y="2080"/>
                  </a:cubicBezTo>
                  <a:lnTo>
                    <a:pt x="1041" y="2080"/>
                  </a:lnTo>
                  <a:cubicBezTo>
                    <a:pt x="442" y="2080"/>
                    <a:pt x="1" y="2552"/>
                    <a:pt x="1" y="3119"/>
                  </a:cubicBezTo>
                  <a:lnTo>
                    <a:pt x="1" y="10807"/>
                  </a:lnTo>
                  <a:cubicBezTo>
                    <a:pt x="1" y="11342"/>
                    <a:pt x="474" y="11815"/>
                    <a:pt x="1041" y="11815"/>
                  </a:cubicBezTo>
                  <a:lnTo>
                    <a:pt x="7972" y="11815"/>
                  </a:lnTo>
                  <a:cubicBezTo>
                    <a:pt x="8570" y="11815"/>
                    <a:pt x="8980" y="11342"/>
                    <a:pt x="8980" y="10807"/>
                  </a:cubicBezTo>
                  <a:lnTo>
                    <a:pt x="8980" y="3119"/>
                  </a:lnTo>
                  <a:cubicBezTo>
                    <a:pt x="8980" y="2521"/>
                    <a:pt x="8507" y="2080"/>
                    <a:pt x="7972" y="2080"/>
                  </a:cubicBezTo>
                  <a:lnTo>
                    <a:pt x="7562" y="2080"/>
                  </a:lnTo>
                  <a:cubicBezTo>
                    <a:pt x="7405" y="1702"/>
                    <a:pt x="7058" y="1387"/>
                    <a:pt x="6585" y="1387"/>
                  </a:cubicBezTo>
                  <a:lnTo>
                    <a:pt x="6207" y="1387"/>
                  </a:lnTo>
                  <a:cubicBezTo>
                    <a:pt x="6050" y="599"/>
                    <a:pt x="5325" y="0"/>
                    <a:pt x="45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8"/>
            <p:cNvSpPr/>
            <p:nvPr/>
          </p:nvSpPr>
          <p:spPr>
            <a:xfrm>
              <a:off x="-24851650" y="3582300"/>
              <a:ext cx="52800" cy="190825"/>
            </a:xfrm>
            <a:custGeom>
              <a:avLst/>
              <a:gdLst/>
              <a:ahLst/>
              <a:cxnLst/>
              <a:rect l="l" t="t" r="r" b="b"/>
              <a:pathLst>
                <a:path w="2112" h="7633" extrusionOk="0">
                  <a:moveTo>
                    <a:pt x="1060" y="0"/>
                  </a:moveTo>
                  <a:cubicBezTo>
                    <a:pt x="930" y="0"/>
                    <a:pt x="804" y="55"/>
                    <a:pt x="757" y="166"/>
                  </a:cubicBezTo>
                  <a:lnTo>
                    <a:pt x="32" y="1552"/>
                  </a:lnTo>
                  <a:cubicBezTo>
                    <a:pt x="0" y="1583"/>
                    <a:pt x="0" y="1678"/>
                    <a:pt x="0" y="1709"/>
                  </a:cubicBezTo>
                  <a:lnTo>
                    <a:pt x="0" y="7632"/>
                  </a:lnTo>
                  <a:lnTo>
                    <a:pt x="2080" y="7632"/>
                  </a:lnTo>
                  <a:lnTo>
                    <a:pt x="2080" y="1709"/>
                  </a:lnTo>
                  <a:lnTo>
                    <a:pt x="2111" y="1709"/>
                  </a:lnTo>
                  <a:cubicBezTo>
                    <a:pt x="2111" y="1678"/>
                    <a:pt x="2111" y="1583"/>
                    <a:pt x="2080" y="1552"/>
                  </a:cubicBezTo>
                  <a:lnTo>
                    <a:pt x="1387" y="166"/>
                  </a:lnTo>
                  <a:cubicBezTo>
                    <a:pt x="1324" y="55"/>
                    <a:pt x="1190" y="0"/>
                    <a:pt x="10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8"/>
            <p:cNvSpPr/>
            <p:nvPr/>
          </p:nvSpPr>
          <p:spPr>
            <a:xfrm>
              <a:off x="-24850875" y="3788050"/>
              <a:ext cx="52025" cy="53600"/>
            </a:xfrm>
            <a:custGeom>
              <a:avLst/>
              <a:gdLst/>
              <a:ahLst/>
              <a:cxnLst/>
              <a:rect l="l" t="t" r="r" b="b"/>
              <a:pathLst>
                <a:path w="2081" h="2144" extrusionOk="0">
                  <a:moveTo>
                    <a:pt x="1" y="1"/>
                  </a:moveTo>
                  <a:lnTo>
                    <a:pt x="1" y="1104"/>
                  </a:lnTo>
                  <a:lnTo>
                    <a:pt x="64" y="1104"/>
                  </a:lnTo>
                  <a:cubicBezTo>
                    <a:pt x="64" y="1702"/>
                    <a:pt x="505" y="2143"/>
                    <a:pt x="1072" y="2143"/>
                  </a:cubicBezTo>
                  <a:cubicBezTo>
                    <a:pt x="1671" y="2143"/>
                    <a:pt x="2080" y="1671"/>
                    <a:pt x="2080" y="1104"/>
                  </a:cubicBezTo>
                  <a:lnTo>
                    <a:pt x="208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4" name="Google Shape;554;p18"/>
          <p:cNvSpPr txBox="1"/>
          <p:nvPr/>
        </p:nvSpPr>
        <p:spPr>
          <a:xfrm>
            <a:off x="2090143" y="1535805"/>
            <a:ext cx="5287500" cy="24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i="1" dirty="0">
                <a:solidFill>
                  <a:schemeClr val="dk1"/>
                </a:solidFill>
                <a:latin typeface="Fira Sans Extra Condensed"/>
                <a:ea typeface="Fira Sans Extra Condensed"/>
                <a:cs typeface="Fira Sans Extra Condensed"/>
                <a:sym typeface="Fira Sans Extra Condensed"/>
              </a:rPr>
              <a:t>“Sundhed er den proces, som gør folk i stand til at øge kontrollen med og øge deres sundhedstilstand (..) lægger vægt på sociale og personlige ressourcer såvel som på fysiske evner ”</a:t>
            </a:r>
            <a:endParaRPr sz="1200" i="1" dirty="0">
              <a:solidFill>
                <a:schemeClr val="dk1"/>
              </a:solidFill>
              <a:latin typeface="Fira Sans Extra Condensed"/>
              <a:ea typeface="Fira Sans Extra Condensed"/>
              <a:cs typeface="Fira Sans Extra Condensed"/>
              <a:sym typeface="Fira Sans Extra Condensed"/>
            </a:endParaRPr>
          </a:p>
        </p:txBody>
      </p:sp>
      <p:sp>
        <p:nvSpPr>
          <p:cNvPr id="2" name="Tekstfelt 1">
            <a:extLst>
              <a:ext uri="{FF2B5EF4-FFF2-40B4-BE49-F238E27FC236}">
                <a16:creationId xmlns:a16="http://schemas.microsoft.com/office/drawing/2014/main" id="{F50C460D-8281-22E1-4EE3-7DFCD7696CE0}"/>
              </a:ext>
            </a:extLst>
          </p:cNvPr>
          <p:cNvSpPr txBox="1"/>
          <p:nvPr/>
        </p:nvSpPr>
        <p:spPr>
          <a:xfrm>
            <a:off x="152350" y="545194"/>
            <a:ext cx="8842164" cy="923330"/>
          </a:xfrm>
          <a:prstGeom prst="rect">
            <a:avLst/>
          </a:prstGeom>
          <a:noFill/>
        </p:spPr>
        <p:txBody>
          <a:bodyPr wrap="none" rtlCol="0">
            <a:spAutoFit/>
          </a:bodyPr>
          <a:lstStyle/>
          <a:p>
            <a:r>
              <a:rPr lang="da-DK" dirty="0"/>
              <a:t>WHO (1948)</a:t>
            </a:r>
          </a:p>
          <a:p>
            <a:r>
              <a:rPr lang="da-DK" dirty="0"/>
              <a:t>Sundhed er en tilstand af fuldstændig fysisk og socialt velbefindende og ikke kun fravær </a:t>
            </a:r>
          </a:p>
          <a:p>
            <a:r>
              <a:rPr lang="da-DK" dirty="0"/>
              <a:t>af sygdom og svækkelse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3"/>
                                        </p:tgtEl>
                                        <p:attrNameLst>
                                          <p:attrName>style.visibility</p:attrName>
                                        </p:attrNameLst>
                                      </p:cBhvr>
                                      <p:to>
                                        <p:strVal val="visible"/>
                                      </p:to>
                                    </p:set>
                                    <p:anim calcmode="lin" valueType="num">
                                      <p:cBhvr additive="base">
                                        <p:cTn id="11" dur="500" fill="hold"/>
                                        <p:tgtEl>
                                          <p:spTgt spid="493"/>
                                        </p:tgtEl>
                                        <p:attrNameLst>
                                          <p:attrName>ppt_x</p:attrName>
                                        </p:attrNameLst>
                                      </p:cBhvr>
                                      <p:tavLst>
                                        <p:tav tm="0">
                                          <p:val>
                                            <p:strVal val="#ppt_x"/>
                                          </p:val>
                                        </p:tav>
                                        <p:tav tm="100000">
                                          <p:val>
                                            <p:strVal val="#ppt_x"/>
                                          </p:val>
                                        </p:tav>
                                      </p:tavLst>
                                    </p:anim>
                                    <p:anim calcmode="lin" valueType="num">
                                      <p:cBhvr additive="base">
                                        <p:cTn id="12" dur="500" fill="hold"/>
                                        <p:tgtEl>
                                          <p:spTgt spid="49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94"/>
                                        </p:tgtEl>
                                        <p:attrNameLst>
                                          <p:attrName>style.visibility</p:attrName>
                                        </p:attrNameLst>
                                      </p:cBhvr>
                                      <p:to>
                                        <p:strVal val="visible"/>
                                      </p:to>
                                    </p:set>
                                    <p:anim calcmode="lin" valueType="num">
                                      <p:cBhvr additive="base">
                                        <p:cTn id="15" dur="500" fill="hold"/>
                                        <p:tgtEl>
                                          <p:spTgt spid="494"/>
                                        </p:tgtEl>
                                        <p:attrNameLst>
                                          <p:attrName>ppt_x</p:attrName>
                                        </p:attrNameLst>
                                      </p:cBhvr>
                                      <p:tavLst>
                                        <p:tav tm="0">
                                          <p:val>
                                            <p:strVal val="#ppt_x"/>
                                          </p:val>
                                        </p:tav>
                                        <p:tav tm="100000">
                                          <p:val>
                                            <p:strVal val="#ppt_x"/>
                                          </p:val>
                                        </p:tav>
                                      </p:tavLst>
                                    </p:anim>
                                    <p:anim calcmode="lin" valueType="num">
                                      <p:cBhvr additive="base">
                                        <p:cTn id="16" dur="500" fill="hold"/>
                                        <p:tgtEl>
                                          <p:spTgt spid="49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9"/>
                                        </p:tgtEl>
                                        <p:attrNameLst>
                                          <p:attrName>style.visibility</p:attrName>
                                        </p:attrNameLst>
                                      </p:cBhvr>
                                      <p:to>
                                        <p:strVal val="visible"/>
                                      </p:to>
                                    </p:set>
                                    <p:anim calcmode="lin" valueType="num">
                                      <p:cBhvr additive="base">
                                        <p:cTn id="19" dur="500" fill="hold"/>
                                        <p:tgtEl>
                                          <p:spTgt spid="499"/>
                                        </p:tgtEl>
                                        <p:attrNameLst>
                                          <p:attrName>ppt_x</p:attrName>
                                        </p:attrNameLst>
                                      </p:cBhvr>
                                      <p:tavLst>
                                        <p:tav tm="0">
                                          <p:val>
                                            <p:strVal val="#ppt_x"/>
                                          </p:val>
                                        </p:tav>
                                        <p:tav tm="100000">
                                          <p:val>
                                            <p:strVal val="#ppt_x"/>
                                          </p:val>
                                        </p:tav>
                                      </p:tavLst>
                                    </p:anim>
                                    <p:anim calcmode="lin" valueType="num">
                                      <p:cBhvr additive="base">
                                        <p:cTn id="20" dur="500" fill="hold"/>
                                        <p:tgtEl>
                                          <p:spTgt spid="49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0"/>
                                        </p:tgtEl>
                                        <p:attrNameLst>
                                          <p:attrName>style.visibility</p:attrName>
                                        </p:attrNameLst>
                                      </p:cBhvr>
                                      <p:to>
                                        <p:strVal val="visible"/>
                                      </p:to>
                                    </p:set>
                                    <p:anim calcmode="lin" valueType="num">
                                      <p:cBhvr additive="base">
                                        <p:cTn id="23" dur="500" fill="hold"/>
                                        <p:tgtEl>
                                          <p:spTgt spid="500"/>
                                        </p:tgtEl>
                                        <p:attrNameLst>
                                          <p:attrName>ppt_x</p:attrName>
                                        </p:attrNameLst>
                                      </p:cBhvr>
                                      <p:tavLst>
                                        <p:tav tm="0">
                                          <p:val>
                                            <p:strVal val="#ppt_x"/>
                                          </p:val>
                                        </p:tav>
                                        <p:tav tm="100000">
                                          <p:val>
                                            <p:strVal val="#ppt_x"/>
                                          </p:val>
                                        </p:tav>
                                      </p:tavLst>
                                    </p:anim>
                                    <p:anim calcmode="lin" valueType="num">
                                      <p:cBhvr additive="base">
                                        <p:cTn id="24" dur="500" fill="hold"/>
                                        <p:tgtEl>
                                          <p:spTgt spid="50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01"/>
                                        </p:tgtEl>
                                        <p:attrNameLst>
                                          <p:attrName>style.visibility</p:attrName>
                                        </p:attrNameLst>
                                      </p:cBhvr>
                                      <p:to>
                                        <p:strVal val="visible"/>
                                      </p:to>
                                    </p:set>
                                    <p:anim calcmode="lin" valueType="num">
                                      <p:cBhvr additive="base">
                                        <p:cTn id="27" dur="500" fill="hold"/>
                                        <p:tgtEl>
                                          <p:spTgt spid="501"/>
                                        </p:tgtEl>
                                        <p:attrNameLst>
                                          <p:attrName>ppt_x</p:attrName>
                                        </p:attrNameLst>
                                      </p:cBhvr>
                                      <p:tavLst>
                                        <p:tav tm="0">
                                          <p:val>
                                            <p:strVal val="#ppt_x"/>
                                          </p:val>
                                        </p:tav>
                                        <p:tav tm="100000">
                                          <p:val>
                                            <p:strVal val="#ppt_x"/>
                                          </p:val>
                                        </p:tav>
                                      </p:tavLst>
                                    </p:anim>
                                    <p:anim calcmode="lin" valueType="num">
                                      <p:cBhvr additive="base">
                                        <p:cTn id="28" dur="500" fill="hold"/>
                                        <p:tgtEl>
                                          <p:spTgt spid="50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02"/>
                                        </p:tgtEl>
                                        <p:attrNameLst>
                                          <p:attrName>style.visibility</p:attrName>
                                        </p:attrNameLst>
                                      </p:cBhvr>
                                      <p:to>
                                        <p:strVal val="visible"/>
                                      </p:to>
                                    </p:set>
                                    <p:anim calcmode="lin" valueType="num">
                                      <p:cBhvr additive="base">
                                        <p:cTn id="31" dur="500" fill="hold"/>
                                        <p:tgtEl>
                                          <p:spTgt spid="502"/>
                                        </p:tgtEl>
                                        <p:attrNameLst>
                                          <p:attrName>ppt_x</p:attrName>
                                        </p:attrNameLst>
                                      </p:cBhvr>
                                      <p:tavLst>
                                        <p:tav tm="0">
                                          <p:val>
                                            <p:strVal val="#ppt_x"/>
                                          </p:val>
                                        </p:tav>
                                        <p:tav tm="100000">
                                          <p:val>
                                            <p:strVal val="#ppt_x"/>
                                          </p:val>
                                        </p:tav>
                                      </p:tavLst>
                                    </p:anim>
                                    <p:anim calcmode="lin" valueType="num">
                                      <p:cBhvr additive="base">
                                        <p:cTn id="32" dur="500" fill="hold"/>
                                        <p:tgtEl>
                                          <p:spTgt spid="50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03"/>
                                        </p:tgtEl>
                                        <p:attrNameLst>
                                          <p:attrName>style.visibility</p:attrName>
                                        </p:attrNameLst>
                                      </p:cBhvr>
                                      <p:to>
                                        <p:strVal val="visible"/>
                                      </p:to>
                                    </p:set>
                                    <p:anim calcmode="lin" valueType="num">
                                      <p:cBhvr additive="base">
                                        <p:cTn id="35" dur="500" fill="hold"/>
                                        <p:tgtEl>
                                          <p:spTgt spid="503"/>
                                        </p:tgtEl>
                                        <p:attrNameLst>
                                          <p:attrName>ppt_x</p:attrName>
                                        </p:attrNameLst>
                                      </p:cBhvr>
                                      <p:tavLst>
                                        <p:tav tm="0">
                                          <p:val>
                                            <p:strVal val="#ppt_x"/>
                                          </p:val>
                                        </p:tav>
                                        <p:tav tm="100000">
                                          <p:val>
                                            <p:strVal val="#ppt_x"/>
                                          </p:val>
                                        </p:tav>
                                      </p:tavLst>
                                    </p:anim>
                                    <p:anim calcmode="lin" valueType="num">
                                      <p:cBhvr additive="base">
                                        <p:cTn id="36" dur="500" fill="hold"/>
                                        <p:tgtEl>
                                          <p:spTgt spid="50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4"/>
                                        </p:tgtEl>
                                        <p:attrNameLst>
                                          <p:attrName>style.visibility</p:attrName>
                                        </p:attrNameLst>
                                      </p:cBhvr>
                                      <p:to>
                                        <p:strVal val="visible"/>
                                      </p:to>
                                    </p:set>
                                    <p:anim calcmode="lin" valueType="num">
                                      <p:cBhvr additive="base">
                                        <p:cTn id="39" dur="500" fill="hold"/>
                                        <p:tgtEl>
                                          <p:spTgt spid="504"/>
                                        </p:tgtEl>
                                        <p:attrNameLst>
                                          <p:attrName>ppt_x</p:attrName>
                                        </p:attrNameLst>
                                      </p:cBhvr>
                                      <p:tavLst>
                                        <p:tav tm="0">
                                          <p:val>
                                            <p:strVal val="#ppt_x"/>
                                          </p:val>
                                        </p:tav>
                                        <p:tav tm="100000">
                                          <p:val>
                                            <p:strVal val="#ppt_x"/>
                                          </p:val>
                                        </p:tav>
                                      </p:tavLst>
                                    </p:anim>
                                    <p:anim calcmode="lin" valueType="num">
                                      <p:cBhvr additive="base">
                                        <p:cTn id="40" dur="500" fill="hold"/>
                                        <p:tgtEl>
                                          <p:spTgt spid="50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05"/>
                                        </p:tgtEl>
                                        <p:attrNameLst>
                                          <p:attrName>style.visibility</p:attrName>
                                        </p:attrNameLst>
                                      </p:cBhvr>
                                      <p:to>
                                        <p:strVal val="visible"/>
                                      </p:to>
                                    </p:set>
                                    <p:anim calcmode="lin" valueType="num">
                                      <p:cBhvr additive="base">
                                        <p:cTn id="43" dur="500" fill="hold"/>
                                        <p:tgtEl>
                                          <p:spTgt spid="505"/>
                                        </p:tgtEl>
                                        <p:attrNameLst>
                                          <p:attrName>ppt_x</p:attrName>
                                        </p:attrNameLst>
                                      </p:cBhvr>
                                      <p:tavLst>
                                        <p:tav tm="0">
                                          <p:val>
                                            <p:strVal val="#ppt_x"/>
                                          </p:val>
                                        </p:tav>
                                        <p:tav tm="100000">
                                          <p:val>
                                            <p:strVal val="#ppt_x"/>
                                          </p:val>
                                        </p:tav>
                                      </p:tavLst>
                                    </p:anim>
                                    <p:anim calcmode="lin" valueType="num">
                                      <p:cBhvr additive="base">
                                        <p:cTn id="44" dur="500" fill="hold"/>
                                        <p:tgtEl>
                                          <p:spTgt spid="50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06"/>
                                        </p:tgtEl>
                                        <p:attrNameLst>
                                          <p:attrName>style.visibility</p:attrName>
                                        </p:attrNameLst>
                                      </p:cBhvr>
                                      <p:to>
                                        <p:strVal val="visible"/>
                                      </p:to>
                                    </p:set>
                                    <p:anim calcmode="lin" valueType="num">
                                      <p:cBhvr additive="base">
                                        <p:cTn id="47" dur="500" fill="hold"/>
                                        <p:tgtEl>
                                          <p:spTgt spid="506"/>
                                        </p:tgtEl>
                                        <p:attrNameLst>
                                          <p:attrName>ppt_x</p:attrName>
                                        </p:attrNameLst>
                                      </p:cBhvr>
                                      <p:tavLst>
                                        <p:tav tm="0">
                                          <p:val>
                                            <p:strVal val="#ppt_x"/>
                                          </p:val>
                                        </p:tav>
                                        <p:tav tm="100000">
                                          <p:val>
                                            <p:strVal val="#ppt_x"/>
                                          </p:val>
                                        </p:tav>
                                      </p:tavLst>
                                    </p:anim>
                                    <p:anim calcmode="lin" valueType="num">
                                      <p:cBhvr additive="base">
                                        <p:cTn id="48" dur="500" fill="hold"/>
                                        <p:tgtEl>
                                          <p:spTgt spid="50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07"/>
                                        </p:tgtEl>
                                        <p:attrNameLst>
                                          <p:attrName>style.visibility</p:attrName>
                                        </p:attrNameLst>
                                      </p:cBhvr>
                                      <p:to>
                                        <p:strVal val="visible"/>
                                      </p:to>
                                    </p:set>
                                    <p:anim calcmode="lin" valueType="num">
                                      <p:cBhvr additive="base">
                                        <p:cTn id="51" dur="500" fill="hold"/>
                                        <p:tgtEl>
                                          <p:spTgt spid="507"/>
                                        </p:tgtEl>
                                        <p:attrNameLst>
                                          <p:attrName>ppt_x</p:attrName>
                                        </p:attrNameLst>
                                      </p:cBhvr>
                                      <p:tavLst>
                                        <p:tav tm="0">
                                          <p:val>
                                            <p:strVal val="#ppt_x"/>
                                          </p:val>
                                        </p:tav>
                                        <p:tav tm="100000">
                                          <p:val>
                                            <p:strVal val="#ppt_x"/>
                                          </p:val>
                                        </p:tav>
                                      </p:tavLst>
                                    </p:anim>
                                    <p:anim calcmode="lin" valueType="num">
                                      <p:cBhvr additive="base">
                                        <p:cTn id="52" dur="500" fill="hold"/>
                                        <p:tgtEl>
                                          <p:spTgt spid="50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8"/>
                                        </p:tgtEl>
                                        <p:attrNameLst>
                                          <p:attrName>style.visibility</p:attrName>
                                        </p:attrNameLst>
                                      </p:cBhvr>
                                      <p:to>
                                        <p:strVal val="visible"/>
                                      </p:to>
                                    </p:set>
                                    <p:anim calcmode="lin" valueType="num">
                                      <p:cBhvr additive="base">
                                        <p:cTn id="55" dur="500" fill="hold"/>
                                        <p:tgtEl>
                                          <p:spTgt spid="508"/>
                                        </p:tgtEl>
                                        <p:attrNameLst>
                                          <p:attrName>ppt_x</p:attrName>
                                        </p:attrNameLst>
                                      </p:cBhvr>
                                      <p:tavLst>
                                        <p:tav tm="0">
                                          <p:val>
                                            <p:strVal val="#ppt_x"/>
                                          </p:val>
                                        </p:tav>
                                        <p:tav tm="100000">
                                          <p:val>
                                            <p:strVal val="#ppt_x"/>
                                          </p:val>
                                        </p:tav>
                                      </p:tavLst>
                                    </p:anim>
                                    <p:anim calcmode="lin" valueType="num">
                                      <p:cBhvr additive="base">
                                        <p:cTn id="56" dur="500" fill="hold"/>
                                        <p:tgtEl>
                                          <p:spTgt spid="50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09"/>
                                        </p:tgtEl>
                                        <p:attrNameLst>
                                          <p:attrName>style.visibility</p:attrName>
                                        </p:attrNameLst>
                                      </p:cBhvr>
                                      <p:to>
                                        <p:strVal val="visible"/>
                                      </p:to>
                                    </p:set>
                                    <p:anim calcmode="lin" valueType="num">
                                      <p:cBhvr additive="base">
                                        <p:cTn id="59" dur="500" fill="hold"/>
                                        <p:tgtEl>
                                          <p:spTgt spid="509"/>
                                        </p:tgtEl>
                                        <p:attrNameLst>
                                          <p:attrName>ppt_x</p:attrName>
                                        </p:attrNameLst>
                                      </p:cBhvr>
                                      <p:tavLst>
                                        <p:tav tm="0">
                                          <p:val>
                                            <p:strVal val="#ppt_x"/>
                                          </p:val>
                                        </p:tav>
                                        <p:tav tm="100000">
                                          <p:val>
                                            <p:strVal val="#ppt_x"/>
                                          </p:val>
                                        </p:tav>
                                      </p:tavLst>
                                    </p:anim>
                                    <p:anim calcmode="lin" valueType="num">
                                      <p:cBhvr additive="base">
                                        <p:cTn id="60" dur="500" fill="hold"/>
                                        <p:tgtEl>
                                          <p:spTgt spid="50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10"/>
                                        </p:tgtEl>
                                        <p:attrNameLst>
                                          <p:attrName>style.visibility</p:attrName>
                                        </p:attrNameLst>
                                      </p:cBhvr>
                                      <p:to>
                                        <p:strVal val="visible"/>
                                      </p:to>
                                    </p:set>
                                    <p:anim calcmode="lin" valueType="num">
                                      <p:cBhvr additive="base">
                                        <p:cTn id="63" dur="500" fill="hold"/>
                                        <p:tgtEl>
                                          <p:spTgt spid="510"/>
                                        </p:tgtEl>
                                        <p:attrNameLst>
                                          <p:attrName>ppt_x</p:attrName>
                                        </p:attrNameLst>
                                      </p:cBhvr>
                                      <p:tavLst>
                                        <p:tav tm="0">
                                          <p:val>
                                            <p:strVal val="#ppt_x"/>
                                          </p:val>
                                        </p:tav>
                                        <p:tav tm="100000">
                                          <p:val>
                                            <p:strVal val="#ppt_x"/>
                                          </p:val>
                                        </p:tav>
                                      </p:tavLst>
                                    </p:anim>
                                    <p:anim calcmode="lin" valueType="num">
                                      <p:cBhvr additive="base">
                                        <p:cTn id="64" dur="500" fill="hold"/>
                                        <p:tgtEl>
                                          <p:spTgt spid="51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11"/>
                                        </p:tgtEl>
                                        <p:attrNameLst>
                                          <p:attrName>style.visibility</p:attrName>
                                        </p:attrNameLst>
                                      </p:cBhvr>
                                      <p:to>
                                        <p:strVal val="visible"/>
                                      </p:to>
                                    </p:set>
                                    <p:anim calcmode="lin" valueType="num">
                                      <p:cBhvr additive="base">
                                        <p:cTn id="67" dur="500" fill="hold"/>
                                        <p:tgtEl>
                                          <p:spTgt spid="511"/>
                                        </p:tgtEl>
                                        <p:attrNameLst>
                                          <p:attrName>ppt_x</p:attrName>
                                        </p:attrNameLst>
                                      </p:cBhvr>
                                      <p:tavLst>
                                        <p:tav tm="0">
                                          <p:val>
                                            <p:strVal val="#ppt_x"/>
                                          </p:val>
                                        </p:tav>
                                        <p:tav tm="100000">
                                          <p:val>
                                            <p:strVal val="#ppt_x"/>
                                          </p:val>
                                        </p:tav>
                                      </p:tavLst>
                                    </p:anim>
                                    <p:anim calcmode="lin" valueType="num">
                                      <p:cBhvr additive="base">
                                        <p:cTn id="68" dur="500" fill="hold"/>
                                        <p:tgtEl>
                                          <p:spTgt spid="51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12"/>
                                        </p:tgtEl>
                                        <p:attrNameLst>
                                          <p:attrName>style.visibility</p:attrName>
                                        </p:attrNameLst>
                                      </p:cBhvr>
                                      <p:to>
                                        <p:strVal val="visible"/>
                                      </p:to>
                                    </p:set>
                                    <p:anim calcmode="lin" valueType="num">
                                      <p:cBhvr additive="base">
                                        <p:cTn id="71" dur="500" fill="hold"/>
                                        <p:tgtEl>
                                          <p:spTgt spid="512"/>
                                        </p:tgtEl>
                                        <p:attrNameLst>
                                          <p:attrName>ppt_x</p:attrName>
                                        </p:attrNameLst>
                                      </p:cBhvr>
                                      <p:tavLst>
                                        <p:tav tm="0">
                                          <p:val>
                                            <p:strVal val="#ppt_x"/>
                                          </p:val>
                                        </p:tav>
                                        <p:tav tm="100000">
                                          <p:val>
                                            <p:strVal val="#ppt_x"/>
                                          </p:val>
                                        </p:tav>
                                      </p:tavLst>
                                    </p:anim>
                                    <p:anim calcmode="lin" valueType="num">
                                      <p:cBhvr additive="base">
                                        <p:cTn id="72" dur="500" fill="hold"/>
                                        <p:tgtEl>
                                          <p:spTgt spid="51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13"/>
                                        </p:tgtEl>
                                        <p:attrNameLst>
                                          <p:attrName>style.visibility</p:attrName>
                                        </p:attrNameLst>
                                      </p:cBhvr>
                                      <p:to>
                                        <p:strVal val="visible"/>
                                      </p:to>
                                    </p:set>
                                    <p:anim calcmode="lin" valueType="num">
                                      <p:cBhvr additive="base">
                                        <p:cTn id="75" dur="500" fill="hold"/>
                                        <p:tgtEl>
                                          <p:spTgt spid="513"/>
                                        </p:tgtEl>
                                        <p:attrNameLst>
                                          <p:attrName>ppt_x</p:attrName>
                                        </p:attrNameLst>
                                      </p:cBhvr>
                                      <p:tavLst>
                                        <p:tav tm="0">
                                          <p:val>
                                            <p:strVal val="#ppt_x"/>
                                          </p:val>
                                        </p:tav>
                                        <p:tav tm="100000">
                                          <p:val>
                                            <p:strVal val="#ppt_x"/>
                                          </p:val>
                                        </p:tav>
                                      </p:tavLst>
                                    </p:anim>
                                    <p:anim calcmode="lin" valueType="num">
                                      <p:cBhvr additive="base">
                                        <p:cTn id="76" dur="500" fill="hold"/>
                                        <p:tgtEl>
                                          <p:spTgt spid="513"/>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514"/>
                                        </p:tgtEl>
                                        <p:attrNameLst>
                                          <p:attrName>style.visibility</p:attrName>
                                        </p:attrNameLst>
                                      </p:cBhvr>
                                      <p:to>
                                        <p:strVal val="visible"/>
                                      </p:to>
                                    </p:set>
                                    <p:anim calcmode="lin" valueType="num">
                                      <p:cBhvr additive="base">
                                        <p:cTn id="79" dur="500" fill="hold"/>
                                        <p:tgtEl>
                                          <p:spTgt spid="514"/>
                                        </p:tgtEl>
                                        <p:attrNameLst>
                                          <p:attrName>ppt_x</p:attrName>
                                        </p:attrNameLst>
                                      </p:cBhvr>
                                      <p:tavLst>
                                        <p:tav tm="0">
                                          <p:val>
                                            <p:strVal val="#ppt_x"/>
                                          </p:val>
                                        </p:tav>
                                        <p:tav tm="100000">
                                          <p:val>
                                            <p:strVal val="#ppt_x"/>
                                          </p:val>
                                        </p:tav>
                                      </p:tavLst>
                                    </p:anim>
                                    <p:anim calcmode="lin" valueType="num">
                                      <p:cBhvr additive="base">
                                        <p:cTn id="80" dur="500" fill="hold"/>
                                        <p:tgtEl>
                                          <p:spTgt spid="51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518"/>
                                        </p:tgtEl>
                                        <p:attrNameLst>
                                          <p:attrName>style.visibility</p:attrName>
                                        </p:attrNameLst>
                                      </p:cBhvr>
                                      <p:to>
                                        <p:strVal val="visible"/>
                                      </p:to>
                                    </p:set>
                                    <p:anim calcmode="lin" valueType="num">
                                      <p:cBhvr additive="base">
                                        <p:cTn id="83" dur="500" fill="hold"/>
                                        <p:tgtEl>
                                          <p:spTgt spid="518"/>
                                        </p:tgtEl>
                                        <p:attrNameLst>
                                          <p:attrName>ppt_x</p:attrName>
                                        </p:attrNameLst>
                                      </p:cBhvr>
                                      <p:tavLst>
                                        <p:tav tm="0">
                                          <p:val>
                                            <p:strVal val="#ppt_x"/>
                                          </p:val>
                                        </p:tav>
                                        <p:tav tm="100000">
                                          <p:val>
                                            <p:strVal val="#ppt_x"/>
                                          </p:val>
                                        </p:tav>
                                      </p:tavLst>
                                    </p:anim>
                                    <p:anim calcmode="lin" valueType="num">
                                      <p:cBhvr additive="base">
                                        <p:cTn id="84" dur="500" fill="hold"/>
                                        <p:tgtEl>
                                          <p:spTgt spid="51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22"/>
                                        </p:tgtEl>
                                        <p:attrNameLst>
                                          <p:attrName>style.visibility</p:attrName>
                                        </p:attrNameLst>
                                      </p:cBhvr>
                                      <p:to>
                                        <p:strVal val="visible"/>
                                      </p:to>
                                    </p:set>
                                    <p:anim calcmode="lin" valueType="num">
                                      <p:cBhvr additive="base">
                                        <p:cTn id="87" dur="500" fill="hold"/>
                                        <p:tgtEl>
                                          <p:spTgt spid="522"/>
                                        </p:tgtEl>
                                        <p:attrNameLst>
                                          <p:attrName>ppt_x</p:attrName>
                                        </p:attrNameLst>
                                      </p:cBhvr>
                                      <p:tavLst>
                                        <p:tav tm="0">
                                          <p:val>
                                            <p:strVal val="#ppt_x"/>
                                          </p:val>
                                        </p:tav>
                                        <p:tav tm="100000">
                                          <p:val>
                                            <p:strVal val="#ppt_x"/>
                                          </p:val>
                                        </p:tav>
                                      </p:tavLst>
                                    </p:anim>
                                    <p:anim calcmode="lin" valueType="num">
                                      <p:cBhvr additive="base">
                                        <p:cTn id="88" dur="500" fill="hold"/>
                                        <p:tgtEl>
                                          <p:spTgt spid="522"/>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523"/>
                                        </p:tgtEl>
                                        <p:attrNameLst>
                                          <p:attrName>style.visibility</p:attrName>
                                        </p:attrNameLst>
                                      </p:cBhvr>
                                      <p:to>
                                        <p:strVal val="visible"/>
                                      </p:to>
                                    </p:set>
                                    <p:anim calcmode="lin" valueType="num">
                                      <p:cBhvr additive="base">
                                        <p:cTn id="91" dur="500" fill="hold"/>
                                        <p:tgtEl>
                                          <p:spTgt spid="523"/>
                                        </p:tgtEl>
                                        <p:attrNameLst>
                                          <p:attrName>ppt_x</p:attrName>
                                        </p:attrNameLst>
                                      </p:cBhvr>
                                      <p:tavLst>
                                        <p:tav tm="0">
                                          <p:val>
                                            <p:strVal val="#ppt_x"/>
                                          </p:val>
                                        </p:tav>
                                        <p:tav tm="100000">
                                          <p:val>
                                            <p:strVal val="#ppt_x"/>
                                          </p:val>
                                        </p:tav>
                                      </p:tavLst>
                                    </p:anim>
                                    <p:anim calcmode="lin" valueType="num">
                                      <p:cBhvr additive="base">
                                        <p:cTn id="92" dur="500" fill="hold"/>
                                        <p:tgtEl>
                                          <p:spTgt spid="523"/>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31"/>
                                        </p:tgtEl>
                                        <p:attrNameLst>
                                          <p:attrName>style.visibility</p:attrName>
                                        </p:attrNameLst>
                                      </p:cBhvr>
                                      <p:to>
                                        <p:strVal val="visible"/>
                                      </p:to>
                                    </p:set>
                                    <p:anim calcmode="lin" valueType="num">
                                      <p:cBhvr additive="base">
                                        <p:cTn id="95" dur="500" fill="hold"/>
                                        <p:tgtEl>
                                          <p:spTgt spid="531"/>
                                        </p:tgtEl>
                                        <p:attrNameLst>
                                          <p:attrName>ppt_x</p:attrName>
                                        </p:attrNameLst>
                                      </p:cBhvr>
                                      <p:tavLst>
                                        <p:tav tm="0">
                                          <p:val>
                                            <p:strVal val="#ppt_x"/>
                                          </p:val>
                                        </p:tav>
                                        <p:tav tm="100000">
                                          <p:val>
                                            <p:strVal val="#ppt_x"/>
                                          </p:val>
                                        </p:tav>
                                      </p:tavLst>
                                    </p:anim>
                                    <p:anim calcmode="lin" valueType="num">
                                      <p:cBhvr additive="base">
                                        <p:cTn id="96" dur="500" fill="hold"/>
                                        <p:tgtEl>
                                          <p:spTgt spid="531"/>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32"/>
                                        </p:tgtEl>
                                        <p:attrNameLst>
                                          <p:attrName>style.visibility</p:attrName>
                                        </p:attrNameLst>
                                      </p:cBhvr>
                                      <p:to>
                                        <p:strVal val="visible"/>
                                      </p:to>
                                    </p:set>
                                    <p:anim calcmode="lin" valueType="num">
                                      <p:cBhvr additive="base">
                                        <p:cTn id="99" dur="500" fill="hold"/>
                                        <p:tgtEl>
                                          <p:spTgt spid="532"/>
                                        </p:tgtEl>
                                        <p:attrNameLst>
                                          <p:attrName>ppt_x</p:attrName>
                                        </p:attrNameLst>
                                      </p:cBhvr>
                                      <p:tavLst>
                                        <p:tav tm="0">
                                          <p:val>
                                            <p:strVal val="#ppt_x"/>
                                          </p:val>
                                        </p:tav>
                                        <p:tav tm="100000">
                                          <p:val>
                                            <p:strVal val="#ppt_x"/>
                                          </p:val>
                                        </p:tav>
                                      </p:tavLst>
                                    </p:anim>
                                    <p:anim calcmode="lin" valueType="num">
                                      <p:cBhvr additive="base">
                                        <p:cTn id="100" dur="500" fill="hold"/>
                                        <p:tgtEl>
                                          <p:spTgt spid="532"/>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533"/>
                                        </p:tgtEl>
                                        <p:attrNameLst>
                                          <p:attrName>style.visibility</p:attrName>
                                        </p:attrNameLst>
                                      </p:cBhvr>
                                      <p:to>
                                        <p:strVal val="visible"/>
                                      </p:to>
                                    </p:set>
                                    <p:anim calcmode="lin" valueType="num">
                                      <p:cBhvr additive="base">
                                        <p:cTn id="103" dur="500" fill="hold"/>
                                        <p:tgtEl>
                                          <p:spTgt spid="533"/>
                                        </p:tgtEl>
                                        <p:attrNameLst>
                                          <p:attrName>ppt_x</p:attrName>
                                        </p:attrNameLst>
                                      </p:cBhvr>
                                      <p:tavLst>
                                        <p:tav tm="0">
                                          <p:val>
                                            <p:strVal val="#ppt_x"/>
                                          </p:val>
                                        </p:tav>
                                        <p:tav tm="100000">
                                          <p:val>
                                            <p:strVal val="#ppt_x"/>
                                          </p:val>
                                        </p:tav>
                                      </p:tavLst>
                                    </p:anim>
                                    <p:anim calcmode="lin" valueType="num">
                                      <p:cBhvr additive="base">
                                        <p:cTn id="104" dur="500" fill="hold"/>
                                        <p:tgtEl>
                                          <p:spTgt spid="533"/>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34"/>
                                        </p:tgtEl>
                                        <p:attrNameLst>
                                          <p:attrName>style.visibility</p:attrName>
                                        </p:attrNameLst>
                                      </p:cBhvr>
                                      <p:to>
                                        <p:strVal val="visible"/>
                                      </p:to>
                                    </p:set>
                                    <p:anim calcmode="lin" valueType="num">
                                      <p:cBhvr additive="base">
                                        <p:cTn id="107" dur="500" fill="hold"/>
                                        <p:tgtEl>
                                          <p:spTgt spid="534"/>
                                        </p:tgtEl>
                                        <p:attrNameLst>
                                          <p:attrName>ppt_x</p:attrName>
                                        </p:attrNameLst>
                                      </p:cBhvr>
                                      <p:tavLst>
                                        <p:tav tm="0">
                                          <p:val>
                                            <p:strVal val="#ppt_x"/>
                                          </p:val>
                                        </p:tav>
                                        <p:tav tm="100000">
                                          <p:val>
                                            <p:strVal val="#ppt_x"/>
                                          </p:val>
                                        </p:tav>
                                      </p:tavLst>
                                    </p:anim>
                                    <p:anim calcmode="lin" valueType="num">
                                      <p:cBhvr additive="base">
                                        <p:cTn id="108" dur="500" fill="hold"/>
                                        <p:tgtEl>
                                          <p:spTgt spid="534"/>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35"/>
                                        </p:tgtEl>
                                        <p:attrNameLst>
                                          <p:attrName>style.visibility</p:attrName>
                                        </p:attrNameLst>
                                      </p:cBhvr>
                                      <p:to>
                                        <p:strVal val="visible"/>
                                      </p:to>
                                    </p:set>
                                    <p:anim calcmode="lin" valueType="num">
                                      <p:cBhvr additive="base">
                                        <p:cTn id="111" dur="500" fill="hold"/>
                                        <p:tgtEl>
                                          <p:spTgt spid="535"/>
                                        </p:tgtEl>
                                        <p:attrNameLst>
                                          <p:attrName>ppt_x</p:attrName>
                                        </p:attrNameLst>
                                      </p:cBhvr>
                                      <p:tavLst>
                                        <p:tav tm="0">
                                          <p:val>
                                            <p:strVal val="#ppt_x"/>
                                          </p:val>
                                        </p:tav>
                                        <p:tav tm="100000">
                                          <p:val>
                                            <p:strVal val="#ppt_x"/>
                                          </p:val>
                                        </p:tav>
                                      </p:tavLst>
                                    </p:anim>
                                    <p:anim calcmode="lin" valueType="num">
                                      <p:cBhvr additive="base">
                                        <p:cTn id="112" dur="500" fill="hold"/>
                                        <p:tgtEl>
                                          <p:spTgt spid="535"/>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36"/>
                                        </p:tgtEl>
                                        <p:attrNameLst>
                                          <p:attrName>style.visibility</p:attrName>
                                        </p:attrNameLst>
                                      </p:cBhvr>
                                      <p:to>
                                        <p:strVal val="visible"/>
                                      </p:to>
                                    </p:set>
                                    <p:anim calcmode="lin" valueType="num">
                                      <p:cBhvr additive="base">
                                        <p:cTn id="115" dur="500" fill="hold"/>
                                        <p:tgtEl>
                                          <p:spTgt spid="536"/>
                                        </p:tgtEl>
                                        <p:attrNameLst>
                                          <p:attrName>ppt_x</p:attrName>
                                        </p:attrNameLst>
                                      </p:cBhvr>
                                      <p:tavLst>
                                        <p:tav tm="0">
                                          <p:val>
                                            <p:strVal val="#ppt_x"/>
                                          </p:val>
                                        </p:tav>
                                        <p:tav tm="100000">
                                          <p:val>
                                            <p:strVal val="#ppt_x"/>
                                          </p:val>
                                        </p:tav>
                                      </p:tavLst>
                                    </p:anim>
                                    <p:anim calcmode="lin" valueType="num">
                                      <p:cBhvr additive="base">
                                        <p:cTn id="116" dur="500" fill="hold"/>
                                        <p:tgtEl>
                                          <p:spTgt spid="536"/>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537"/>
                                        </p:tgtEl>
                                        <p:attrNameLst>
                                          <p:attrName>style.visibility</p:attrName>
                                        </p:attrNameLst>
                                      </p:cBhvr>
                                      <p:to>
                                        <p:strVal val="visible"/>
                                      </p:to>
                                    </p:set>
                                    <p:anim calcmode="lin" valueType="num">
                                      <p:cBhvr additive="base">
                                        <p:cTn id="119" dur="500" fill="hold"/>
                                        <p:tgtEl>
                                          <p:spTgt spid="537"/>
                                        </p:tgtEl>
                                        <p:attrNameLst>
                                          <p:attrName>ppt_x</p:attrName>
                                        </p:attrNameLst>
                                      </p:cBhvr>
                                      <p:tavLst>
                                        <p:tav tm="0">
                                          <p:val>
                                            <p:strVal val="#ppt_x"/>
                                          </p:val>
                                        </p:tav>
                                        <p:tav tm="100000">
                                          <p:val>
                                            <p:strVal val="#ppt_x"/>
                                          </p:val>
                                        </p:tav>
                                      </p:tavLst>
                                    </p:anim>
                                    <p:anim calcmode="lin" valueType="num">
                                      <p:cBhvr additive="base">
                                        <p:cTn id="120" dur="500" fill="hold"/>
                                        <p:tgtEl>
                                          <p:spTgt spid="537"/>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538"/>
                                        </p:tgtEl>
                                        <p:attrNameLst>
                                          <p:attrName>style.visibility</p:attrName>
                                        </p:attrNameLst>
                                      </p:cBhvr>
                                      <p:to>
                                        <p:strVal val="visible"/>
                                      </p:to>
                                    </p:set>
                                    <p:anim calcmode="lin" valueType="num">
                                      <p:cBhvr additive="base">
                                        <p:cTn id="123" dur="500" fill="hold"/>
                                        <p:tgtEl>
                                          <p:spTgt spid="538"/>
                                        </p:tgtEl>
                                        <p:attrNameLst>
                                          <p:attrName>ppt_x</p:attrName>
                                        </p:attrNameLst>
                                      </p:cBhvr>
                                      <p:tavLst>
                                        <p:tav tm="0">
                                          <p:val>
                                            <p:strVal val="#ppt_x"/>
                                          </p:val>
                                        </p:tav>
                                        <p:tav tm="100000">
                                          <p:val>
                                            <p:strVal val="#ppt_x"/>
                                          </p:val>
                                        </p:tav>
                                      </p:tavLst>
                                    </p:anim>
                                    <p:anim calcmode="lin" valueType="num">
                                      <p:cBhvr additive="base">
                                        <p:cTn id="124" dur="500" fill="hold"/>
                                        <p:tgtEl>
                                          <p:spTgt spid="538"/>
                                        </p:tgtEl>
                                        <p:attrNameLst>
                                          <p:attrName>ppt_y</p:attrName>
                                        </p:attrNameLst>
                                      </p:cBhvr>
                                      <p:tavLst>
                                        <p:tav tm="0">
                                          <p:val>
                                            <p:strVal val="1+#ppt_h/2"/>
                                          </p:val>
                                        </p:tav>
                                        <p:tav tm="100000">
                                          <p:val>
                                            <p:strVal val="#ppt_y"/>
                                          </p:val>
                                        </p:tav>
                                      </p:tavLst>
                                    </p:anim>
                                  </p:childTnLst>
                                </p:cTn>
                              </p:par>
                              <p:par>
                                <p:cTn id="125" presetID="2" presetClass="entr" presetSubtype="4" fill="hold" nodeType="withEffect">
                                  <p:stCondLst>
                                    <p:cond delay="0"/>
                                  </p:stCondLst>
                                  <p:childTnLst>
                                    <p:set>
                                      <p:cBhvr>
                                        <p:cTn id="126" dur="1" fill="hold">
                                          <p:stCondLst>
                                            <p:cond delay="0"/>
                                          </p:stCondLst>
                                        </p:cTn>
                                        <p:tgtEl>
                                          <p:spTgt spid="539"/>
                                        </p:tgtEl>
                                        <p:attrNameLst>
                                          <p:attrName>style.visibility</p:attrName>
                                        </p:attrNameLst>
                                      </p:cBhvr>
                                      <p:to>
                                        <p:strVal val="visible"/>
                                      </p:to>
                                    </p:set>
                                    <p:anim calcmode="lin" valueType="num">
                                      <p:cBhvr additive="base">
                                        <p:cTn id="127" dur="500" fill="hold"/>
                                        <p:tgtEl>
                                          <p:spTgt spid="539"/>
                                        </p:tgtEl>
                                        <p:attrNameLst>
                                          <p:attrName>ppt_x</p:attrName>
                                        </p:attrNameLst>
                                      </p:cBhvr>
                                      <p:tavLst>
                                        <p:tav tm="0">
                                          <p:val>
                                            <p:strVal val="#ppt_x"/>
                                          </p:val>
                                        </p:tav>
                                        <p:tav tm="100000">
                                          <p:val>
                                            <p:strVal val="#ppt_x"/>
                                          </p:val>
                                        </p:tav>
                                      </p:tavLst>
                                    </p:anim>
                                    <p:anim calcmode="lin" valueType="num">
                                      <p:cBhvr additive="base">
                                        <p:cTn id="128" dur="500" fill="hold"/>
                                        <p:tgtEl>
                                          <p:spTgt spid="539"/>
                                        </p:tgtEl>
                                        <p:attrNameLst>
                                          <p:attrName>ppt_y</p:attrName>
                                        </p:attrNameLst>
                                      </p:cBhvr>
                                      <p:tavLst>
                                        <p:tav tm="0">
                                          <p:val>
                                            <p:strVal val="1+#ppt_h/2"/>
                                          </p:val>
                                        </p:tav>
                                        <p:tav tm="100000">
                                          <p:val>
                                            <p:strVal val="#ppt_y"/>
                                          </p:val>
                                        </p:tav>
                                      </p:tavLst>
                                    </p:anim>
                                  </p:childTnLst>
                                </p:cTn>
                              </p:par>
                              <p:par>
                                <p:cTn id="129" presetID="2" presetClass="entr" presetSubtype="4" fill="hold" nodeType="withEffect">
                                  <p:stCondLst>
                                    <p:cond delay="0"/>
                                  </p:stCondLst>
                                  <p:childTnLst>
                                    <p:set>
                                      <p:cBhvr>
                                        <p:cTn id="130" dur="1" fill="hold">
                                          <p:stCondLst>
                                            <p:cond delay="0"/>
                                          </p:stCondLst>
                                        </p:cTn>
                                        <p:tgtEl>
                                          <p:spTgt spid="543"/>
                                        </p:tgtEl>
                                        <p:attrNameLst>
                                          <p:attrName>style.visibility</p:attrName>
                                        </p:attrNameLst>
                                      </p:cBhvr>
                                      <p:to>
                                        <p:strVal val="visible"/>
                                      </p:to>
                                    </p:set>
                                    <p:anim calcmode="lin" valueType="num">
                                      <p:cBhvr additive="base">
                                        <p:cTn id="131" dur="500" fill="hold"/>
                                        <p:tgtEl>
                                          <p:spTgt spid="543"/>
                                        </p:tgtEl>
                                        <p:attrNameLst>
                                          <p:attrName>ppt_x</p:attrName>
                                        </p:attrNameLst>
                                      </p:cBhvr>
                                      <p:tavLst>
                                        <p:tav tm="0">
                                          <p:val>
                                            <p:strVal val="#ppt_x"/>
                                          </p:val>
                                        </p:tav>
                                        <p:tav tm="100000">
                                          <p:val>
                                            <p:strVal val="#ppt_x"/>
                                          </p:val>
                                        </p:tav>
                                      </p:tavLst>
                                    </p:anim>
                                    <p:anim calcmode="lin" valueType="num">
                                      <p:cBhvr additive="base">
                                        <p:cTn id="132" dur="500" fill="hold"/>
                                        <p:tgtEl>
                                          <p:spTgt spid="543"/>
                                        </p:tgtEl>
                                        <p:attrNameLst>
                                          <p:attrName>ppt_y</p:attrName>
                                        </p:attrNameLst>
                                      </p:cBhvr>
                                      <p:tavLst>
                                        <p:tav tm="0">
                                          <p:val>
                                            <p:strVal val="1+#ppt_h/2"/>
                                          </p:val>
                                        </p:tav>
                                        <p:tav tm="100000">
                                          <p:val>
                                            <p:strVal val="#ppt_y"/>
                                          </p:val>
                                        </p:tav>
                                      </p:tavLst>
                                    </p:anim>
                                  </p:childTnLst>
                                </p:cTn>
                              </p:par>
                              <p:par>
                                <p:cTn id="133" presetID="2" presetClass="entr" presetSubtype="4" fill="hold" nodeType="withEffect">
                                  <p:stCondLst>
                                    <p:cond delay="0"/>
                                  </p:stCondLst>
                                  <p:childTnLst>
                                    <p:set>
                                      <p:cBhvr>
                                        <p:cTn id="134" dur="1" fill="hold">
                                          <p:stCondLst>
                                            <p:cond delay="0"/>
                                          </p:stCondLst>
                                        </p:cTn>
                                        <p:tgtEl>
                                          <p:spTgt spid="548"/>
                                        </p:tgtEl>
                                        <p:attrNameLst>
                                          <p:attrName>style.visibility</p:attrName>
                                        </p:attrNameLst>
                                      </p:cBhvr>
                                      <p:to>
                                        <p:strVal val="visible"/>
                                      </p:to>
                                    </p:set>
                                    <p:anim calcmode="lin" valueType="num">
                                      <p:cBhvr additive="base">
                                        <p:cTn id="135" dur="500" fill="hold"/>
                                        <p:tgtEl>
                                          <p:spTgt spid="548"/>
                                        </p:tgtEl>
                                        <p:attrNameLst>
                                          <p:attrName>ppt_x</p:attrName>
                                        </p:attrNameLst>
                                      </p:cBhvr>
                                      <p:tavLst>
                                        <p:tav tm="0">
                                          <p:val>
                                            <p:strVal val="#ppt_x"/>
                                          </p:val>
                                        </p:tav>
                                        <p:tav tm="100000">
                                          <p:val>
                                            <p:strVal val="#ppt_x"/>
                                          </p:val>
                                        </p:tav>
                                      </p:tavLst>
                                    </p:anim>
                                    <p:anim calcmode="lin" valueType="num">
                                      <p:cBhvr additive="base">
                                        <p:cTn id="136" dur="500" fill="hold"/>
                                        <p:tgtEl>
                                          <p:spTgt spid="5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54"/>
                                        </p:tgtEl>
                                        <p:attrNameLst>
                                          <p:attrName>style.visibility</p:attrName>
                                        </p:attrNameLst>
                                      </p:cBhvr>
                                      <p:to>
                                        <p:strVal val="visible"/>
                                      </p:to>
                                    </p:set>
                                    <p:anim calcmode="lin" valueType="num">
                                      <p:cBhvr additive="base">
                                        <p:cTn id="139" dur="500" fill="hold"/>
                                        <p:tgtEl>
                                          <p:spTgt spid="554"/>
                                        </p:tgtEl>
                                        <p:attrNameLst>
                                          <p:attrName>ppt_x</p:attrName>
                                        </p:attrNameLst>
                                      </p:cBhvr>
                                      <p:tavLst>
                                        <p:tav tm="0">
                                          <p:val>
                                            <p:strVal val="#ppt_x"/>
                                          </p:val>
                                        </p:tav>
                                        <p:tav tm="100000">
                                          <p:val>
                                            <p:strVal val="#ppt_x"/>
                                          </p:val>
                                        </p:tav>
                                      </p:tavLst>
                                    </p:anim>
                                    <p:anim calcmode="lin" valueType="num">
                                      <p:cBhvr additive="base">
                                        <p:cTn id="140" dur="500" fill="hold"/>
                                        <p:tgtEl>
                                          <p:spTgt spid="5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22" grpId="0"/>
      <p:bldP spid="531" grpId="0"/>
      <p:bldP spid="532" grpId="0"/>
      <p:bldP spid="533" grpId="0"/>
      <p:bldP spid="534" grpId="0"/>
      <p:bldP spid="535" grpId="0"/>
      <p:bldP spid="536" grpId="0"/>
      <p:bldP spid="537" grpId="0" animBg="1"/>
      <p:bldP spid="538" grpId="0" animBg="1"/>
      <p:bldP spid="554"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9"/>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rPr>
              <a:t>Definition. Antonovsky</a:t>
            </a:r>
            <a:endParaRPr/>
          </a:p>
        </p:txBody>
      </p:sp>
      <p:grpSp>
        <p:nvGrpSpPr>
          <p:cNvPr id="560" name="Google Shape;560;p19"/>
          <p:cNvGrpSpPr/>
          <p:nvPr/>
        </p:nvGrpSpPr>
        <p:grpSpPr>
          <a:xfrm>
            <a:off x="3736491" y="2044924"/>
            <a:ext cx="1671027" cy="1671393"/>
            <a:chOff x="3736491" y="2044924"/>
            <a:chExt cx="1671027" cy="1671393"/>
          </a:xfrm>
        </p:grpSpPr>
        <p:sp>
          <p:nvSpPr>
            <p:cNvPr id="561" name="Google Shape;561;p19"/>
            <p:cNvSpPr/>
            <p:nvPr/>
          </p:nvSpPr>
          <p:spPr>
            <a:xfrm>
              <a:off x="3736491" y="2044924"/>
              <a:ext cx="1671027" cy="1671393"/>
            </a:xfrm>
            <a:custGeom>
              <a:avLst/>
              <a:gdLst/>
              <a:ahLst/>
              <a:cxnLst/>
              <a:rect l="l" t="t" r="r" b="b"/>
              <a:pathLst>
                <a:path w="8629" h="8631" extrusionOk="0">
                  <a:moveTo>
                    <a:pt x="4315" y="1"/>
                  </a:moveTo>
                  <a:cubicBezTo>
                    <a:pt x="1932" y="1"/>
                    <a:pt x="0" y="1932"/>
                    <a:pt x="0" y="4315"/>
                  </a:cubicBezTo>
                  <a:cubicBezTo>
                    <a:pt x="0" y="6698"/>
                    <a:pt x="1932" y="8630"/>
                    <a:pt x="4315" y="8630"/>
                  </a:cubicBezTo>
                  <a:cubicBezTo>
                    <a:pt x="6697" y="8630"/>
                    <a:pt x="8629" y="6698"/>
                    <a:pt x="8629" y="4315"/>
                  </a:cubicBezTo>
                  <a:cubicBezTo>
                    <a:pt x="8629" y="1932"/>
                    <a:pt x="6697" y="1"/>
                    <a:pt x="4315" y="1"/>
                  </a:cubicBezTo>
                  <a:close/>
                </a:path>
              </a:pathLst>
            </a:custGeom>
            <a:solidFill>
              <a:srgbClr val="74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9"/>
            <p:cNvSpPr/>
            <p:nvPr/>
          </p:nvSpPr>
          <p:spPr>
            <a:xfrm>
              <a:off x="4110624" y="2298799"/>
              <a:ext cx="1032361" cy="1417518"/>
            </a:xfrm>
            <a:custGeom>
              <a:avLst/>
              <a:gdLst/>
              <a:ahLst/>
              <a:cxnLst/>
              <a:rect l="l" t="t" r="r" b="b"/>
              <a:pathLst>
                <a:path w="5331" h="7320" extrusionOk="0">
                  <a:moveTo>
                    <a:pt x="2426" y="0"/>
                  </a:moveTo>
                  <a:cubicBezTo>
                    <a:pt x="1087" y="0"/>
                    <a:pt x="1" y="1007"/>
                    <a:pt x="1" y="2250"/>
                  </a:cubicBezTo>
                  <a:cubicBezTo>
                    <a:pt x="1" y="2616"/>
                    <a:pt x="95" y="2962"/>
                    <a:pt x="263" y="3268"/>
                  </a:cubicBezTo>
                  <a:cubicBezTo>
                    <a:pt x="298" y="3331"/>
                    <a:pt x="336" y="3393"/>
                    <a:pt x="377" y="3454"/>
                  </a:cubicBezTo>
                  <a:cubicBezTo>
                    <a:pt x="460" y="3618"/>
                    <a:pt x="579" y="3907"/>
                    <a:pt x="697" y="4387"/>
                  </a:cubicBezTo>
                  <a:cubicBezTo>
                    <a:pt x="832" y="4937"/>
                    <a:pt x="423" y="6050"/>
                    <a:pt x="141" y="6691"/>
                  </a:cubicBezTo>
                  <a:cubicBezTo>
                    <a:pt x="794" y="7089"/>
                    <a:pt x="1562" y="7319"/>
                    <a:pt x="2383" y="7319"/>
                  </a:cubicBezTo>
                  <a:cubicBezTo>
                    <a:pt x="2707" y="7319"/>
                    <a:pt x="3024" y="7282"/>
                    <a:pt x="3328" y="7214"/>
                  </a:cubicBezTo>
                  <a:cubicBezTo>
                    <a:pt x="3343" y="6550"/>
                    <a:pt x="3414" y="5593"/>
                    <a:pt x="3771" y="5463"/>
                  </a:cubicBezTo>
                  <a:cubicBezTo>
                    <a:pt x="4074" y="5353"/>
                    <a:pt x="4533" y="5382"/>
                    <a:pt x="4719" y="5210"/>
                  </a:cubicBezTo>
                  <a:cubicBezTo>
                    <a:pt x="4905" y="5039"/>
                    <a:pt x="4754" y="4804"/>
                    <a:pt x="4723" y="4653"/>
                  </a:cubicBezTo>
                  <a:cubicBezTo>
                    <a:pt x="4692" y="4501"/>
                    <a:pt x="4852" y="4467"/>
                    <a:pt x="4852" y="4377"/>
                  </a:cubicBezTo>
                  <a:cubicBezTo>
                    <a:pt x="4852" y="4287"/>
                    <a:pt x="4765" y="4293"/>
                    <a:pt x="4771" y="4266"/>
                  </a:cubicBezTo>
                  <a:cubicBezTo>
                    <a:pt x="4776" y="4239"/>
                    <a:pt x="4822" y="4244"/>
                    <a:pt x="4874" y="4198"/>
                  </a:cubicBezTo>
                  <a:cubicBezTo>
                    <a:pt x="4925" y="4151"/>
                    <a:pt x="4879" y="4064"/>
                    <a:pt x="4852" y="3929"/>
                  </a:cubicBezTo>
                  <a:cubicBezTo>
                    <a:pt x="4825" y="3792"/>
                    <a:pt x="4928" y="3760"/>
                    <a:pt x="5102" y="3738"/>
                  </a:cubicBezTo>
                  <a:cubicBezTo>
                    <a:pt x="5276" y="3717"/>
                    <a:pt x="5330" y="3592"/>
                    <a:pt x="5281" y="3483"/>
                  </a:cubicBezTo>
                  <a:cubicBezTo>
                    <a:pt x="5232" y="3374"/>
                    <a:pt x="5005" y="2901"/>
                    <a:pt x="4895" y="2623"/>
                  </a:cubicBezTo>
                  <a:cubicBezTo>
                    <a:pt x="4785" y="2347"/>
                    <a:pt x="4916" y="2318"/>
                    <a:pt x="4916" y="2159"/>
                  </a:cubicBezTo>
                  <a:cubicBezTo>
                    <a:pt x="4916" y="2000"/>
                    <a:pt x="4883" y="1804"/>
                    <a:pt x="4735" y="1449"/>
                  </a:cubicBezTo>
                  <a:cubicBezTo>
                    <a:pt x="4420" y="576"/>
                    <a:pt x="3505" y="0"/>
                    <a:pt x="2426"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9"/>
            <p:cNvSpPr/>
            <p:nvPr/>
          </p:nvSpPr>
          <p:spPr>
            <a:xfrm>
              <a:off x="4188472" y="2380712"/>
              <a:ext cx="762604" cy="533699"/>
            </a:xfrm>
            <a:custGeom>
              <a:avLst/>
              <a:gdLst/>
              <a:ahLst/>
              <a:cxnLst/>
              <a:rect l="l" t="t" r="r" b="b"/>
              <a:pathLst>
                <a:path w="3938" h="2756" extrusionOk="0">
                  <a:moveTo>
                    <a:pt x="2519" y="0"/>
                  </a:moveTo>
                  <a:cubicBezTo>
                    <a:pt x="2374" y="0"/>
                    <a:pt x="2246" y="68"/>
                    <a:pt x="2164" y="174"/>
                  </a:cubicBezTo>
                  <a:cubicBezTo>
                    <a:pt x="2085" y="82"/>
                    <a:pt x="1969" y="24"/>
                    <a:pt x="1838" y="24"/>
                  </a:cubicBezTo>
                  <a:cubicBezTo>
                    <a:pt x="1657" y="24"/>
                    <a:pt x="1502" y="137"/>
                    <a:pt x="1440" y="297"/>
                  </a:cubicBezTo>
                  <a:cubicBezTo>
                    <a:pt x="1382" y="259"/>
                    <a:pt x="1313" y="238"/>
                    <a:pt x="1239" y="238"/>
                  </a:cubicBezTo>
                  <a:cubicBezTo>
                    <a:pt x="1035" y="238"/>
                    <a:pt x="869" y="403"/>
                    <a:pt x="869" y="608"/>
                  </a:cubicBezTo>
                  <a:cubicBezTo>
                    <a:pt x="869" y="639"/>
                    <a:pt x="873" y="669"/>
                    <a:pt x="880" y="697"/>
                  </a:cubicBezTo>
                  <a:cubicBezTo>
                    <a:pt x="846" y="691"/>
                    <a:pt x="812" y="687"/>
                    <a:pt x="777" y="687"/>
                  </a:cubicBezTo>
                  <a:cubicBezTo>
                    <a:pt x="486" y="687"/>
                    <a:pt x="248" y="925"/>
                    <a:pt x="248" y="1216"/>
                  </a:cubicBezTo>
                  <a:cubicBezTo>
                    <a:pt x="248" y="1291"/>
                    <a:pt x="263" y="1360"/>
                    <a:pt x="290" y="1424"/>
                  </a:cubicBezTo>
                  <a:cubicBezTo>
                    <a:pt x="118" y="1511"/>
                    <a:pt x="0" y="1690"/>
                    <a:pt x="0" y="1897"/>
                  </a:cubicBezTo>
                  <a:cubicBezTo>
                    <a:pt x="0" y="2189"/>
                    <a:pt x="237" y="2426"/>
                    <a:pt x="529" y="2426"/>
                  </a:cubicBezTo>
                  <a:cubicBezTo>
                    <a:pt x="552" y="2426"/>
                    <a:pt x="575" y="2424"/>
                    <a:pt x="597" y="2421"/>
                  </a:cubicBezTo>
                  <a:cubicBezTo>
                    <a:pt x="694" y="2606"/>
                    <a:pt x="889" y="2733"/>
                    <a:pt x="1114" y="2733"/>
                  </a:cubicBezTo>
                  <a:cubicBezTo>
                    <a:pt x="1257" y="2733"/>
                    <a:pt x="1389" y="2681"/>
                    <a:pt x="1490" y="2595"/>
                  </a:cubicBezTo>
                  <a:cubicBezTo>
                    <a:pt x="1595" y="2695"/>
                    <a:pt x="1736" y="2756"/>
                    <a:pt x="1891" y="2756"/>
                  </a:cubicBezTo>
                  <a:cubicBezTo>
                    <a:pt x="2171" y="2756"/>
                    <a:pt x="2404" y="2559"/>
                    <a:pt x="2462" y="2297"/>
                  </a:cubicBezTo>
                  <a:cubicBezTo>
                    <a:pt x="2538" y="2330"/>
                    <a:pt x="2622" y="2347"/>
                    <a:pt x="2710" y="2347"/>
                  </a:cubicBezTo>
                  <a:cubicBezTo>
                    <a:pt x="2979" y="2347"/>
                    <a:pt x="3210" y="2183"/>
                    <a:pt x="3308" y="1949"/>
                  </a:cubicBezTo>
                  <a:cubicBezTo>
                    <a:pt x="3340" y="1955"/>
                    <a:pt x="3373" y="1959"/>
                    <a:pt x="3407" y="1959"/>
                  </a:cubicBezTo>
                  <a:cubicBezTo>
                    <a:pt x="3700" y="1959"/>
                    <a:pt x="3937" y="1722"/>
                    <a:pt x="3937" y="1429"/>
                  </a:cubicBezTo>
                  <a:cubicBezTo>
                    <a:pt x="3937" y="1215"/>
                    <a:pt x="3811" y="1031"/>
                    <a:pt x="3628" y="948"/>
                  </a:cubicBezTo>
                  <a:cubicBezTo>
                    <a:pt x="3628" y="945"/>
                    <a:pt x="3629" y="942"/>
                    <a:pt x="3629" y="940"/>
                  </a:cubicBezTo>
                  <a:cubicBezTo>
                    <a:pt x="3664" y="649"/>
                    <a:pt x="3456" y="385"/>
                    <a:pt x="3166" y="351"/>
                  </a:cubicBezTo>
                  <a:cubicBezTo>
                    <a:pt x="3145" y="348"/>
                    <a:pt x="3124" y="347"/>
                    <a:pt x="3103" y="347"/>
                  </a:cubicBezTo>
                  <a:cubicBezTo>
                    <a:pt x="3054" y="347"/>
                    <a:pt x="3006" y="354"/>
                    <a:pt x="2961" y="367"/>
                  </a:cubicBezTo>
                  <a:cubicBezTo>
                    <a:pt x="2922" y="158"/>
                    <a:pt x="2739" y="0"/>
                    <a:pt x="25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4" name="Google Shape;564;p19"/>
          <p:cNvSpPr/>
          <p:nvPr/>
        </p:nvSpPr>
        <p:spPr>
          <a:xfrm>
            <a:off x="5871881" y="1615796"/>
            <a:ext cx="513760" cy="2418495"/>
          </a:xfrm>
          <a:custGeom>
            <a:avLst/>
            <a:gdLst/>
            <a:ahLst/>
            <a:cxnLst/>
            <a:rect l="l" t="t" r="r" b="b"/>
            <a:pathLst>
              <a:path w="2653" h="12489" fill="none" extrusionOk="0">
                <a:moveTo>
                  <a:pt x="0" y="1"/>
                </a:moveTo>
                <a:cubicBezTo>
                  <a:pt x="1642" y="1688"/>
                  <a:pt x="2653" y="3991"/>
                  <a:pt x="2653" y="6531"/>
                </a:cubicBezTo>
                <a:cubicBezTo>
                  <a:pt x="2653" y="8794"/>
                  <a:pt x="1850" y="10870"/>
                  <a:pt x="514" y="12488"/>
                </a:cubicBezTo>
              </a:path>
            </a:pathLst>
          </a:custGeom>
          <a:noFill/>
          <a:ln w="19050" cap="rnd" cmpd="sng">
            <a:solidFill>
              <a:schemeClr val="accent4"/>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9"/>
          <p:cNvSpPr txBox="1"/>
          <p:nvPr/>
        </p:nvSpPr>
        <p:spPr>
          <a:xfrm>
            <a:off x="6871650" y="1334950"/>
            <a:ext cx="1251900" cy="96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latin typeface="Roboto"/>
                <a:ea typeface="Roboto"/>
                <a:cs typeface="Roboto"/>
                <a:sym typeface="Roboto"/>
              </a:rPr>
              <a:t>At livet opleves som </a:t>
            </a:r>
            <a:r>
              <a:rPr lang="en" sz="800" i="1">
                <a:latin typeface="Roboto"/>
                <a:ea typeface="Roboto"/>
                <a:cs typeface="Roboto"/>
                <a:sym typeface="Roboto"/>
              </a:rPr>
              <a:t>begribeligt </a:t>
            </a:r>
            <a:r>
              <a:rPr lang="en" sz="800">
                <a:latin typeface="Roboto"/>
                <a:ea typeface="Roboto"/>
                <a:cs typeface="Roboto"/>
                <a:sym typeface="Roboto"/>
              </a:rPr>
              <a:t>dvs. at problemstillinger er klare og overskuelige</a:t>
            </a:r>
            <a:endParaRPr sz="800">
              <a:latin typeface="Roboto"/>
              <a:ea typeface="Roboto"/>
              <a:cs typeface="Roboto"/>
              <a:sym typeface="Roboto"/>
            </a:endParaRPr>
          </a:p>
        </p:txBody>
      </p:sp>
      <p:sp>
        <p:nvSpPr>
          <p:cNvPr id="566" name="Google Shape;566;p19"/>
          <p:cNvSpPr txBox="1"/>
          <p:nvPr/>
        </p:nvSpPr>
        <p:spPr>
          <a:xfrm>
            <a:off x="6871650" y="3971482"/>
            <a:ext cx="1251900" cy="904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latin typeface="Roboto"/>
                <a:ea typeface="Roboto"/>
                <a:cs typeface="Roboto"/>
                <a:sym typeface="Roboto"/>
              </a:rPr>
              <a:t>At livet opleves meningsfuldt. Det er hverdagens erfaringer, der enten styrker eller svækker følelsen af sammenhæng.</a:t>
            </a:r>
            <a:endParaRPr sz="800">
              <a:latin typeface="Roboto"/>
              <a:ea typeface="Roboto"/>
              <a:cs typeface="Roboto"/>
              <a:sym typeface="Roboto"/>
            </a:endParaRPr>
          </a:p>
        </p:txBody>
      </p:sp>
      <p:grpSp>
        <p:nvGrpSpPr>
          <p:cNvPr id="567" name="Google Shape;567;p19"/>
          <p:cNvGrpSpPr/>
          <p:nvPr/>
        </p:nvGrpSpPr>
        <p:grpSpPr>
          <a:xfrm>
            <a:off x="5647827" y="1099525"/>
            <a:ext cx="2530249" cy="1273346"/>
            <a:chOff x="5647827" y="1099525"/>
            <a:chExt cx="2530249" cy="1273346"/>
          </a:xfrm>
        </p:grpSpPr>
        <p:sp>
          <p:nvSpPr>
            <p:cNvPr id="568" name="Google Shape;568;p19"/>
            <p:cNvSpPr/>
            <p:nvPr/>
          </p:nvSpPr>
          <p:spPr>
            <a:xfrm>
              <a:off x="6714450" y="1262572"/>
              <a:ext cx="1463626" cy="1110299"/>
            </a:xfrm>
            <a:custGeom>
              <a:avLst/>
              <a:gdLst/>
              <a:ahLst/>
              <a:cxnLst/>
              <a:rect l="l" t="t" r="r" b="b"/>
              <a:pathLst>
                <a:path w="7558" h="3085" fill="none" extrusionOk="0">
                  <a:moveTo>
                    <a:pt x="35" y="1496"/>
                  </a:moveTo>
                  <a:lnTo>
                    <a:pt x="181" y="1402"/>
                  </a:lnTo>
                  <a:cubicBezTo>
                    <a:pt x="368" y="1282"/>
                    <a:pt x="481" y="1074"/>
                    <a:pt x="481" y="851"/>
                  </a:cubicBezTo>
                  <a:lnTo>
                    <a:pt x="481" y="415"/>
                  </a:lnTo>
                  <a:cubicBezTo>
                    <a:pt x="481" y="186"/>
                    <a:pt x="666" y="1"/>
                    <a:pt x="895" y="1"/>
                  </a:cubicBezTo>
                  <a:lnTo>
                    <a:pt x="7145" y="1"/>
                  </a:lnTo>
                  <a:cubicBezTo>
                    <a:pt x="7373" y="1"/>
                    <a:pt x="7558" y="186"/>
                    <a:pt x="7558" y="415"/>
                  </a:cubicBezTo>
                  <a:lnTo>
                    <a:pt x="7558" y="2671"/>
                  </a:lnTo>
                  <a:cubicBezTo>
                    <a:pt x="7558" y="2900"/>
                    <a:pt x="7373" y="3085"/>
                    <a:pt x="7145" y="3085"/>
                  </a:cubicBezTo>
                  <a:lnTo>
                    <a:pt x="895" y="3085"/>
                  </a:lnTo>
                  <a:cubicBezTo>
                    <a:pt x="666" y="3085"/>
                    <a:pt x="481" y="2900"/>
                    <a:pt x="481" y="2671"/>
                  </a:cubicBezTo>
                  <a:lnTo>
                    <a:pt x="481" y="2234"/>
                  </a:lnTo>
                  <a:cubicBezTo>
                    <a:pt x="481" y="2012"/>
                    <a:pt x="368" y="1804"/>
                    <a:pt x="181" y="1683"/>
                  </a:cubicBezTo>
                  <a:lnTo>
                    <a:pt x="35" y="1589"/>
                  </a:lnTo>
                  <a:cubicBezTo>
                    <a:pt x="1" y="1567"/>
                    <a:pt x="1" y="1518"/>
                    <a:pt x="35" y="1496"/>
                  </a:cubicBezTo>
                  <a:close/>
                </a:path>
              </a:pathLst>
            </a:custGeom>
            <a:noFill/>
            <a:ln w="19050" cap="rnd" cmpd="sng">
              <a:solidFill>
                <a:srgbClr val="77ADE6"/>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9"/>
            <p:cNvSpPr/>
            <p:nvPr/>
          </p:nvSpPr>
          <p:spPr>
            <a:xfrm>
              <a:off x="5647827" y="1099525"/>
              <a:ext cx="923722" cy="923711"/>
            </a:xfrm>
            <a:custGeom>
              <a:avLst/>
              <a:gdLst/>
              <a:ahLst/>
              <a:cxnLst/>
              <a:rect l="l" t="t" r="r" b="b"/>
              <a:pathLst>
                <a:path w="4770" h="4770" extrusionOk="0">
                  <a:moveTo>
                    <a:pt x="2385" y="0"/>
                  </a:moveTo>
                  <a:cubicBezTo>
                    <a:pt x="1067" y="0"/>
                    <a:pt x="0" y="1068"/>
                    <a:pt x="0" y="2385"/>
                  </a:cubicBezTo>
                  <a:cubicBezTo>
                    <a:pt x="0" y="3702"/>
                    <a:pt x="1067" y="4769"/>
                    <a:pt x="2385" y="4769"/>
                  </a:cubicBezTo>
                  <a:cubicBezTo>
                    <a:pt x="3701" y="4769"/>
                    <a:pt x="4769" y="3702"/>
                    <a:pt x="4769" y="2385"/>
                  </a:cubicBezTo>
                  <a:cubicBezTo>
                    <a:pt x="4769" y="1068"/>
                    <a:pt x="3701" y="0"/>
                    <a:pt x="2385" y="0"/>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0" name="Google Shape;570;p19"/>
          <p:cNvGrpSpPr/>
          <p:nvPr/>
        </p:nvGrpSpPr>
        <p:grpSpPr>
          <a:xfrm>
            <a:off x="5536090" y="2417893"/>
            <a:ext cx="2838735" cy="1298430"/>
            <a:chOff x="5536090" y="2417893"/>
            <a:chExt cx="2838735" cy="1298430"/>
          </a:xfrm>
        </p:grpSpPr>
        <p:sp>
          <p:nvSpPr>
            <p:cNvPr id="571" name="Google Shape;571;p19"/>
            <p:cNvSpPr/>
            <p:nvPr/>
          </p:nvSpPr>
          <p:spPr>
            <a:xfrm>
              <a:off x="5673981" y="2880523"/>
              <a:ext cx="240904" cy="194"/>
            </a:xfrm>
            <a:custGeom>
              <a:avLst/>
              <a:gdLst/>
              <a:ahLst/>
              <a:cxnLst/>
              <a:rect l="l" t="t" r="r" b="b"/>
              <a:pathLst>
                <a:path w="1244" h="1" fill="none" extrusionOk="0">
                  <a:moveTo>
                    <a:pt x="1" y="0"/>
                  </a:moveTo>
                  <a:lnTo>
                    <a:pt x="1244" y="0"/>
                  </a:lnTo>
                </a:path>
              </a:pathLst>
            </a:custGeom>
            <a:noFill/>
            <a:ln w="19050" cap="rnd" cmpd="sng">
              <a:solidFill>
                <a:schemeClr val="accent4"/>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9"/>
            <p:cNvSpPr/>
            <p:nvPr/>
          </p:nvSpPr>
          <p:spPr>
            <a:xfrm>
              <a:off x="6911025" y="2581149"/>
              <a:ext cx="1463800" cy="1135174"/>
            </a:xfrm>
            <a:custGeom>
              <a:avLst/>
              <a:gdLst/>
              <a:ahLst/>
              <a:cxnLst/>
              <a:rect l="l" t="t" r="r" b="b"/>
              <a:pathLst>
                <a:path w="7559" h="3084" fill="none" extrusionOk="0">
                  <a:moveTo>
                    <a:pt x="35" y="1495"/>
                  </a:moveTo>
                  <a:lnTo>
                    <a:pt x="180" y="1401"/>
                  </a:lnTo>
                  <a:cubicBezTo>
                    <a:pt x="368" y="1281"/>
                    <a:pt x="482" y="1073"/>
                    <a:pt x="482" y="850"/>
                  </a:cubicBezTo>
                  <a:lnTo>
                    <a:pt x="482" y="414"/>
                  </a:lnTo>
                  <a:cubicBezTo>
                    <a:pt x="482" y="186"/>
                    <a:pt x="667" y="1"/>
                    <a:pt x="895" y="1"/>
                  </a:cubicBezTo>
                  <a:lnTo>
                    <a:pt x="7144" y="1"/>
                  </a:lnTo>
                  <a:cubicBezTo>
                    <a:pt x="7373" y="1"/>
                    <a:pt x="7558" y="186"/>
                    <a:pt x="7558" y="414"/>
                  </a:cubicBezTo>
                  <a:lnTo>
                    <a:pt x="7558" y="2670"/>
                  </a:lnTo>
                  <a:cubicBezTo>
                    <a:pt x="7558" y="2899"/>
                    <a:pt x="7373" y="3084"/>
                    <a:pt x="7144" y="3084"/>
                  </a:cubicBezTo>
                  <a:lnTo>
                    <a:pt x="895" y="3084"/>
                  </a:lnTo>
                  <a:cubicBezTo>
                    <a:pt x="667" y="3084"/>
                    <a:pt x="482" y="2899"/>
                    <a:pt x="482" y="2670"/>
                  </a:cubicBezTo>
                  <a:lnTo>
                    <a:pt x="482" y="2233"/>
                  </a:lnTo>
                  <a:cubicBezTo>
                    <a:pt x="482" y="2011"/>
                    <a:pt x="368" y="1803"/>
                    <a:pt x="180" y="1682"/>
                  </a:cubicBezTo>
                  <a:lnTo>
                    <a:pt x="35" y="1589"/>
                  </a:lnTo>
                  <a:cubicBezTo>
                    <a:pt x="0" y="1567"/>
                    <a:pt x="0" y="1517"/>
                    <a:pt x="35" y="1495"/>
                  </a:cubicBezTo>
                  <a:close/>
                </a:path>
              </a:pathLst>
            </a:custGeom>
            <a:noFill/>
            <a:ln w="19050" cap="rnd" cmpd="sng">
              <a:solidFill>
                <a:srgbClr val="70C2DF"/>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9"/>
            <p:cNvSpPr/>
            <p:nvPr/>
          </p:nvSpPr>
          <p:spPr>
            <a:xfrm>
              <a:off x="5844189" y="2417893"/>
              <a:ext cx="923722" cy="923711"/>
            </a:xfrm>
            <a:custGeom>
              <a:avLst/>
              <a:gdLst/>
              <a:ahLst/>
              <a:cxnLst/>
              <a:rect l="l" t="t" r="r" b="b"/>
              <a:pathLst>
                <a:path w="4770" h="4770" extrusionOk="0">
                  <a:moveTo>
                    <a:pt x="2385" y="0"/>
                  </a:moveTo>
                  <a:cubicBezTo>
                    <a:pt x="1069" y="0"/>
                    <a:pt x="1" y="1068"/>
                    <a:pt x="1" y="2385"/>
                  </a:cubicBezTo>
                  <a:cubicBezTo>
                    <a:pt x="1" y="3702"/>
                    <a:pt x="1069" y="4769"/>
                    <a:pt x="2385" y="4769"/>
                  </a:cubicBezTo>
                  <a:cubicBezTo>
                    <a:pt x="3702" y="4769"/>
                    <a:pt x="4770" y="3702"/>
                    <a:pt x="4770" y="2385"/>
                  </a:cubicBezTo>
                  <a:cubicBezTo>
                    <a:pt x="4770" y="1068"/>
                    <a:pt x="3702" y="0"/>
                    <a:pt x="23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9"/>
            <p:cNvSpPr/>
            <p:nvPr/>
          </p:nvSpPr>
          <p:spPr>
            <a:xfrm>
              <a:off x="5536090" y="2814189"/>
              <a:ext cx="135169" cy="135168"/>
            </a:xfrm>
            <a:custGeom>
              <a:avLst/>
              <a:gdLst/>
              <a:ahLst/>
              <a:cxnLst/>
              <a:rect l="l" t="t" r="r" b="b"/>
              <a:pathLst>
                <a:path w="698" h="698" fill="none" extrusionOk="0">
                  <a:moveTo>
                    <a:pt x="698" y="349"/>
                  </a:moveTo>
                  <a:cubicBezTo>
                    <a:pt x="698" y="542"/>
                    <a:pt x="541" y="698"/>
                    <a:pt x="349" y="698"/>
                  </a:cubicBezTo>
                  <a:cubicBezTo>
                    <a:pt x="156" y="698"/>
                    <a:pt x="0" y="542"/>
                    <a:pt x="0" y="349"/>
                  </a:cubicBezTo>
                  <a:cubicBezTo>
                    <a:pt x="0" y="157"/>
                    <a:pt x="156" y="0"/>
                    <a:pt x="349" y="0"/>
                  </a:cubicBezTo>
                  <a:cubicBezTo>
                    <a:pt x="541" y="0"/>
                    <a:pt x="698" y="157"/>
                    <a:pt x="698" y="349"/>
                  </a:cubicBezTo>
                  <a:close/>
                </a:path>
              </a:pathLst>
            </a:custGeom>
            <a:noFill/>
            <a:ln w="19050" cap="rnd" cmpd="sng">
              <a:solidFill>
                <a:schemeClr val="accent4"/>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9"/>
            <p:cNvSpPr/>
            <p:nvPr/>
          </p:nvSpPr>
          <p:spPr>
            <a:xfrm>
              <a:off x="5564363" y="2842374"/>
              <a:ext cx="78623" cy="78622"/>
            </a:xfrm>
            <a:custGeom>
              <a:avLst/>
              <a:gdLst/>
              <a:ahLst/>
              <a:cxnLst/>
              <a:rect l="l" t="t" r="r" b="b"/>
              <a:pathLst>
                <a:path w="406" h="406" extrusionOk="0">
                  <a:moveTo>
                    <a:pt x="203" y="1"/>
                  </a:moveTo>
                  <a:cubicBezTo>
                    <a:pt x="92" y="1"/>
                    <a:pt x="1" y="91"/>
                    <a:pt x="1" y="203"/>
                  </a:cubicBezTo>
                  <a:cubicBezTo>
                    <a:pt x="1" y="315"/>
                    <a:pt x="92" y="406"/>
                    <a:pt x="203" y="406"/>
                  </a:cubicBezTo>
                  <a:cubicBezTo>
                    <a:pt x="314" y="406"/>
                    <a:pt x="405" y="315"/>
                    <a:pt x="405" y="203"/>
                  </a:cubicBezTo>
                  <a:cubicBezTo>
                    <a:pt x="405" y="91"/>
                    <a:pt x="314" y="1"/>
                    <a:pt x="203" y="1"/>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6" name="Google Shape;576;p19"/>
          <p:cNvGrpSpPr/>
          <p:nvPr/>
        </p:nvGrpSpPr>
        <p:grpSpPr>
          <a:xfrm>
            <a:off x="5647827" y="3736068"/>
            <a:ext cx="2530249" cy="1222261"/>
            <a:chOff x="5647827" y="3736068"/>
            <a:chExt cx="2530249" cy="1222261"/>
          </a:xfrm>
        </p:grpSpPr>
        <p:sp>
          <p:nvSpPr>
            <p:cNvPr id="577" name="Google Shape;577;p19"/>
            <p:cNvSpPr/>
            <p:nvPr/>
          </p:nvSpPr>
          <p:spPr>
            <a:xfrm>
              <a:off x="6714450" y="3900679"/>
              <a:ext cx="1463626" cy="1057650"/>
            </a:xfrm>
            <a:custGeom>
              <a:avLst/>
              <a:gdLst/>
              <a:ahLst/>
              <a:cxnLst/>
              <a:rect l="l" t="t" r="r" b="b"/>
              <a:pathLst>
                <a:path w="7558" h="3084" fill="none" extrusionOk="0">
                  <a:moveTo>
                    <a:pt x="35" y="1495"/>
                  </a:moveTo>
                  <a:lnTo>
                    <a:pt x="181" y="1401"/>
                  </a:lnTo>
                  <a:cubicBezTo>
                    <a:pt x="368" y="1281"/>
                    <a:pt x="481" y="1073"/>
                    <a:pt x="481" y="850"/>
                  </a:cubicBezTo>
                  <a:lnTo>
                    <a:pt x="481" y="414"/>
                  </a:lnTo>
                  <a:cubicBezTo>
                    <a:pt x="481" y="186"/>
                    <a:pt x="666" y="1"/>
                    <a:pt x="895" y="1"/>
                  </a:cubicBezTo>
                  <a:lnTo>
                    <a:pt x="7145" y="1"/>
                  </a:lnTo>
                  <a:cubicBezTo>
                    <a:pt x="7373" y="1"/>
                    <a:pt x="7558" y="186"/>
                    <a:pt x="7558" y="414"/>
                  </a:cubicBezTo>
                  <a:lnTo>
                    <a:pt x="7558" y="2670"/>
                  </a:lnTo>
                  <a:cubicBezTo>
                    <a:pt x="7558" y="2898"/>
                    <a:pt x="7373" y="3084"/>
                    <a:pt x="7145" y="3084"/>
                  </a:cubicBezTo>
                  <a:lnTo>
                    <a:pt x="895" y="3084"/>
                  </a:lnTo>
                  <a:cubicBezTo>
                    <a:pt x="666" y="3084"/>
                    <a:pt x="481" y="2898"/>
                    <a:pt x="481" y="2670"/>
                  </a:cubicBezTo>
                  <a:lnTo>
                    <a:pt x="481" y="2233"/>
                  </a:lnTo>
                  <a:cubicBezTo>
                    <a:pt x="481" y="2011"/>
                    <a:pt x="368" y="1803"/>
                    <a:pt x="181" y="1682"/>
                  </a:cubicBezTo>
                  <a:lnTo>
                    <a:pt x="35" y="1589"/>
                  </a:lnTo>
                  <a:cubicBezTo>
                    <a:pt x="1" y="1567"/>
                    <a:pt x="1" y="1517"/>
                    <a:pt x="35" y="1495"/>
                  </a:cubicBezTo>
                  <a:close/>
                </a:path>
              </a:pathLst>
            </a:custGeom>
            <a:noFill/>
            <a:ln w="19050" cap="rnd" cmpd="sng">
              <a:solidFill>
                <a:schemeClr val="dk2"/>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9"/>
            <p:cNvSpPr/>
            <p:nvPr/>
          </p:nvSpPr>
          <p:spPr>
            <a:xfrm>
              <a:off x="5647827" y="3736068"/>
              <a:ext cx="923722" cy="923904"/>
            </a:xfrm>
            <a:custGeom>
              <a:avLst/>
              <a:gdLst/>
              <a:ahLst/>
              <a:cxnLst/>
              <a:rect l="l" t="t" r="r" b="b"/>
              <a:pathLst>
                <a:path w="4770" h="4771" extrusionOk="0">
                  <a:moveTo>
                    <a:pt x="2385" y="1"/>
                  </a:moveTo>
                  <a:cubicBezTo>
                    <a:pt x="1067" y="1"/>
                    <a:pt x="0" y="1069"/>
                    <a:pt x="0" y="2386"/>
                  </a:cubicBezTo>
                  <a:cubicBezTo>
                    <a:pt x="0" y="3703"/>
                    <a:pt x="1067" y="4771"/>
                    <a:pt x="2385" y="4771"/>
                  </a:cubicBezTo>
                  <a:cubicBezTo>
                    <a:pt x="3701" y="4771"/>
                    <a:pt x="4769" y="3703"/>
                    <a:pt x="4769" y="2386"/>
                  </a:cubicBezTo>
                  <a:cubicBezTo>
                    <a:pt x="4769" y="1069"/>
                    <a:pt x="3701" y="1"/>
                    <a:pt x="23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9"/>
            <p:cNvSpPr txBox="1"/>
            <p:nvPr/>
          </p:nvSpPr>
          <p:spPr>
            <a:xfrm>
              <a:off x="5774896" y="3971674"/>
              <a:ext cx="669600" cy="453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Fira Sans SemiBold"/>
                  <a:ea typeface="Fira Sans SemiBold"/>
                  <a:cs typeface="Fira Sans SemiBold"/>
                  <a:sym typeface="Fira Sans SemiBold"/>
                </a:rPr>
                <a:t>03</a:t>
              </a:r>
              <a:endParaRPr sz="2600">
                <a:solidFill>
                  <a:schemeClr val="lt1"/>
                </a:solidFill>
                <a:latin typeface="Fira Sans SemiBold"/>
                <a:ea typeface="Fira Sans SemiBold"/>
                <a:cs typeface="Fira Sans SemiBold"/>
                <a:sym typeface="Fira Sans SemiBold"/>
              </a:endParaRPr>
            </a:p>
          </p:txBody>
        </p:sp>
      </p:grpSp>
      <p:sp>
        <p:nvSpPr>
          <p:cNvPr id="580" name="Google Shape;580;p19"/>
          <p:cNvSpPr txBox="1"/>
          <p:nvPr/>
        </p:nvSpPr>
        <p:spPr>
          <a:xfrm>
            <a:off x="5793971" y="1334883"/>
            <a:ext cx="669600" cy="453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Fira Sans SemiBold"/>
                <a:ea typeface="Fira Sans SemiBold"/>
                <a:cs typeface="Fira Sans SemiBold"/>
                <a:sym typeface="Fira Sans SemiBold"/>
              </a:rPr>
              <a:t>01</a:t>
            </a:r>
            <a:endParaRPr sz="2600">
              <a:solidFill>
                <a:schemeClr val="lt1"/>
              </a:solidFill>
              <a:latin typeface="Fira Sans SemiBold"/>
              <a:ea typeface="Fira Sans SemiBold"/>
              <a:cs typeface="Fira Sans SemiBold"/>
              <a:sym typeface="Fira Sans SemiBold"/>
            </a:endParaRPr>
          </a:p>
        </p:txBody>
      </p:sp>
      <p:sp>
        <p:nvSpPr>
          <p:cNvPr id="581" name="Google Shape;581;p19"/>
          <p:cNvSpPr txBox="1"/>
          <p:nvPr/>
        </p:nvSpPr>
        <p:spPr>
          <a:xfrm>
            <a:off x="5973986" y="2653156"/>
            <a:ext cx="669600" cy="453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Fira Sans SemiBold"/>
                <a:ea typeface="Fira Sans SemiBold"/>
                <a:cs typeface="Fira Sans SemiBold"/>
                <a:sym typeface="Fira Sans SemiBold"/>
              </a:rPr>
              <a:t>02</a:t>
            </a:r>
            <a:endParaRPr sz="2600">
              <a:solidFill>
                <a:schemeClr val="lt1"/>
              </a:solidFill>
              <a:latin typeface="Fira Sans SemiBold"/>
              <a:ea typeface="Fira Sans SemiBold"/>
              <a:cs typeface="Fira Sans SemiBold"/>
              <a:sym typeface="Fira Sans SemiBold"/>
            </a:endParaRPr>
          </a:p>
        </p:txBody>
      </p:sp>
      <p:sp>
        <p:nvSpPr>
          <p:cNvPr id="582" name="Google Shape;582;p19"/>
          <p:cNvSpPr txBox="1"/>
          <p:nvPr/>
        </p:nvSpPr>
        <p:spPr>
          <a:xfrm>
            <a:off x="360325" y="1099525"/>
            <a:ext cx="2499600" cy="34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i="1">
                <a:solidFill>
                  <a:schemeClr val="dk1"/>
                </a:solidFill>
                <a:latin typeface="Fira Sans Extra Condensed"/>
                <a:ea typeface="Fira Sans Extra Condensed"/>
                <a:cs typeface="Fira Sans Extra Condensed"/>
                <a:sym typeface="Fira Sans Extra Condensed"/>
              </a:rPr>
              <a:t>“Sundhed handler om følelsen af livsmod og livsglæde og følelsen af at kunne mestre (hverdagen) livets mange forskellige situationer. Sundhed er at have en følelse af sammenhæng, dvs. En følelse af begribelighed, håndterbarhed og meningsfuldhed”</a:t>
            </a:r>
            <a:endParaRPr sz="1600" i="1">
              <a:solidFill>
                <a:schemeClr val="dk1"/>
              </a:solidFill>
              <a:latin typeface="Fira Sans Extra Condensed"/>
              <a:ea typeface="Fira Sans Extra Condensed"/>
              <a:cs typeface="Fira Sans Extra Condensed"/>
              <a:sym typeface="Fira Sans Extra Condensed"/>
            </a:endParaRPr>
          </a:p>
        </p:txBody>
      </p:sp>
      <p:sp>
        <p:nvSpPr>
          <p:cNvPr id="583" name="Google Shape;583;p19"/>
          <p:cNvSpPr txBox="1"/>
          <p:nvPr/>
        </p:nvSpPr>
        <p:spPr>
          <a:xfrm>
            <a:off x="7085800" y="2653213"/>
            <a:ext cx="1251900" cy="96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latin typeface="Roboto"/>
                <a:ea typeface="Roboto"/>
                <a:cs typeface="Roboto"/>
                <a:sym typeface="Roboto"/>
              </a:rPr>
              <a:t>At livet er håndterbart dvs. At den enkelte oplever at have tilstrækkelige ressourcer til at håndtere problemer </a:t>
            </a:r>
            <a:endParaRPr sz="8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grpSp>
        <p:nvGrpSpPr>
          <p:cNvPr id="588" name="Google Shape;588;p20"/>
          <p:cNvGrpSpPr/>
          <p:nvPr/>
        </p:nvGrpSpPr>
        <p:grpSpPr>
          <a:xfrm>
            <a:off x="2684776" y="1455637"/>
            <a:ext cx="3773117" cy="835289"/>
            <a:chOff x="2684776" y="1455637"/>
            <a:chExt cx="3773117" cy="835289"/>
          </a:xfrm>
        </p:grpSpPr>
        <p:sp>
          <p:nvSpPr>
            <p:cNvPr id="589" name="Google Shape;589;p20"/>
            <p:cNvSpPr/>
            <p:nvPr/>
          </p:nvSpPr>
          <p:spPr>
            <a:xfrm>
              <a:off x="3412996" y="1809162"/>
              <a:ext cx="893275" cy="9710"/>
            </a:xfrm>
            <a:custGeom>
              <a:avLst/>
              <a:gdLst/>
              <a:ahLst/>
              <a:cxnLst/>
              <a:rect l="l" t="t" r="r" b="b"/>
              <a:pathLst>
                <a:path w="7652" h="1" fill="none" extrusionOk="0">
                  <a:moveTo>
                    <a:pt x="1" y="1"/>
                  </a:moveTo>
                  <a:lnTo>
                    <a:pt x="7651" y="1"/>
                  </a:lnTo>
                </a:path>
              </a:pathLst>
            </a:custGeom>
            <a:noFill/>
            <a:ln w="9525"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0"/>
            <p:cNvSpPr/>
            <p:nvPr/>
          </p:nvSpPr>
          <p:spPr>
            <a:xfrm>
              <a:off x="4934748" y="1813965"/>
              <a:ext cx="794131" cy="104"/>
            </a:xfrm>
            <a:custGeom>
              <a:avLst/>
              <a:gdLst/>
              <a:ahLst/>
              <a:cxnLst/>
              <a:rect l="l" t="t" r="r" b="b"/>
              <a:pathLst>
                <a:path w="7660" h="1" fill="none" extrusionOk="0">
                  <a:moveTo>
                    <a:pt x="7660" y="1"/>
                  </a:moveTo>
                  <a:lnTo>
                    <a:pt x="0" y="1"/>
                  </a:lnTo>
                </a:path>
              </a:pathLst>
            </a:custGeom>
            <a:noFill/>
            <a:ln w="9525" cap="rnd"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0"/>
            <p:cNvSpPr/>
            <p:nvPr/>
          </p:nvSpPr>
          <p:spPr>
            <a:xfrm>
              <a:off x="4278614" y="1455637"/>
              <a:ext cx="670865" cy="835289"/>
            </a:xfrm>
            <a:custGeom>
              <a:avLst/>
              <a:gdLst/>
              <a:ahLst/>
              <a:cxnLst/>
              <a:rect l="l" t="t" r="r" b="b"/>
              <a:pathLst>
                <a:path w="6471" h="8057" extrusionOk="0">
                  <a:moveTo>
                    <a:pt x="3230" y="1"/>
                  </a:moveTo>
                  <a:cubicBezTo>
                    <a:pt x="1759" y="1"/>
                    <a:pt x="548" y="1437"/>
                    <a:pt x="377" y="3290"/>
                  </a:cubicBezTo>
                  <a:cubicBezTo>
                    <a:pt x="370" y="3289"/>
                    <a:pt x="363" y="3286"/>
                    <a:pt x="355" y="3286"/>
                  </a:cubicBezTo>
                  <a:cubicBezTo>
                    <a:pt x="159" y="3286"/>
                    <a:pt x="0" y="3511"/>
                    <a:pt x="0" y="3788"/>
                  </a:cubicBezTo>
                  <a:cubicBezTo>
                    <a:pt x="0" y="4066"/>
                    <a:pt x="159" y="4290"/>
                    <a:pt x="355" y="4290"/>
                  </a:cubicBezTo>
                  <a:cubicBezTo>
                    <a:pt x="367" y="4290"/>
                    <a:pt x="376" y="4287"/>
                    <a:pt x="387" y="4286"/>
                  </a:cubicBezTo>
                  <a:cubicBezTo>
                    <a:pt x="521" y="5470"/>
                    <a:pt x="1082" y="6473"/>
                    <a:pt x="1860" y="7023"/>
                  </a:cubicBezTo>
                  <a:cubicBezTo>
                    <a:pt x="1818" y="7318"/>
                    <a:pt x="1723" y="7726"/>
                    <a:pt x="1512" y="8057"/>
                  </a:cubicBezTo>
                  <a:lnTo>
                    <a:pt x="4947" y="8057"/>
                  </a:lnTo>
                  <a:cubicBezTo>
                    <a:pt x="4737" y="7726"/>
                    <a:pt x="4642" y="7318"/>
                    <a:pt x="4601" y="7023"/>
                  </a:cubicBezTo>
                  <a:cubicBezTo>
                    <a:pt x="5379" y="6473"/>
                    <a:pt x="5940" y="5469"/>
                    <a:pt x="6073" y="4284"/>
                  </a:cubicBezTo>
                  <a:cubicBezTo>
                    <a:pt x="6087" y="4287"/>
                    <a:pt x="6101" y="4290"/>
                    <a:pt x="6115" y="4290"/>
                  </a:cubicBezTo>
                  <a:cubicBezTo>
                    <a:pt x="6311" y="4290"/>
                    <a:pt x="6471" y="4066"/>
                    <a:pt x="6471" y="3788"/>
                  </a:cubicBezTo>
                  <a:cubicBezTo>
                    <a:pt x="6471" y="3511"/>
                    <a:pt x="6311" y="3286"/>
                    <a:pt x="6115" y="3286"/>
                  </a:cubicBezTo>
                  <a:cubicBezTo>
                    <a:pt x="6104" y="3286"/>
                    <a:pt x="6094" y="3290"/>
                    <a:pt x="6083" y="3291"/>
                  </a:cubicBezTo>
                  <a:cubicBezTo>
                    <a:pt x="5913" y="1438"/>
                    <a:pt x="4701" y="1"/>
                    <a:pt x="32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0"/>
            <p:cNvSpPr/>
            <p:nvPr/>
          </p:nvSpPr>
          <p:spPr>
            <a:xfrm>
              <a:off x="2684776" y="1462362"/>
              <a:ext cx="729129" cy="729025"/>
            </a:xfrm>
            <a:custGeom>
              <a:avLst/>
              <a:gdLst/>
              <a:ahLst/>
              <a:cxnLst/>
              <a:rect l="l" t="t" r="r" b="b"/>
              <a:pathLst>
                <a:path w="7033" h="7032" extrusionOk="0">
                  <a:moveTo>
                    <a:pt x="3517" y="1"/>
                  </a:moveTo>
                  <a:cubicBezTo>
                    <a:pt x="1575" y="1"/>
                    <a:pt x="1" y="1575"/>
                    <a:pt x="1" y="3517"/>
                  </a:cubicBezTo>
                  <a:cubicBezTo>
                    <a:pt x="1" y="5458"/>
                    <a:pt x="1575" y="7032"/>
                    <a:pt x="3517" y="7032"/>
                  </a:cubicBezTo>
                  <a:cubicBezTo>
                    <a:pt x="5459" y="7032"/>
                    <a:pt x="7033" y="5458"/>
                    <a:pt x="7033" y="3517"/>
                  </a:cubicBezTo>
                  <a:cubicBezTo>
                    <a:pt x="7033" y="1575"/>
                    <a:pt x="5459" y="1"/>
                    <a:pt x="35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0"/>
            <p:cNvSpPr/>
            <p:nvPr/>
          </p:nvSpPr>
          <p:spPr>
            <a:xfrm>
              <a:off x="5728765" y="1462362"/>
              <a:ext cx="729129" cy="729129"/>
            </a:xfrm>
            <a:custGeom>
              <a:avLst/>
              <a:gdLst/>
              <a:ahLst/>
              <a:cxnLst/>
              <a:rect l="l" t="t" r="r" b="b"/>
              <a:pathLst>
                <a:path w="7033" h="7033" extrusionOk="0">
                  <a:moveTo>
                    <a:pt x="3517" y="0"/>
                  </a:moveTo>
                  <a:cubicBezTo>
                    <a:pt x="1575" y="0"/>
                    <a:pt x="1" y="1575"/>
                    <a:pt x="1" y="3516"/>
                  </a:cubicBezTo>
                  <a:cubicBezTo>
                    <a:pt x="1" y="5458"/>
                    <a:pt x="1575" y="7033"/>
                    <a:pt x="3517" y="7033"/>
                  </a:cubicBezTo>
                  <a:cubicBezTo>
                    <a:pt x="5458" y="7033"/>
                    <a:pt x="7033" y="5458"/>
                    <a:pt x="7033" y="3516"/>
                  </a:cubicBezTo>
                  <a:cubicBezTo>
                    <a:pt x="7033" y="1575"/>
                    <a:pt x="5458" y="0"/>
                    <a:pt x="35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4" name="Google Shape;594;p20"/>
          <p:cNvGrpSpPr/>
          <p:nvPr/>
        </p:nvGrpSpPr>
        <p:grpSpPr>
          <a:xfrm>
            <a:off x="2684776" y="2286041"/>
            <a:ext cx="3773117" cy="955757"/>
            <a:chOff x="2684776" y="2286041"/>
            <a:chExt cx="3773117" cy="955757"/>
          </a:xfrm>
        </p:grpSpPr>
        <p:sp>
          <p:nvSpPr>
            <p:cNvPr id="595" name="Google Shape;595;p20"/>
            <p:cNvSpPr/>
            <p:nvPr/>
          </p:nvSpPr>
          <p:spPr>
            <a:xfrm>
              <a:off x="3910271" y="2286041"/>
              <a:ext cx="1406421" cy="955757"/>
            </a:xfrm>
            <a:custGeom>
              <a:avLst/>
              <a:gdLst/>
              <a:ahLst/>
              <a:cxnLst/>
              <a:rect l="l" t="t" r="r" b="b"/>
              <a:pathLst>
                <a:path w="13566" h="9219" extrusionOk="0">
                  <a:moveTo>
                    <a:pt x="5065" y="1"/>
                  </a:moveTo>
                  <a:cubicBezTo>
                    <a:pt x="4929" y="216"/>
                    <a:pt x="4744" y="399"/>
                    <a:pt x="4491" y="495"/>
                  </a:cubicBezTo>
                  <a:cubicBezTo>
                    <a:pt x="3545" y="857"/>
                    <a:pt x="564" y="1436"/>
                    <a:pt x="429" y="3500"/>
                  </a:cubicBezTo>
                  <a:cubicBezTo>
                    <a:pt x="333" y="4970"/>
                    <a:pt x="116" y="7487"/>
                    <a:pt x="0" y="9219"/>
                  </a:cubicBezTo>
                  <a:lnTo>
                    <a:pt x="2087" y="9219"/>
                  </a:lnTo>
                  <a:cubicBezTo>
                    <a:pt x="2298" y="7596"/>
                    <a:pt x="2524" y="5672"/>
                    <a:pt x="2524" y="5672"/>
                  </a:cubicBezTo>
                  <a:cubicBezTo>
                    <a:pt x="2524" y="5672"/>
                    <a:pt x="2834" y="7543"/>
                    <a:pt x="2990" y="9219"/>
                  </a:cubicBezTo>
                  <a:lnTo>
                    <a:pt x="10576" y="9219"/>
                  </a:lnTo>
                  <a:cubicBezTo>
                    <a:pt x="10731" y="7543"/>
                    <a:pt x="11041" y="5672"/>
                    <a:pt x="11041" y="5672"/>
                  </a:cubicBezTo>
                  <a:cubicBezTo>
                    <a:pt x="11041" y="5672"/>
                    <a:pt x="11268" y="7596"/>
                    <a:pt x="11478" y="9219"/>
                  </a:cubicBezTo>
                  <a:lnTo>
                    <a:pt x="13565" y="9219"/>
                  </a:lnTo>
                  <a:cubicBezTo>
                    <a:pt x="13449" y="7487"/>
                    <a:pt x="13233" y="4970"/>
                    <a:pt x="13137" y="3500"/>
                  </a:cubicBezTo>
                  <a:cubicBezTo>
                    <a:pt x="13001" y="1436"/>
                    <a:pt x="10021" y="857"/>
                    <a:pt x="9075" y="495"/>
                  </a:cubicBezTo>
                  <a:cubicBezTo>
                    <a:pt x="8822" y="399"/>
                    <a:pt x="8637" y="216"/>
                    <a:pt x="85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0"/>
            <p:cNvSpPr/>
            <p:nvPr/>
          </p:nvSpPr>
          <p:spPr>
            <a:xfrm>
              <a:off x="5728765" y="2393133"/>
              <a:ext cx="729129" cy="729232"/>
            </a:xfrm>
            <a:custGeom>
              <a:avLst/>
              <a:gdLst/>
              <a:ahLst/>
              <a:cxnLst/>
              <a:rect l="l" t="t" r="r" b="b"/>
              <a:pathLst>
                <a:path w="7033" h="7034" extrusionOk="0">
                  <a:moveTo>
                    <a:pt x="3517" y="1"/>
                  </a:moveTo>
                  <a:cubicBezTo>
                    <a:pt x="1575" y="1"/>
                    <a:pt x="1" y="1575"/>
                    <a:pt x="1" y="3517"/>
                  </a:cubicBezTo>
                  <a:cubicBezTo>
                    <a:pt x="1" y="5459"/>
                    <a:pt x="1575" y="7033"/>
                    <a:pt x="3517" y="7033"/>
                  </a:cubicBezTo>
                  <a:cubicBezTo>
                    <a:pt x="5458" y="7033"/>
                    <a:pt x="7033" y="5459"/>
                    <a:pt x="7033" y="3517"/>
                  </a:cubicBezTo>
                  <a:cubicBezTo>
                    <a:pt x="7033" y="1575"/>
                    <a:pt x="5458" y="1"/>
                    <a:pt x="35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0"/>
            <p:cNvSpPr/>
            <p:nvPr/>
          </p:nvSpPr>
          <p:spPr>
            <a:xfrm>
              <a:off x="2684776" y="2393133"/>
              <a:ext cx="729129" cy="729129"/>
            </a:xfrm>
            <a:custGeom>
              <a:avLst/>
              <a:gdLst/>
              <a:ahLst/>
              <a:cxnLst/>
              <a:rect l="l" t="t" r="r" b="b"/>
              <a:pathLst>
                <a:path w="7033" h="7033" extrusionOk="0">
                  <a:moveTo>
                    <a:pt x="3517" y="1"/>
                  </a:moveTo>
                  <a:cubicBezTo>
                    <a:pt x="1575" y="1"/>
                    <a:pt x="1" y="1575"/>
                    <a:pt x="1" y="3517"/>
                  </a:cubicBezTo>
                  <a:cubicBezTo>
                    <a:pt x="1" y="5459"/>
                    <a:pt x="1575" y="7033"/>
                    <a:pt x="3517" y="7033"/>
                  </a:cubicBezTo>
                  <a:cubicBezTo>
                    <a:pt x="5459" y="7033"/>
                    <a:pt x="7033" y="5459"/>
                    <a:pt x="7033" y="3517"/>
                  </a:cubicBezTo>
                  <a:cubicBezTo>
                    <a:pt x="7033" y="1575"/>
                    <a:pt x="5459" y="1"/>
                    <a:pt x="35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0"/>
            <p:cNvSpPr/>
            <p:nvPr/>
          </p:nvSpPr>
          <p:spPr>
            <a:xfrm>
              <a:off x="5003482" y="2757637"/>
              <a:ext cx="725396" cy="104"/>
            </a:xfrm>
            <a:custGeom>
              <a:avLst/>
              <a:gdLst/>
              <a:ahLst/>
              <a:cxnLst/>
              <a:rect l="l" t="t" r="r" b="b"/>
              <a:pathLst>
                <a:path w="6997" h="1" fill="none" extrusionOk="0">
                  <a:moveTo>
                    <a:pt x="0" y="1"/>
                  </a:moveTo>
                  <a:lnTo>
                    <a:pt x="6997" y="1"/>
                  </a:lnTo>
                </a:path>
              </a:pathLst>
            </a:custGeom>
            <a:noFill/>
            <a:ln w="9525" cap="rnd" cmpd="sng">
              <a:solidFill>
                <a:schemeClr val="lt2"/>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0"/>
            <p:cNvSpPr/>
            <p:nvPr/>
          </p:nvSpPr>
          <p:spPr>
            <a:xfrm>
              <a:off x="3399277" y="2757338"/>
              <a:ext cx="886918" cy="104"/>
            </a:xfrm>
            <a:custGeom>
              <a:avLst/>
              <a:gdLst/>
              <a:ahLst/>
              <a:cxnLst/>
              <a:rect l="l" t="t" r="r" b="b"/>
              <a:pathLst>
                <a:path w="8555" h="1" fill="none" extrusionOk="0">
                  <a:moveTo>
                    <a:pt x="8555" y="1"/>
                  </a:moveTo>
                  <a:lnTo>
                    <a:pt x="0" y="1"/>
                  </a:lnTo>
                </a:path>
              </a:pathLst>
            </a:custGeom>
            <a:noFill/>
            <a:ln w="9525" cap="rnd" cmpd="sng">
              <a:solidFill>
                <a:schemeClr val="lt2"/>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0" name="Google Shape;600;p20"/>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Definition. Chris McDonald</a:t>
            </a:r>
            <a:endParaRPr dirty="0"/>
          </a:p>
        </p:txBody>
      </p:sp>
      <p:sp>
        <p:nvSpPr>
          <p:cNvPr id="601" name="Google Shape;601;p20"/>
          <p:cNvSpPr/>
          <p:nvPr/>
        </p:nvSpPr>
        <p:spPr>
          <a:xfrm>
            <a:off x="2800457" y="1635351"/>
            <a:ext cx="501808" cy="390605"/>
          </a:xfrm>
          <a:custGeom>
            <a:avLst/>
            <a:gdLst/>
            <a:ahLst/>
            <a:cxnLst/>
            <a:rect l="l" t="t" r="r" b="b"/>
            <a:pathLst>
              <a:path w="5582" h="4345" extrusionOk="0">
                <a:moveTo>
                  <a:pt x="2176" y="0"/>
                </a:moveTo>
                <a:cubicBezTo>
                  <a:pt x="1979" y="0"/>
                  <a:pt x="1817" y="108"/>
                  <a:pt x="1733" y="177"/>
                </a:cubicBezTo>
                <a:cubicBezTo>
                  <a:pt x="1722" y="499"/>
                  <a:pt x="2039" y="713"/>
                  <a:pt x="2324" y="789"/>
                </a:cubicBezTo>
                <a:cubicBezTo>
                  <a:pt x="2393" y="808"/>
                  <a:pt x="2385" y="912"/>
                  <a:pt x="2324" y="912"/>
                </a:cubicBezTo>
                <a:cubicBezTo>
                  <a:pt x="2319" y="912"/>
                  <a:pt x="2314" y="911"/>
                  <a:pt x="2308" y="910"/>
                </a:cubicBezTo>
                <a:cubicBezTo>
                  <a:pt x="2221" y="886"/>
                  <a:pt x="2132" y="851"/>
                  <a:pt x="2047" y="808"/>
                </a:cubicBezTo>
                <a:cubicBezTo>
                  <a:pt x="1923" y="992"/>
                  <a:pt x="1727" y="1144"/>
                  <a:pt x="1500" y="1168"/>
                </a:cubicBezTo>
                <a:cubicBezTo>
                  <a:pt x="1497" y="1169"/>
                  <a:pt x="1494" y="1169"/>
                  <a:pt x="1492" y="1169"/>
                </a:cubicBezTo>
                <a:cubicBezTo>
                  <a:pt x="1421" y="1169"/>
                  <a:pt x="1408" y="1056"/>
                  <a:pt x="1483" y="1049"/>
                </a:cubicBezTo>
                <a:cubicBezTo>
                  <a:pt x="1671" y="1029"/>
                  <a:pt x="1842" y="901"/>
                  <a:pt x="1945" y="746"/>
                </a:cubicBezTo>
                <a:cubicBezTo>
                  <a:pt x="1757" y="619"/>
                  <a:pt x="1614" y="437"/>
                  <a:pt x="1612" y="205"/>
                </a:cubicBezTo>
                <a:cubicBezTo>
                  <a:pt x="1542" y="174"/>
                  <a:pt x="1474" y="161"/>
                  <a:pt x="1411" y="161"/>
                </a:cubicBezTo>
                <a:cubicBezTo>
                  <a:pt x="1075" y="161"/>
                  <a:pt x="842" y="527"/>
                  <a:pt x="842" y="527"/>
                </a:cubicBezTo>
                <a:cubicBezTo>
                  <a:pt x="391" y="558"/>
                  <a:pt x="365" y="969"/>
                  <a:pt x="366" y="1085"/>
                </a:cubicBezTo>
                <a:cubicBezTo>
                  <a:pt x="455" y="1137"/>
                  <a:pt x="561" y="1165"/>
                  <a:pt x="665" y="1165"/>
                </a:cubicBezTo>
                <a:cubicBezTo>
                  <a:pt x="730" y="1165"/>
                  <a:pt x="794" y="1154"/>
                  <a:pt x="851" y="1132"/>
                </a:cubicBezTo>
                <a:cubicBezTo>
                  <a:pt x="855" y="1130"/>
                  <a:pt x="858" y="1128"/>
                  <a:pt x="861" y="1127"/>
                </a:cubicBezTo>
                <a:cubicBezTo>
                  <a:pt x="1034" y="1054"/>
                  <a:pt x="1098" y="882"/>
                  <a:pt x="1061" y="702"/>
                </a:cubicBezTo>
                <a:cubicBezTo>
                  <a:pt x="1053" y="659"/>
                  <a:pt x="1086" y="635"/>
                  <a:pt x="1120" y="635"/>
                </a:cubicBezTo>
                <a:cubicBezTo>
                  <a:pt x="1147" y="635"/>
                  <a:pt x="1175" y="651"/>
                  <a:pt x="1182" y="685"/>
                </a:cubicBezTo>
                <a:cubicBezTo>
                  <a:pt x="1225" y="897"/>
                  <a:pt x="1148" y="1098"/>
                  <a:pt x="977" y="1202"/>
                </a:cubicBezTo>
                <a:cubicBezTo>
                  <a:pt x="1139" y="1388"/>
                  <a:pt x="1173" y="1650"/>
                  <a:pt x="1054" y="1875"/>
                </a:cubicBezTo>
                <a:cubicBezTo>
                  <a:pt x="1042" y="1898"/>
                  <a:pt x="1020" y="1908"/>
                  <a:pt x="999" y="1908"/>
                </a:cubicBezTo>
                <a:cubicBezTo>
                  <a:pt x="958" y="1908"/>
                  <a:pt x="919" y="1873"/>
                  <a:pt x="943" y="1828"/>
                </a:cubicBezTo>
                <a:cubicBezTo>
                  <a:pt x="1046" y="1634"/>
                  <a:pt x="1018" y="1407"/>
                  <a:pt x="859" y="1254"/>
                </a:cubicBezTo>
                <a:cubicBezTo>
                  <a:pt x="856" y="1255"/>
                  <a:pt x="854" y="1256"/>
                  <a:pt x="850" y="1257"/>
                </a:cubicBezTo>
                <a:cubicBezTo>
                  <a:pt x="790" y="1274"/>
                  <a:pt x="726" y="1282"/>
                  <a:pt x="660" y="1282"/>
                </a:cubicBezTo>
                <a:cubicBezTo>
                  <a:pt x="535" y="1282"/>
                  <a:pt x="407" y="1251"/>
                  <a:pt x="300" y="1188"/>
                </a:cubicBezTo>
                <a:cubicBezTo>
                  <a:pt x="1" y="1539"/>
                  <a:pt x="276" y="1855"/>
                  <a:pt x="276" y="1855"/>
                </a:cubicBezTo>
                <a:cubicBezTo>
                  <a:pt x="141" y="2391"/>
                  <a:pt x="692" y="2419"/>
                  <a:pt x="692" y="2419"/>
                </a:cubicBezTo>
                <a:cubicBezTo>
                  <a:pt x="760" y="2732"/>
                  <a:pt x="1076" y="2768"/>
                  <a:pt x="1208" y="2769"/>
                </a:cubicBezTo>
                <a:cubicBezTo>
                  <a:pt x="1207" y="2761"/>
                  <a:pt x="1207" y="2752"/>
                  <a:pt x="1210" y="2743"/>
                </a:cubicBezTo>
                <a:cubicBezTo>
                  <a:pt x="1259" y="2580"/>
                  <a:pt x="1347" y="2439"/>
                  <a:pt x="1461" y="2332"/>
                </a:cubicBezTo>
                <a:cubicBezTo>
                  <a:pt x="1352" y="2137"/>
                  <a:pt x="1314" y="1879"/>
                  <a:pt x="1507" y="1719"/>
                </a:cubicBezTo>
                <a:cubicBezTo>
                  <a:pt x="1519" y="1710"/>
                  <a:pt x="1531" y="1705"/>
                  <a:pt x="1543" y="1705"/>
                </a:cubicBezTo>
                <a:cubicBezTo>
                  <a:pt x="1591" y="1705"/>
                  <a:pt x="1629" y="1775"/>
                  <a:pt x="1581" y="1815"/>
                </a:cubicBezTo>
                <a:cubicBezTo>
                  <a:pt x="1444" y="1929"/>
                  <a:pt x="1482" y="2117"/>
                  <a:pt x="1557" y="2255"/>
                </a:cubicBezTo>
                <a:cubicBezTo>
                  <a:pt x="1679" y="2173"/>
                  <a:pt x="1823" y="2125"/>
                  <a:pt x="1979" y="2125"/>
                </a:cubicBezTo>
                <a:cubicBezTo>
                  <a:pt x="2033" y="2125"/>
                  <a:pt x="2090" y="2131"/>
                  <a:pt x="2147" y="2144"/>
                </a:cubicBezTo>
                <a:cubicBezTo>
                  <a:pt x="2218" y="2159"/>
                  <a:pt x="2209" y="2266"/>
                  <a:pt x="2145" y="2266"/>
                </a:cubicBezTo>
                <a:cubicBezTo>
                  <a:pt x="2141" y="2266"/>
                  <a:pt x="2136" y="2265"/>
                  <a:pt x="2131" y="2264"/>
                </a:cubicBezTo>
                <a:cubicBezTo>
                  <a:pt x="2079" y="2253"/>
                  <a:pt x="2029" y="2248"/>
                  <a:pt x="1981" y="2248"/>
                </a:cubicBezTo>
                <a:cubicBezTo>
                  <a:pt x="1664" y="2248"/>
                  <a:pt x="1416" y="2473"/>
                  <a:pt x="1323" y="2790"/>
                </a:cubicBezTo>
                <a:cubicBezTo>
                  <a:pt x="1316" y="2809"/>
                  <a:pt x="1306" y="2819"/>
                  <a:pt x="1293" y="2825"/>
                </a:cubicBezTo>
                <a:cubicBezTo>
                  <a:pt x="1414" y="3055"/>
                  <a:pt x="1683" y="3101"/>
                  <a:pt x="1878" y="3101"/>
                </a:cubicBezTo>
                <a:cubicBezTo>
                  <a:pt x="2008" y="3101"/>
                  <a:pt x="2106" y="3080"/>
                  <a:pt x="2106" y="3080"/>
                </a:cubicBezTo>
                <a:cubicBezTo>
                  <a:pt x="2195" y="3249"/>
                  <a:pt x="2328" y="3296"/>
                  <a:pt x="2451" y="3296"/>
                </a:cubicBezTo>
                <a:cubicBezTo>
                  <a:pt x="2467" y="3296"/>
                  <a:pt x="2482" y="3295"/>
                  <a:pt x="2498" y="3294"/>
                </a:cubicBezTo>
                <a:cubicBezTo>
                  <a:pt x="2673" y="3688"/>
                  <a:pt x="2954" y="4312"/>
                  <a:pt x="2983" y="4345"/>
                </a:cubicBezTo>
                <a:lnTo>
                  <a:pt x="3239" y="4261"/>
                </a:lnTo>
                <a:lnTo>
                  <a:pt x="2946" y="3349"/>
                </a:lnTo>
                <a:lnTo>
                  <a:pt x="2946" y="3349"/>
                </a:lnTo>
                <a:cubicBezTo>
                  <a:pt x="2998" y="3373"/>
                  <a:pt x="3048" y="3382"/>
                  <a:pt x="3093" y="3382"/>
                </a:cubicBezTo>
                <a:cubicBezTo>
                  <a:pt x="3230" y="3382"/>
                  <a:pt x="3325" y="3297"/>
                  <a:pt x="3325" y="3297"/>
                </a:cubicBezTo>
                <a:cubicBezTo>
                  <a:pt x="3331" y="3302"/>
                  <a:pt x="3337" y="3308"/>
                  <a:pt x="3342" y="3314"/>
                </a:cubicBezTo>
                <a:cubicBezTo>
                  <a:pt x="3580" y="3194"/>
                  <a:pt x="3614" y="2915"/>
                  <a:pt x="3525" y="2674"/>
                </a:cubicBezTo>
                <a:cubicBezTo>
                  <a:pt x="3507" y="2626"/>
                  <a:pt x="3548" y="2590"/>
                  <a:pt x="3586" y="2590"/>
                </a:cubicBezTo>
                <a:cubicBezTo>
                  <a:pt x="3607" y="2590"/>
                  <a:pt x="3627" y="2601"/>
                  <a:pt x="3636" y="2626"/>
                </a:cubicBezTo>
                <a:cubicBezTo>
                  <a:pt x="3688" y="2766"/>
                  <a:pt x="3704" y="2919"/>
                  <a:pt x="3676" y="3056"/>
                </a:cubicBezTo>
                <a:cubicBezTo>
                  <a:pt x="3734" y="3122"/>
                  <a:pt x="3810" y="3157"/>
                  <a:pt x="3889" y="3157"/>
                </a:cubicBezTo>
                <a:cubicBezTo>
                  <a:pt x="3945" y="3157"/>
                  <a:pt x="4003" y="3139"/>
                  <a:pt x="4056" y="3102"/>
                </a:cubicBezTo>
                <a:cubicBezTo>
                  <a:pt x="4068" y="3095"/>
                  <a:pt x="4080" y="3091"/>
                  <a:pt x="4091" y="3091"/>
                </a:cubicBezTo>
                <a:cubicBezTo>
                  <a:pt x="4143" y="3091"/>
                  <a:pt x="4184" y="3162"/>
                  <a:pt x="4131" y="3198"/>
                </a:cubicBezTo>
                <a:cubicBezTo>
                  <a:pt x="4053" y="3251"/>
                  <a:pt x="3970" y="3277"/>
                  <a:pt x="3887" y="3277"/>
                </a:cubicBezTo>
                <a:cubicBezTo>
                  <a:pt x="3796" y="3277"/>
                  <a:pt x="3708" y="3245"/>
                  <a:pt x="3633" y="3183"/>
                </a:cubicBezTo>
                <a:cubicBezTo>
                  <a:pt x="3594" y="3267"/>
                  <a:pt x="3532" y="3341"/>
                  <a:pt x="3446" y="3395"/>
                </a:cubicBezTo>
                <a:cubicBezTo>
                  <a:pt x="3571" y="3474"/>
                  <a:pt x="3701" y="3500"/>
                  <a:pt x="3819" y="3500"/>
                </a:cubicBezTo>
                <a:cubicBezTo>
                  <a:pt x="4035" y="3500"/>
                  <a:pt x="4206" y="3412"/>
                  <a:pt x="4206" y="3412"/>
                </a:cubicBezTo>
                <a:cubicBezTo>
                  <a:pt x="4295" y="3569"/>
                  <a:pt x="4416" y="3613"/>
                  <a:pt x="4524" y="3613"/>
                </a:cubicBezTo>
                <a:cubicBezTo>
                  <a:pt x="4665" y="3613"/>
                  <a:pt x="4784" y="3537"/>
                  <a:pt x="4784" y="3537"/>
                </a:cubicBezTo>
                <a:cubicBezTo>
                  <a:pt x="5186" y="3361"/>
                  <a:pt x="5169" y="3122"/>
                  <a:pt x="5146" y="3034"/>
                </a:cubicBezTo>
                <a:cubicBezTo>
                  <a:pt x="5126" y="3033"/>
                  <a:pt x="5108" y="3023"/>
                  <a:pt x="5097" y="2999"/>
                </a:cubicBezTo>
                <a:cubicBezTo>
                  <a:pt x="4992" y="2753"/>
                  <a:pt x="4778" y="2592"/>
                  <a:pt x="4529" y="2592"/>
                </a:cubicBezTo>
                <a:cubicBezTo>
                  <a:pt x="4465" y="2592"/>
                  <a:pt x="4399" y="2603"/>
                  <a:pt x="4331" y="2626"/>
                </a:cubicBezTo>
                <a:cubicBezTo>
                  <a:pt x="4324" y="2628"/>
                  <a:pt x="4317" y="2629"/>
                  <a:pt x="4311" y="2629"/>
                </a:cubicBezTo>
                <a:cubicBezTo>
                  <a:pt x="4250" y="2629"/>
                  <a:pt x="4218" y="2536"/>
                  <a:pt x="4284" y="2514"/>
                </a:cubicBezTo>
                <a:cubicBezTo>
                  <a:pt x="4366" y="2486"/>
                  <a:pt x="4447" y="2473"/>
                  <a:pt x="4525" y="2473"/>
                </a:cubicBezTo>
                <a:cubicBezTo>
                  <a:pt x="4580" y="2473"/>
                  <a:pt x="4633" y="2479"/>
                  <a:pt x="4684" y="2491"/>
                </a:cubicBezTo>
                <a:cubicBezTo>
                  <a:pt x="4753" y="2335"/>
                  <a:pt x="4752" y="2148"/>
                  <a:pt x="4590" y="2049"/>
                </a:cubicBezTo>
                <a:cubicBezTo>
                  <a:pt x="4535" y="2016"/>
                  <a:pt x="4577" y="1944"/>
                  <a:pt x="4631" y="1944"/>
                </a:cubicBezTo>
                <a:cubicBezTo>
                  <a:pt x="4641" y="1944"/>
                  <a:pt x="4653" y="1947"/>
                  <a:pt x="4664" y="1954"/>
                </a:cubicBezTo>
                <a:cubicBezTo>
                  <a:pt x="4868" y="2077"/>
                  <a:pt x="4885" y="2329"/>
                  <a:pt x="4800" y="2529"/>
                </a:cubicBezTo>
                <a:cubicBezTo>
                  <a:pt x="4967" y="2600"/>
                  <a:pt x="5107" y="2737"/>
                  <a:pt x="5194" y="2921"/>
                </a:cubicBezTo>
                <a:cubicBezTo>
                  <a:pt x="5582" y="2371"/>
                  <a:pt x="5252" y="2089"/>
                  <a:pt x="5252" y="2089"/>
                </a:cubicBezTo>
                <a:cubicBezTo>
                  <a:pt x="5334" y="1647"/>
                  <a:pt x="5159" y="1479"/>
                  <a:pt x="5067" y="1423"/>
                </a:cubicBezTo>
                <a:cubicBezTo>
                  <a:pt x="5056" y="1442"/>
                  <a:pt x="5036" y="1457"/>
                  <a:pt x="5011" y="1457"/>
                </a:cubicBezTo>
                <a:cubicBezTo>
                  <a:pt x="5005" y="1457"/>
                  <a:pt x="4999" y="1457"/>
                  <a:pt x="4992" y="1455"/>
                </a:cubicBezTo>
                <a:cubicBezTo>
                  <a:pt x="4933" y="1438"/>
                  <a:pt x="4870" y="1429"/>
                  <a:pt x="4806" y="1429"/>
                </a:cubicBezTo>
                <a:cubicBezTo>
                  <a:pt x="4609" y="1429"/>
                  <a:pt x="4403" y="1509"/>
                  <a:pt x="4268" y="1662"/>
                </a:cubicBezTo>
                <a:cubicBezTo>
                  <a:pt x="4254" y="1677"/>
                  <a:pt x="4238" y="1683"/>
                  <a:pt x="4222" y="1683"/>
                </a:cubicBezTo>
                <a:cubicBezTo>
                  <a:pt x="4176" y="1683"/>
                  <a:pt x="4133" y="1631"/>
                  <a:pt x="4172" y="1587"/>
                </a:cubicBezTo>
                <a:cubicBezTo>
                  <a:pt x="4251" y="1498"/>
                  <a:pt x="4345" y="1430"/>
                  <a:pt x="4449" y="1384"/>
                </a:cubicBezTo>
                <a:cubicBezTo>
                  <a:pt x="4399" y="1257"/>
                  <a:pt x="4330" y="1058"/>
                  <a:pt x="4418" y="955"/>
                </a:cubicBezTo>
                <a:cubicBezTo>
                  <a:pt x="4431" y="940"/>
                  <a:pt x="4447" y="933"/>
                  <a:pt x="4463" y="933"/>
                </a:cubicBezTo>
                <a:cubicBezTo>
                  <a:pt x="4508" y="933"/>
                  <a:pt x="4551" y="986"/>
                  <a:pt x="4514" y="1029"/>
                </a:cubicBezTo>
                <a:cubicBezTo>
                  <a:pt x="4513" y="1030"/>
                  <a:pt x="4513" y="1030"/>
                  <a:pt x="4513" y="1030"/>
                </a:cubicBezTo>
                <a:cubicBezTo>
                  <a:pt x="4512" y="1032"/>
                  <a:pt x="4511" y="1034"/>
                  <a:pt x="4510" y="1037"/>
                </a:cubicBezTo>
                <a:cubicBezTo>
                  <a:pt x="4508" y="1045"/>
                  <a:pt x="4503" y="1069"/>
                  <a:pt x="4503" y="1086"/>
                </a:cubicBezTo>
                <a:cubicBezTo>
                  <a:pt x="4502" y="1173"/>
                  <a:pt x="4531" y="1260"/>
                  <a:pt x="4564" y="1341"/>
                </a:cubicBezTo>
                <a:cubicBezTo>
                  <a:pt x="4639" y="1320"/>
                  <a:pt x="4718" y="1309"/>
                  <a:pt x="4797" y="1309"/>
                </a:cubicBezTo>
                <a:cubicBezTo>
                  <a:pt x="4868" y="1309"/>
                  <a:pt x="4940" y="1317"/>
                  <a:pt x="5011" y="1335"/>
                </a:cubicBezTo>
                <a:cubicBezTo>
                  <a:pt x="4940" y="732"/>
                  <a:pt x="4348" y="708"/>
                  <a:pt x="4348" y="708"/>
                </a:cubicBezTo>
                <a:cubicBezTo>
                  <a:pt x="4223" y="378"/>
                  <a:pt x="3937" y="318"/>
                  <a:pt x="3747" y="318"/>
                </a:cubicBezTo>
                <a:cubicBezTo>
                  <a:pt x="3697" y="318"/>
                  <a:pt x="3654" y="322"/>
                  <a:pt x="3622" y="327"/>
                </a:cubicBezTo>
                <a:cubicBezTo>
                  <a:pt x="3544" y="655"/>
                  <a:pt x="3635" y="1005"/>
                  <a:pt x="3972" y="1153"/>
                </a:cubicBezTo>
                <a:cubicBezTo>
                  <a:pt x="4035" y="1180"/>
                  <a:pt x="4006" y="1270"/>
                  <a:pt x="3949" y="1270"/>
                </a:cubicBezTo>
                <a:cubicBezTo>
                  <a:pt x="3941" y="1270"/>
                  <a:pt x="3933" y="1268"/>
                  <a:pt x="3924" y="1264"/>
                </a:cubicBezTo>
                <a:cubicBezTo>
                  <a:pt x="3747" y="1187"/>
                  <a:pt x="3627" y="1061"/>
                  <a:pt x="3555" y="911"/>
                </a:cubicBezTo>
                <a:cubicBezTo>
                  <a:pt x="3475" y="933"/>
                  <a:pt x="3389" y="946"/>
                  <a:pt x="3304" y="946"/>
                </a:cubicBezTo>
                <a:cubicBezTo>
                  <a:pt x="3103" y="946"/>
                  <a:pt x="2909" y="873"/>
                  <a:pt x="2808" y="676"/>
                </a:cubicBezTo>
                <a:cubicBezTo>
                  <a:pt x="2784" y="630"/>
                  <a:pt x="2824" y="595"/>
                  <a:pt x="2864" y="595"/>
                </a:cubicBezTo>
                <a:cubicBezTo>
                  <a:pt x="2885" y="595"/>
                  <a:pt x="2907" y="605"/>
                  <a:pt x="2919" y="629"/>
                </a:cubicBezTo>
                <a:cubicBezTo>
                  <a:pt x="2994" y="774"/>
                  <a:pt x="3147" y="826"/>
                  <a:pt x="3303" y="826"/>
                </a:cubicBezTo>
                <a:cubicBezTo>
                  <a:pt x="3374" y="826"/>
                  <a:pt x="3445" y="815"/>
                  <a:pt x="3511" y="798"/>
                </a:cubicBezTo>
                <a:cubicBezTo>
                  <a:pt x="3463" y="633"/>
                  <a:pt x="3465" y="449"/>
                  <a:pt x="3512" y="270"/>
                </a:cubicBezTo>
                <a:cubicBezTo>
                  <a:pt x="3362" y="99"/>
                  <a:pt x="3185" y="48"/>
                  <a:pt x="3027" y="48"/>
                </a:cubicBezTo>
                <a:cubicBezTo>
                  <a:pt x="2784" y="48"/>
                  <a:pt x="2584" y="168"/>
                  <a:pt x="2584" y="168"/>
                </a:cubicBezTo>
                <a:cubicBezTo>
                  <a:pt x="2441" y="44"/>
                  <a:pt x="2302" y="0"/>
                  <a:pt x="2176"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20"/>
          <p:cNvGrpSpPr/>
          <p:nvPr/>
        </p:nvGrpSpPr>
        <p:grpSpPr>
          <a:xfrm>
            <a:off x="2830330" y="2648887"/>
            <a:ext cx="438010" cy="236684"/>
            <a:chOff x="2830330" y="2648887"/>
            <a:chExt cx="438010" cy="236684"/>
          </a:xfrm>
        </p:grpSpPr>
        <p:sp>
          <p:nvSpPr>
            <p:cNvPr id="603" name="Google Shape;603;p20"/>
            <p:cNvSpPr/>
            <p:nvPr/>
          </p:nvSpPr>
          <p:spPr>
            <a:xfrm>
              <a:off x="3149740" y="2649405"/>
              <a:ext cx="41884" cy="236166"/>
            </a:xfrm>
            <a:custGeom>
              <a:avLst/>
              <a:gdLst/>
              <a:ahLst/>
              <a:cxnLst/>
              <a:rect l="l" t="t" r="r" b="b"/>
              <a:pathLst>
                <a:path w="404" h="2278" extrusionOk="0">
                  <a:moveTo>
                    <a:pt x="205" y="1"/>
                  </a:moveTo>
                  <a:cubicBezTo>
                    <a:pt x="95" y="1"/>
                    <a:pt x="5" y="90"/>
                    <a:pt x="5" y="200"/>
                  </a:cubicBezTo>
                  <a:lnTo>
                    <a:pt x="1" y="2078"/>
                  </a:lnTo>
                  <a:cubicBezTo>
                    <a:pt x="0" y="2188"/>
                    <a:pt x="89" y="2277"/>
                    <a:pt x="199" y="2278"/>
                  </a:cubicBezTo>
                  <a:cubicBezTo>
                    <a:pt x="309" y="2278"/>
                    <a:pt x="398" y="2189"/>
                    <a:pt x="398" y="2079"/>
                  </a:cubicBezTo>
                  <a:lnTo>
                    <a:pt x="403" y="201"/>
                  </a:lnTo>
                  <a:cubicBezTo>
                    <a:pt x="404" y="91"/>
                    <a:pt x="315" y="2"/>
                    <a:pt x="205" y="1"/>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0"/>
            <p:cNvSpPr/>
            <p:nvPr/>
          </p:nvSpPr>
          <p:spPr>
            <a:xfrm>
              <a:off x="3199503" y="2691910"/>
              <a:ext cx="41676" cy="151466"/>
            </a:xfrm>
            <a:custGeom>
              <a:avLst/>
              <a:gdLst/>
              <a:ahLst/>
              <a:cxnLst/>
              <a:rect l="l" t="t" r="r" b="b"/>
              <a:pathLst>
                <a:path w="402" h="1461" extrusionOk="0">
                  <a:moveTo>
                    <a:pt x="201" y="0"/>
                  </a:moveTo>
                  <a:cubicBezTo>
                    <a:pt x="92" y="0"/>
                    <a:pt x="4" y="89"/>
                    <a:pt x="3" y="198"/>
                  </a:cubicBezTo>
                  <a:lnTo>
                    <a:pt x="0" y="1262"/>
                  </a:lnTo>
                  <a:cubicBezTo>
                    <a:pt x="0" y="1372"/>
                    <a:pt x="89" y="1461"/>
                    <a:pt x="200" y="1461"/>
                  </a:cubicBezTo>
                  <a:cubicBezTo>
                    <a:pt x="200" y="1461"/>
                    <a:pt x="201" y="1461"/>
                    <a:pt x="201" y="1461"/>
                  </a:cubicBezTo>
                  <a:cubicBezTo>
                    <a:pt x="310" y="1461"/>
                    <a:pt x="399" y="1372"/>
                    <a:pt x="399" y="1263"/>
                  </a:cubicBezTo>
                  <a:lnTo>
                    <a:pt x="401" y="199"/>
                  </a:lnTo>
                  <a:cubicBezTo>
                    <a:pt x="401" y="89"/>
                    <a:pt x="313" y="0"/>
                    <a:pt x="203" y="0"/>
                  </a:cubicBezTo>
                  <a:cubicBezTo>
                    <a:pt x="202" y="0"/>
                    <a:pt x="202" y="0"/>
                    <a:pt x="201"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0"/>
            <p:cNvSpPr/>
            <p:nvPr/>
          </p:nvSpPr>
          <p:spPr>
            <a:xfrm>
              <a:off x="3248746" y="2748307"/>
              <a:ext cx="19594" cy="38774"/>
            </a:xfrm>
            <a:custGeom>
              <a:avLst/>
              <a:gdLst/>
              <a:ahLst/>
              <a:cxnLst/>
              <a:rect l="l" t="t" r="r" b="b"/>
              <a:pathLst>
                <a:path w="189" h="374" extrusionOk="0">
                  <a:moveTo>
                    <a:pt x="1" y="0"/>
                  </a:moveTo>
                  <a:cubicBezTo>
                    <a:pt x="1" y="122"/>
                    <a:pt x="0" y="286"/>
                    <a:pt x="0" y="374"/>
                  </a:cubicBezTo>
                  <a:cubicBezTo>
                    <a:pt x="1" y="374"/>
                    <a:pt x="1" y="374"/>
                    <a:pt x="2" y="374"/>
                  </a:cubicBezTo>
                  <a:cubicBezTo>
                    <a:pt x="104" y="374"/>
                    <a:pt x="187" y="290"/>
                    <a:pt x="188" y="188"/>
                  </a:cubicBezTo>
                  <a:cubicBezTo>
                    <a:pt x="188" y="84"/>
                    <a:pt x="104" y="0"/>
                    <a:pt x="1"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0"/>
            <p:cNvSpPr/>
            <p:nvPr/>
          </p:nvSpPr>
          <p:spPr>
            <a:xfrm>
              <a:off x="2907150" y="2648887"/>
              <a:ext cx="41780" cy="236062"/>
            </a:xfrm>
            <a:custGeom>
              <a:avLst/>
              <a:gdLst/>
              <a:ahLst/>
              <a:cxnLst/>
              <a:rect l="l" t="t" r="r" b="b"/>
              <a:pathLst>
                <a:path w="403" h="2277" extrusionOk="0">
                  <a:moveTo>
                    <a:pt x="205" y="0"/>
                  </a:moveTo>
                  <a:cubicBezTo>
                    <a:pt x="95" y="0"/>
                    <a:pt x="5" y="89"/>
                    <a:pt x="5" y="199"/>
                  </a:cubicBezTo>
                  <a:lnTo>
                    <a:pt x="0" y="2078"/>
                  </a:lnTo>
                  <a:cubicBezTo>
                    <a:pt x="0" y="2188"/>
                    <a:pt x="89" y="2277"/>
                    <a:pt x="198" y="2277"/>
                  </a:cubicBezTo>
                  <a:cubicBezTo>
                    <a:pt x="199" y="2277"/>
                    <a:pt x="199" y="2277"/>
                    <a:pt x="200" y="2277"/>
                  </a:cubicBezTo>
                  <a:cubicBezTo>
                    <a:pt x="309" y="2277"/>
                    <a:pt x="397" y="2188"/>
                    <a:pt x="398" y="2079"/>
                  </a:cubicBezTo>
                  <a:lnTo>
                    <a:pt x="403" y="200"/>
                  </a:lnTo>
                  <a:cubicBezTo>
                    <a:pt x="403" y="90"/>
                    <a:pt x="315" y="0"/>
                    <a:pt x="205"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0"/>
            <p:cNvSpPr/>
            <p:nvPr/>
          </p:nvSpPr>
          <p:spPr>
            <a:xfrm>
              <a:off x="2857492" y="2690977"/>
              <a:ext cx="41676" cy="151673"/>
            </a:xfrm>
            <a:custGeom>
              <a:avLst/>
              <a:gdLst/>
              <a:ahLst/>
              <a:cxnLst/>
              <a:rect l="l" t="t" r="r" b="b"/>
              <a:pathLst>
                <a:path w="402" h="1463" extrusionOk="0">
                  <a:moveTo>
                    <a:pt x="203" y="0"/>
                  </a:moveTo>
                  <a:cubicBezTo>
                    <a:pt x="93" y="0"/>
                    <a:pt x="4" y="90"/>
                    <a:pt x="3" y="200"/>
                  </a:cubicBezTo>
                  <a:lnTo>
                    <a:pt x="1" y="1263"/>
                  </a:lnTo>
                  <a:cubicBezTo>
                    <a:pt x="1" y="1373"/>
                    <a:pt x="90" y="1462"/>
                    <a:pt x="200" y="1462"/>
                  </a:cubicBezTo>
                  <a:cubicBezTo>
                    <a:pt x="310" y="1462"/>
                    <a:pt x="399" y="1374"/>
                    <a:pt x="399" y="1264"/>
                  </a:cubicBezTo>
                  <a:lnTo>
                    <a:pt x="402" y="200"/>
                  </a:lnTo>
                  <a:cubicBezTo>
                    <a:pt x="402" y="90"/>
                    <a:pt x="313" y="1"/>
                    <a:pt x="203"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0"/>
            <p:cNvSpPr/>
            <p:nvPr/>
          </p:nvSpPr>
          <p:spPr>
            <a:xfrm>
              <a:off x="2830330" y="2747270"/>
              <a:ext cx="19698" cy="38981"/>
            </a:xfrm>
            <a:custGeom>
              <a:avLst/>
              <a:gdLst/>
              <a:ahLst/>
              <a:cxnLst/>
              <a:rect l="l" t="t" r="r" b="b"/>
              <a:pathLst>
                <a:path w="190" h="376" extrusionOk="0">
                  <a:moveTo>
                    <a:pt x="189" y="1"/>
                  </a:moveTo>
                  <a:cubicBezTo>
                    <a:pt x="85" y="1"/>
                    <a:pt x="2" y="84"/>
                    <a:pt x="2" y="187"/>
                  </a:cubicBezTo>
                  <a:cubicBezTo>
                    <a:pt x="1" y="290"/>
                    <a:pt x="85" y="374"/>
                    <a:pt x="189" y="375"/>
                  </a:cubicBezTo>
                  <a:cubicBezTo>
                    <a:pt x="189" y="286"/>
                    <a:pt x="189" y="124"/>
                    <a:pt x="189" y="1"/>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0"/>
            <p:cNvSpPr/>
            <p:nvPr/>
          </p:nvSpPr>
          <p:spPr>
            <a:xfrm>
              <a:off x="2962925" y="2744264"/>
              <a:ext cx="174896" cy="36907"/>
            </a:xfrm>
            <a:custGeom>
              <a:avLst/>
              <a:gdLst/>
              <a:ahLst/>
              <a:cxnLst/>
              <a:rect l="l" t="t" r="r" b="b"/>
              <a:pathLst>
                <a:path w="1687" h="356" extrusionOk="0">
                  <a:moveTo>
                    <a:pt x="1" y="1"/>
                  </a:moveTo>
                  <a:lnTo>
                    <a:pt x="0" y="352"/>
                  </a:lnTo>
                  <a:lnTo>
                    <a:pt x="1685" y="355"/>
                  </a:lnTo>
                  <a:lnTo>
                    <a:pt x="1686" y="4"/>
                  </a:lnTo>
                  <a:lnTo>
                    <a:pt x="1" y="1"/>
                  </a:ln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0" name="Google Shape;610;p20"/>
          <p:cNvSpPr/>
          <p:nvPr/>
        </p:nvSpPr>
        <p:spPr>
          <a:xfrm>
            <a:off x="5943053" y="1648553"/>
            <a:ext cx="300547" cy="333825"/>
          </a:xfrm>
          <a:custGeom>
            <a:avLst/>
            <a:gdLst/>
            <a:ahLst/>
            <a:cxnLst/>
            <a:rect l="l" t="t" r="r" b="b"/>
            <a:pathLst>
              <a:path w="2899" h="3220" extrusionOk="0">
                <a:moveTo>
                  <a:pt x="1425" y="1"/>
                </a:moveTo>
                <a:lnTo>
                  <a:pt x="1425" y="1"/>
                </a:lnTo>
                <a:cubicBezTo>
                  <a:pt x="1629" y="271"/>
                  <a:pt x="1751" y="607"/>
                  <a:pt x="1751" y="973"/>
                </a:cubicBezTo>
                <a:cubicBezTo>
                  <a:pt x="1751" y="1864"/>
                  <a:pt x="1029" y="2586"/>
                  <a:pt x="138" y="2586"/>
                </a:cubicBezTo>
                <a:cubicBezTo>
                  <a:pt x="92" y="2586"/>
                  <a:pt x="46" y="2583"/>
                  <a:pt x="0" y="2579"/>
                </a:cubicBezTo>
                <a:lnTo>
                  <a:pt x="0" y="2579"/>
                </a:lnTo>
                <a:cubicBezTo>
                  <a:pt x="294" y="2968"/>
                  <a:pt x="761" y="3220"/>
                  <a:pt x="1286" y="3220"/>
                </a:cubicBezTo>
                <a:cubicBezTo>
                  <a:pt x="2177" y="3220"/>
                  <a:pt x="2899" y="2498"/>
                  <a:pt x="2899" y="1607"/>
                </a:cubicBezTo>
                <a:cubicBezTo>
                  <a:pt x="2899" y="763"/>
                  <a:pt x="2251" y="71"/>
                  <a:pt x="1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0"/>
          <p:cNvSpPr txBox="1"/>
          <p:nvPr/>
        </p:nvSpPr>
        <p:spPr>
          <a:xfrm>
            <a:off x="6608219" y="1474841"/>
            <a:ext cx="1058700" cy="24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chemeClr val="accent5"/>
                </a:solidFill>
                <a:latin typeface="Fira Sans Extra Condensed"/>
                <a:ea typeface="Fira Sans Extra Condensed"/>
                <a:cs typeface="Fira Sans Extra Condensed"/>
                <a:sym typeface="Fira Sans Extra Condensed"/>
              </a:rPr>
              <a:t>Restitution</a:t>
            </a:r>
            <a:endParaRPr sz="1600" b="1">
              <a:solidFill>
                <a:schemeClr val="accent5"/>
              </a:solidFill>
              <a:latin typeface="Fira Sans Extra Condensed"/>
              <a:ea typeface="Fira Sans Extra Condensed"/>
              <a:cs typeface="Fira Sans Extra Condensed"/>
              <a:sym typeface="Fira Sans Extra Condensed"/>
            </a:endParaRPr>
          </a:p>
        </p:txBody>
      </p:sp>
      <p:sp>
        <p:nvSpPr>
          <p:cNvPr id="612" name="Google Shape;612;p20"/>
          <p:cNvSpPr txBox="1"/>
          <p:nvPr/>
        </p:nvSpPr>
        <p:spPr>
          <a:xfrm>
            <a:off x="6608230" y="1718934"/>
            <a:ext cx="2078700" cy="439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Søvn/Hvile</a:t>
            </a:r>
            <a:endParaRPr sz="1200">
              <a:latin typeface="Roboto"/>
              <a:ea typeface="Roboto"/>
              <a:cs typeface="Roboto"/>
              <a:sym typeface="Roboto"/>
            </a:endParaRPr>
          </a:p>
        </p:txBody>
      </p:sp>
      <p:sp>
        <p:nvSpPr>
          <p:cNvPr id="613" name="Google Shape;613;p20"/>
          <p:cNvSpPr txBox="1"/>
          <p:nvPr/>
        </p:nvSpPr>
        <p:spPr>
          <a:xfrm>
            <a:off x="6608219" y="2421076"/>
            <a:ext cx="1058700" cy="24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chemeClr val="lt2"/>
                </a:solidFill>
                <a:latin typeface="Fira Sans Extra Condensed"/>
                <a:ea typeface="Fira Sans Extra Condensed"/>
                <a:cs typeface="Fira Sans Extra Condensed"/>
                <a:sym typeface="Fira Sans Extra Condensed"/>
              </a:rPr>
              <a:t>Kost</a:t>
            </a:r>
            <a:endParaRPr sz="1600" b="1">
              <a:solidFill>
                <a:schemeClr val="lt2"/>
              </a:solidFill>
              <a:latin typeface="Fira Sans Extra Condensed"/>
              <a:ea typeface="Fira Sans Extra Condensed"/>
              <a:cs typeface="Fira Sans Extra Condensed"/>
              <a:sym typeface="Fira Sans Extra Condensed"/>
            </a:endParaRPr>
          </a:p>
        </p:txBody>
      </p:sp>
      <p:sp>
        <p:nvSpPr>
          <p:cNvPr id="614" name="Google Shape;614;p20"/>
          <p:cNvSpPr txBox="1"/>
          <p:nvPr/>
        </p:nvSpPr>
        <p:spPr>
          <a:xfrm>
            <a:off x="6608230" y="2665168"/>
            <a:ext cx="2078700" cy="439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Mad og drikke</a:t>
            </a:r>
            <a:endParaRPr sz="1200">
              <a:latin typeface="Roboto"/>
              <a:ea typeface="Roboto"/>
              <a:cs typeface="Roboto"/>
              <a:sym typeface="Roboto"/>
            </a:endParaRPr>
          </a:p>
        </p:txBody>
      </p:sp>
      <p:sp>
        <p:nvSpPr>
          <p:cNvPr id="615" name="Google Shape;615;p20"/>
          <p:cNvSpPr txBox="1"/>
          <p:nvPr/>
        </p:nvSpPr>
        <p:spPr>
          <a:xfrm>
            <a:off x="1498584" y="1476504"/>
            <a:ext cx="1058700" cy="243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600" b="1">
                <a:solidFill>
                  <a:schemeClr val="accent5"/>
                </a:solidFill>
                <a:latin typeface="Fira Sans Extra Condensed"/>
                <a:ea typeface="Fira Sans Extra Condensed"/>
                <a:cs typeface="Fira Sans Extra Condensed"/>
                <a:sym typeface="Fira Sans Extra Condensed"/>
              </a:rPr>
              <a:t>Mentalitet</a:t>
            </a:r>
            <a:endParaRPr sz="1600" b="1">
              <a:solidFill>
                <a:schemeClr val="accent5"/>
              </a:solidFill>
              <a:latin typeface="Fira Sans Extra Condensed"/>
              <a:ea typeface="Fira Sans Extra Condensed"/>
              <a:cs typeface="Fira Sans Extra Condensed"/>
              <a:sym typeface="Fira Sans Extra Condensed"/>
            </a:endParaRPr>
          </a:p>
        </p:txBody>
      </p:sp>
      <p:sp>
        <p:nvSpPr>
          <p:cNvPr id="616" name="Google Shape;616;p20"/>
          <p:cNvSpPr txBox="1"/>
          <p:nvPr/>
        </p:nvSpPr>
        <p:spPr>
          <a:xfrm>
            <a:off x="478650" y="1720596"/>
            <a:ext cx="2078700" cy="439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latin typeface="Roboto"/>
                <a:ea typeface="Roboto"/>
                <a:cs typeface="Roboto"/>
                <a:sym typeface="Roboto"/>
              </a:rPr>
              <a:t>Viden og motivation</a:t>
            </a:r>
            <a:endParaRPr sz="1200">
              <a:latin typeface="Roboto"/>
              <a:ea typeface="Roboto"/>
              <a:cs typeface="Roboto"/>
              <a:sym typeface="Roboto"/>
            </a:endParaRPr>
          </a:p>
        </p:txBody>
      </p:sp>
      <p:sp>
        <p:nvSpPr>
          <p:cNvPr id="617" name="Google Shape;617;p20"/>
          <p:cNvSpPr txBox="1"/>
          <p:nvPr/>
        </p:nvSpPr>
        <p:spPr>
          <a:xfrm>
            <a:off x="1498584" y="2421839"/>
            <a:ext cx="1058700" cy="243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600" b="1">
                <a:solidFill>
                  <a:schemeClr val="lt2"/>
                </a:solidFill>
                <a:latin typeface="Fira Sans Extra Condensed"/>
                <a:ea typeface="Fira Sans Extra Condensed"/>
                <a:cs typeface="Fira Sans Extra Condensed"/>
                <a:sym typeface="Fira Sans Extra Condensed"/>
              </a:rPr>
              <a:t>Træning</a:t>
            </a:r>
            <a:endParaRPr sz="1600" b="1">
              <a:solidFill>
                <a:schemeClr val="lt2"/>
              </a:solidFill>
              <a:latin typeface="Fira Sans Extra Condensed"/>
              <a:ea typeface="Fira Sans Extra Condensed"/>
              <a:cs typeface="Fira Sans Extra Condensed"/>
              <a:sym typeface="Fira Sans Extra Condensed"/>
            </a:endParaRPr>
          </a:p>
        </p:txBody>
      </p:sp>
      <p:sp>
        <p:nvSpPr>
          <p:cNvPr id="618" name="Google Shape;618;p20"/>
          <p:cNvSpPr txBox="1"/>
          <p:nvPr/>
        </p:nvSpPr>
        <p:spPr>
          <a:xfrm>
            <a:off x="478650" y="2665943"/>
            <a:ext cx="2078700" cy="439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latin typeface="Roboto"/>
                <a:ea typeface="Roboto"/>
                <a:cs typeface="Roboto"/>
                <a:sym typeface="Roboto"/>
              </a:rPr>
              <a:t>Fysisk aktivitet</a:t>
            </a:r>
            <a:endParaRPr sz="1200">
              <a:latin typeface="Roboto"/>
              <a:ea typeface="Roboto"/>
              <a:cs typeface="Roboto"/>
              <a:sym typeface="Roboto"/>
            </a:endParaRPr>
          </a:p>
        </p:txBody>
      </p:sp>
      <p:grpSp>
        <p:nvGrpSpPr>
          <p:cNvPr id="619" name="Google Shape;619;p20"/>
          <p:cNvGrpSpPr/>
          <p:nvPr/>
        </p:nvGrpSpPr>
        <p:grpSpPr>
          <a:xfrm>
            <a:off x="5915682" y="2597528"/>
            <a:ext cx="355285" cy="331959"/>
            <a:chOff x="2871695" y="3546278"/>
            <a:chExt cx="355285" cy="331959"/>
          </a:xfrm>
        </p:grpSpPr>
        <p:sp>
          <p:nvSpPr>
            <p:cNvPr id="620" name="Google Shape;620;p20"/>
            <p:cNvSpPr/>
            <p:nvPr/>
          </p:nvSpPr>
          <p:spPr>
            <a:xfrm>
              <a:off x="2893466" y="3560170"/>
              <a:ext cx="333514" cy="318067"/>
            </a:xfrm>
            <a:custGeom>
              <a:avLst/>
              <a:gdLst/>
              <a:ahLst/>
              <a:cxnLst/>
              <a:rect l="l" t="t" r="r" b="b"/>
              <a:pathLst>
                <a:path w="3217" h="3068" extrusionOk="0">
                  <a:moveTo>
                    <a:pt x="309" y="0"/>
                  </a:moveTo>
                  <a:cubicBezTo>
                    <a:pt x="286" y="0"/>
                    <a:pt x="264" y="9"/>
                    <a:pt x="247" y="25"/>
                  </a:cubicBezTo>
                  <a:cubicBezTo>
                    <a:pt x="0" y="268"/>
                    <a:pt x="12" y="606"/>
                    <a:pt x="169" y="775"/>
                  </a:cubicBezTo>
                  <a:cubicBezTo>
                    <a:pt x="320" y="938"/>
                    <a:pt x="1196" y="1794"/>
                    <a:pt x="1386" y="1980"/>
                  </a:cubicBezTo>
                  <a:cubicBezTo>
                    <a:pt x="1407" y="2000"/>
                    <a:pt x="1435" y="2012"/>
                    <a:pt x="1464" y="2012"/>
                  </a:cubicBezTo>
                  <a:cubicBezTo>
                    <a:pt x="1467" y="2012"/>
                    <a:pt x="1470" y="2012"/>
                    <a:pt x="1472" y="2011"/>
                  </a:cubicBezTo>
                  <a:lnTo>
                    <a:pt x="1666" y="1998"/>
                  </a:lnTo>
                  <a:cubicBezTo>
                    <a:pt x="1669" y="1998"/>
                    <a:pt x="1672" y="1998"/>
                    <a:pt x="1675" y="1998"/>
                  </a:cubicBezTo>
                  <a:cubicBezTo>
                    <a:pt x="1706" y="1998"/>
                    <a:pt x="1735" y="2011"/>
                    <a:pt x="1756" y="2033"/>
                  </a:cubicBezTo>
                  <a:cubicBezTo>
                    <a:pt x="1962" y="2240"/>
                    <a:pt x="2537" y="2775"/>
                    <a:pt x="2776" y="2992"/>
                  </a:cubicBezTo>
                  <a:cubicBezTo>
                    <a:pt x="2835" y="3045"/>
                    <a:pt x="2893" y="3067"/>
                    <a:pt x="2945" y="3067"/>
                  </a:cubicBezTo>
                  <a:cubicBezTo>
                    <a:pt x="3115" y="3067"/>
                    <a:pt x="3216" y="2829"/>
                    <a:pt x="3062" y="2678"/>
                  </a:cubicBezTo>
                  <a:cubicBezTo>
                    <a:pt x="2914" y="2535"/>
                    <a:pt x="759" y="406"/>
                    <a:pt x="368" y="24"/>
                  </a:cubicBezTo>
                  <a:cubicBezTo>
                    <a:pt x="352" y="8"/>
                    <a:pt x="330" y="0"/>
                    <a:pt x="309"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0"/>
            <p:cNvSpPr/>
            <p:nvPr/>
          </p:nvSpPr>
          <p:spPr>
            <a:xfrm>
              <a:off x="3057577" y="3546278"/>
              <a:ext cx="158412" cy="156649"/>
            </a:xfrm>
            <a:custGeom>
              <a:avLst/>
              <a:gdLst/>
              <a:ahLst/>
              <a:cxnLst/>
              <a:rect l="l" t="t" r="r" b="b"/>
              <a:pathLst>
                <a:path w="1528" h="1511" extrusionOk="0">
                  <a:moveTo>
                    <a:pt x="904" y="0"/>
                  </a:moveTo>
                  <a:cubicBezTo>
                    <a:pt x="880" y="0"/>
                    <a:pt x="856" y="10"/>
                    <a:pt x="838" y="28"/>
                  </a:cubicBezTo>
                  <a:lnTo>
                    <a:pt x="165" y="705"/>
                  </a:lnTo>
                  <a:cubicBezTo>
                    <a:pt x="32" y="810"/>
                    <a:pt x="0" y="1002"/>
                    <a:pt x="41" y="1257"/>
                  </a:cubicBezTo>
                  <a:cubicBezTo>
                    <a:pt x="137" y="1344"/>
                    <a:pt x="287" y="1483"/>
                    <a:pt x="287" y="1483"/>
                  </a:cubicBezTo>
                  <a:cubicBezTo>
                    <a:pt x="287" y="1483"/>
                    <a:pt x="365" y="1510"/>
                    <a:pt x="468" y="1510"/>
                  </a:cubicBezTo>
                  <a:cubicBezTo>
                    <a:pt x="560" y="1510"/>
                    <a:pt x="673" y="1488"/>
                    <a:pt x="767" y="1407"/>
                  </a:cubicBezTo>
                  <a:cubicBezTo>
                    <a:pt x="770" y="1405"/>
                    <a:pt x="772" y="1404"/>
                    <a:pt x="774" y="1402"/>
                  </a:cubicBezTo>
                  <a:lnTo>
                    <a:pt x="1491" y="680"/>
                  </a:lnTo>
                  <a:cubicBezTo>
                    <a:pt x="1527" y="643"/>
                    <a:pt x="1527" y="584"/>
                    <a:pt x="1491" y="547"/>
                  </a:cubicBezTo>
                  <a:cubicBezTo>
                    <a:pt x="1473" y="529"/>
                    <a:pt x="1449" y="520"/>
                    <a:pt x="1425" y="520"/>
                  </a:cubicBezTo>
                  <a:cubicBezTo>
                    <a:pt x="1401" y="520"/>
                    <a:pt x="1377" y="530"/>
                    <a:pt x="1358" y="548"/>
                  </a:cubicBezTo>
                  <a:lnTo>
                    <a:pt x="669" y="1242"/>
                  </a:lnTo>
                  <a:cubicBezTo>
                    <a:pt x="632" y="1201"/>
                    <a:pt x="590" y="1157"/>
                    <a:pt x="546" y="1110"/>
                  </a:cubicBezTo>
                  <a:lnTo>
                    <a:pt x="1231" y="420"/>
                  </a:lnTo>
                  <a:cubicBezTo>
                    <a:pt x="1268" y="383"/>
                    <a:pt x="1267" y="324"/>
                    <a:pt x="1231" y="287"/>
                  </a:cubicBezTo>
                  <a:cubicBezTo>
                    <a:pt x="1212" y="269"/>
                    <a:pt x="1189" y="261"/>
                    <a:pt x="1165" y="261"/>
                  </a:cubicBezTo>
                  <a:cubicBezTo>
                    <a:pt x="1141" y="261"/>
                    <a:pt x="1116" y="270"/>
                    <a:pt x="1098" y="288"/>
                  </a:cubicBezTo>
                  <a:lnTo>
                    <a:pt x="418" y="973"/>
                  </a:lnTo>
                  <a:cubicBezTo>
                    <a:pt x="373" y="926"/>
                    <a:pt x="331" y="881"/>
                    <a:pt x="294" y="842"/>
                  </a:cubicBezTo>
                  <a:lnTo>
                    <a:pt x="971" y="160"/>
                  </a:lnTo>
                  <a:cubicBezTo>
                    <a:pt x="1008" y="123"/>
                    <a:pt x="1007" y="64"/>
                    <a:pt x="970" y="28"/>
                  </a:cubicBezTo>
                  <a:cubicBezTo>
                    <a:pt x="952" y="10"/>
                    <a:pt x="928" y="0"/>
                    <a:pt x="904" y="0"/>
                  </a:cubicBez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0"/>
            <p:cNvSpPr/>
            <p:nvPr/>
          </p:nvSpPr>
          <p:spPr>
            <a:xfrm>
              <a:off x="2871695" y="3739104"/>
              <a:ext cx="144934" cy="135915"/>
            </a:xfrm>
            <a:custGeom>
              <a:avLst/>
              <a:gdLst/>
              <a:ahLst/>
              <a:cxnLst/>
              <a:rect l="l" t="t" r="r" b="b"/>
              <a:pathLst>
                <a:path w="1398" h="1311" extrusionOk="0">
                  <a:moveTo>
                    <a:pt x="1118" y="1"/>
                  </a:moveTo>
                  <a:cubicBezTo>
                    <a:pt x="1118" y="1"/>
                    <a:pt x="286" y="810"/>
                    <a:pt x="127" y="982"/>
                  </a:cubicBezTo>
                  <a:cubicBezTo>
                    <a:pt x="0" y="1120"/>
                    <a:pt x="150" y="1311"/>
                    <a:pt x="299" y="1311"/>
                  </a:cubicBezTo>
                  <a:cubicBezTo>
                    <a:pt x="335" y="1311"/>
                    <a:pt x="371" y="1300"/>
                    <a:pt x="402" y="1274"/>
                  </a:cubicBezTo>
                  <a:cubicBezTo>
                    <a:pt x="565" y="1140"/>
                    <a:pt x="1398" y="279"/>
                    <a:pt x="1398" y="279"/>
                  </a:cubicBezTo>
                  <a:lnTo>
                    <a:pt x="1118" y="1"/>
                  </a:lnTo>
                  <a:close/>
                </a:path>
              </a:pathLst>
            </a:custGeom>
            <a:solidFill>
              <a:srgbClr val="FB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3" name="Google Shape;623;p20"/>
          <p:cNvSpPr txBox="1"/>
          <p:nvPr/>
        </p:nvSpPr>
        <p:spPr>
          <a:xfrm>
            <a:off x="1927585" y="4050700"/>
            <a:ext cx="5287500" cy="24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i="1">
                <a:solidFill>
                  <a:schemeClr val="dk1"/>
                </a:solidFill>
                <a:latin typeface="Fira Sans Extra Condensed"/>
                <a:ea typeface="Fira Sans Extra Condensed"/>
                <a:cs typeface="Fira Sans Extra Condensed"/>
                <a:sym typeface="Fira Sans Extra Condensed"/>
              </a:rPr>
              <a:t>“Sundhed er at have det så godt som muligt på så mange dage som muligt. Punktum. Sundhed handler om ENERGI, og det er energi, der gør alt andet muligt.”</a:t>
            </a:r>
            <a:endParaRPr sz="1600" i="1">
              <a:solidFill>
                <a:schemeClr val="dk1"/>
              </a:solidFill>
              <a:latin typeface="Fira Sans Extra Condensed"/>
              <a:ea typeface="Fira Sans Extra Condensed"/>
              <a:cs typeface="Fira Sans Extra Condensed"/>
              <a:sym typeface="Fira Sans Extra Condense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E3AE12-2177-9A4A-2D3B-5F9628A750A2}"/>
              </a:ext>
            </a:extLst>
          </p:cNvPr>
          <p:cNvSpPr>
            <a:spLocks noGrp="1"/>
          </p:cNvSpPr>
          <p:nvPr>
            <p:ph type="title"/>
          </p:nvPr>
        </p:nvSpPr>
        <p:spPr/>
        <p:txBody>
          <a:bodyPr>
            <a:normAutofit fontScale="90000"/>
          </a:bodyPr>
          <a:lstStyle/>
          <a:p>
            <a:r>
              <a:rPr lang="en" dirty="0"/>
              <a:t>Chris McDonalds sundhedshjul - test jer selv og diskutér resultaterne</a:t>
            </a:r>
            <a:br>
              <a:rPr lang="en" dirty="0"/>
            </a:br>
            <a:r>
              <a:rPr lang="en" dirty="0"/>
              <a:t>Hvad kan vi bruge det til (godt/skidt)?</a:t>
            </a:r>
            <a:endParaRPr lang="da-DK" dirty="0"/>
          </a:p>
        </p:txBody>
      </p:sp>
      <p:pic>
        <p:nvPicPr>
          <p:cNvPr id="3074" name="Picture 2" descr="Analytisk ramme">
            <a:extLst>
              <a:ext uri="{FF2B5EF4-FFF2-40B4-BE49-F238E27FC236}">
                <a16:creationId xmlns:a16="http://schemas.microsoft.com/office/drawing/2014/main" id="{DE108EDD-6B16-544B-ED1E-A626314A4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49" y="1411662"/>
            <a:ext cx="3590846" cy="3480601"/>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2404BC14-444B-09FF-914B-446FF55137A5}"/>
              </a:ext>
            </a:extLst>
          </p:cNvPr>
          <p:cNvSpPr txBox="1"/>
          <p:nvPr/>
        </p:nvSpPr>
        <p:spPr>
          <a:xfrm rot="16200000">
            <a:off x="2125003" y="2957024"/>
            <a:ext cx="1078326" cy="307777"/>
          </a:xfrm>
          <a:prstGeom prst="rect">
            <a:avLst/>
          </a:prstGeom>
          <a:noFill/>
        </p:spPr>
        <p:txBody>
          <a:bodyPr wrap="square" rtlCol="0">
            <a:spAutoFit/>
          </a:bodyPr>
          <a:lstStyle/>
          <a:p>
            <a:r>
              <a:rPr lang="da-DK" dirty="0"/>
              <a:t>Restitution</a:t>
            </a:r>
          </a:p>
        </p:txBody>
      </p:sp>
      <p:sp>
        <p:nvSpPr>
          <p:cNvPr id="6" name="Tekstfelt 5">
            <a:extLst>
              <a:ext uri="{FF2B5EF4-FFF2-40B4-BE49-F238E27FC236}">
                <a16:creationId xmlns:a16="http://schemas.microsoft.com/office/drawing/2014/main" id="{E6EA105E-9B1F-E7D1-F16E-4F583F6BB807}"/>
              </a:ext>
            </a:extLst>
          </p:cNvPr>
          <p:cNvSpPr txBox="1"/>
          <p:nvPr/>
        </p:nvSpPr>
        <p:spPr>
          <a:xfrm>
            <a:off x="3825440" y="1411662"/>
            <a:ext cx="960519" cy="307777"/>
          </a:xfrm>
          <a:prstGeom prst="rect">
            <a:avLst/>
          </a:prstGeom>
          <a:noFill/>
        </p:spPr>
        <p:txBody>
          <a:bodyPr wrap="none" rtlCol="0">
            <a:spAutoFit/>
          </a:bodyPr>
          <a:lstStyle/>
          <a:p>
            <a:r>
              <a:rPr lang="da-DK" dirty="0"/>
              <a:t>Mentalitet</a:t>
            </a:r>
          </a:p>
        </p:txBody>
      </p:sp>
      <p:sp>
        <p:nvSpPr>
          <p:cNvPr id="7" name="Tekstfelt 6">
            <a:extLst>
              <a:ext uri="{FF2B5EF4-FFF2-40B4-BE49-F238E27FC236}">
                <a16:creationId xmlns:a16="http://schemas.microsoft.com/office/drawing/2014/main" id="{E6FD5D58-412D-66FD-A8B3-A1C33179E67D}"/>
              </a:ext>
            </a:extLst>
          </p:cNvPr>
          <p:cNvSpPr txBox="1"/>
          <p:nvPr/>
        </p:nvSpPr>
        <p:spPr>
          <a:xfrm>
            <a:off x="3941414" y="4584486"/>
            <a:ext cx="851515" cy="307777"/>
          </a:xfrm>
          <a:prstGeom prst="rect">
            <a:avLst/>
          </a:prstGeom>
          <a:noFill/>
        </p:spPr>
        <p:txBody>
          <a:bodyPr wrap="none" rtlCol="0">
            <a:spAutoFit/>
          </a:bodyPr>
          <a:lstStyle/>
          <a:p>
            <a:r>
              <a:rPr lang="da-DK" dirty="0"/>
              <a:t>Træning</a:t>
            </a:r>
          </a:p>
        </p:txBody>
      </p:sp>
      <p:sp>
        <p:nvSpPr>
          <p:cNvPr id="8" name="Tekstfelt 7">
            <a:extLst>
              <a:ext uri="{FF2B5EF4-FFF2-40B4-BE49-F238E27FC236}">
                <a16:creationId xmlns:a16="http://schemas.microsoft.com/office/drawing/2014/main" id="{B039AB61-1092-EDCF-4820-0C59BF9A5501}"/>
              </a:ext>
            </a:extLst>
          </p:cNvPr>
          <p:cNvSpPr txBox="1"/>
          <p:nvPr/>
        </p:nvSpPr>
        <p:spPr>
          <a:xfrm rot="16200000">
            <a:off x="5736837" y="2998073"/>
            <a:ext cx="543739" cy="307777"/>
          </a:xfrm>
          <a:prstGeom prst="rect">
            <a:avLst/>
          </a:prstGeom>
          <a:noFill/>
        </p:spPr>
        <p:txBody>
          <a:bodyPr wrap="none" rtlCol="0">
            <a:spAutoFit/>
          </a:bodyPr>
          <a:lstStyle/>
          <a:p>
            <a:r>
              <a:rPr lang="da-DK" dirty="0"/>
              <a:t>Kost</a:t>
            </a:r>
          </a:p>
        </p:txBody>
      </p:sp>
    </p:spTree>
    <p:extLst>
      <p:ext uri="{BB962C8B-B14F-4D97-AF65-F5344CB8AC3E}">
        <p14:creationId xmlns:p14="http://schemas.microsoft.com/office/powerpoint/2010/main" val="92772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21"/>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Opgave 1. </a:t>
            </a:r>
            <a:endParaRPr/>
          </a:p>
        </p:txBody>
      </p:sp>
      <p:sp>
        <p:nvSpPr>
          <p:cNvPr id="665" name="Google Shape;665;p21"/>
          <p:cNvSpPr txBox="1">
            <a:spLocks noGrp="1"/>
          </p:cNvSpPr>
          <p:nvPr>
            <p:ph type="title" idx="4294967295"/>
          </p:nvPr>
        </p:nvSpPr>
        <p:spPr>
          <a:xfrm>
            <a:off x="3414713" y="2114550"/>
            <a:ext cx="5729287" cy="1773238"/>
          </a:xfrm>
          <a:prstGeom prst="rect">
            <a:avLst/>
          </a:prstGeom>
        </p:spPr>
        <p:txBody>
          <a:bodyPr spcFirstLastPara="1" wrap="square" lIns="91425" tIns="91425" rIns="91425" bIns="91425" anchor="ctr" anchorCtr="0">
            <a:noAutofit/>
          </a:bodyPr>
          <a:lstStyle/>
          <a:p>
            <a:pPr marL="107950" lvl="0" algn="l" rtl="0">
              <a:spcBef>
                <a:spcPts val="0"/>
              </a:spcBef>
              <a:spcAft>
                <a:spcPts val="0"/>
              </a:spcAft>
              <a:buSzPts val="1900"/>
            </a:pPr>
            <a:r>
              <a:rPr lang="en" sz="1800" dirty="0">
                <a:latin typeface="Fira Sans Extra Condensed"/>
                <a:ea typeface="Fira Sans Extra Condensed"/>
                <a:cs typeface="Fira Sans Extra Condensed"/>
                <a:sym typeface="Fira Sans Extra Condensed"/>
              </a:rPr>
              <a:t>1. Er der ligheder ved de tre </a:t>
            </a:r>
            <a:r>
              <a:rPr lang="en" sz="1800" dirty="0">
                <a:solidFill>
                  <a:schemeClr val="dk1"/>
                </a:solidFill>
                <a:latin typeface="Fira Sans Extra Condensed"/>
                <a:ea typeface="Fira Sans Extra Condensed"/>
                <a:cs typeface="Fira Sans Extra Condensed"/>
                <a:sym typeface="Fira Sans Extra Condensed"/>
              </a:rPr>
              <a:t>definitioner?</a:t>
            </a:r>
            <a:endParaRPr sz="1800" dirty="0">
              <a:solidFill>
                <a:schemeClr val="dk1"/>
              </a:solidFill>
              <a:latin typeface="Fira Sans Extra Condensed"/>
              <a:ea typeface="Fira Sans Extra Condensed"/>
              <a:cs typeface="Fira Sans Extra Condensed"/>
              <a:sym typeface="Fira Sans Extra Condensed"/>
            </a:endParaRPr>
          </a:p>
          <a:p>
            <a:pPr marL="457200" lvl="0" indent="0" algn="l" rtl="0">
              <a:spcBef>
                <a:spcPts val="0"/>
              </a:spcBef>
              <a:spcAft>
                <a:spcPts val="0"/>
              </a:spcAft>
              <a:buNone/>
            </a:pPr>
            <a:endParaRPr sz="1800" dirty="0">
              <a:solidFill>
                <a:schemeClr val="dk1"/>
              </a:solidFill>
              <a:latin typeface="Fira Sans Extra Condensed"/>
              <a:ea typeface="Fira Sans Extra Condensed"/>
              <a:cs typeface="Fira Sans Extra Condensed"/>
              <a:sym typeface="Fira Sans Extra Condensed"/>
            </a:endParaRPr>
          </a:p>
          <a:p>
            <a:pPr marL="107950" lvl="0" algn="l" rtl="0">
              <a:spcBef>
                <a:spcPts val="0"/>
              </a:spcBef>
              <a:spcAft>
                <a:spcPts val="0"/>
              </a:spcAft>
              <a:buSzPts val="1900"/>
            </a:pPr>
            <a:r>
              <a:rPr lang="en" sz="1800" dirty="0">
                <a:solidFill>
                  <a:schemeClr val="dk1"/>
                </a:solidFill>
                <a:latin typeface="Fira Sans Extra Condensed"/>
                <a:ea typeface="Fira Sans Extra Condensed"/>
                <a:cs typeface="Fira Sans Extra Condensed"/>
                <a:sym typeface="Fira Sans Extra Condensed"/>
              </a:rPr>
              <a:t>2. Hvorfor tror I at der er forskel på de tre definitioner?</a:t>
            </a:r>
            <a:r>
              <a:rPr lang="en" dirty="0">
                <a:solidFill>
                  <a:schemeClr val="dk1"/>
                </a:solidFill>
                <a:latin typeface="Fira Sans Extra Condensed"/>
                <a:ea typeface="Fira Sans Extra Condensed"/>
                <a:cs typeface="Fira Sans Extra Condensed"/>
                <a:sym typeface="Fira Sans Extra Condensed"/>
              </a:rPr>
              <a:t> </a:t>
            </a:r>
            <a:endParaRPr dirty="0">
              <a:solidFill>
                <a:schemeClr val="dk1"/>
              </a:solidFill>
              <a:latin typeface="Fira Sans Extra Condensed"/>
              <a:ea typeface="Fira Sans Extra Condensed"/>
              <a:cs typeface="Fira Sans Extra Condensed"/>
              <a:sym typeface="Fira Sans Extra Condensed"/>
            </a:endParaRPr>
          </a:p>
          <a:p>
            <a:pPr marL="457200" lvl="0" indent="0" algn="l" rtl="0">
              <a:spcBef>
                <a:spcPts val="0"/>
              </a:spcBef>
              <a:spcAft>
                <a:spcPts val="0"/>
              </a:spcAft>
              <a:buNone/>
            </a:pPr>
            <a:endParaRPr dirty="0">
              <a:solidFill>
                <a:schemeClr val="dk1"/>
              </a:solidFill>
              <a:latin typeface="Fira Sans Extra Condensed"/>
              <a:ea typeface="Fira Sans Extra Condensed"/>
              <a:cs typeface="Fira Sans Extra Condensed"/>
              <a:sym typeface="Fira Sans Extra Condensed"/>
            </a:endParaRPr>
          </a:p>
          <a:p>
            <a:pPr marL="114300" lvl="0" algn="l" rtl="0">
              <a:spcBef>
                <a:spcPts val="0"/>
              </a:spcBef>
              <a:spcAft>
                <a:spcPts val="0"/>
              </a:spcAft>
              <a:buClr>
                <a:schemeClr val="dk1"/>
              </a:buClr>
              <a:buSzPts val="1800"/>
            </a:pPr>
            <a:r>
              <a:rPr lang="en" sz="1800" dirty="0">
                <a:solidFill>
                  <a:schemeClr val="dk1"/>
                </a:solidFill>
                <a:latin typeface="Fira Sans Extra Condensed"/>
                <a:ea typeface="Fira Sans Extra Condensed"/>
                <a:cs typeface="Fira Sans Extra Condensed"/>
                <a:sym typeface="Fira Sans Extra Condensed"/>
              </a:rPr>
              <a:t>3. Hvordan kan man koble </a:t>
            </a:r>
            <a:r>
              <a:rPr lang="en" sz="1800" b="1" i="1" dirty="0">
                <a:solidFill>
                  <a:schemeClr val="dk1"/>
                </a:solidFill>
                <a:latin typeface="Fira Sans Extra Condensed"/>
                <a:ea typeface="Fira Sans Extra Condensed"/>
                <a:cs typeface="Fira Sans Extra Condensed"/>
                <a:sym typeface="Fira Sans Extra Condensed"/>
              </a:rPr>
              <a:t>Crossfit</a:t>
            </a:r>
            <a:r>
              <a:rPr lang="en" sz="1800" dirty="0">
                <a:solidFill>
                  <a:schemeClr val="dk1"/>
                </a:solidFill>
                <a:latin typeface="Fira Sans Extra Condensed"/>
                <a:ea typeface="Fira Sans Extra Condensed"/>
                <a:cs typeface="Fira Sans Extra Condensed"/>
                <a:sym typeface="Fira Sans Extra Condensed"/>
              </a:rPr>
              <a:t>  til definitionerne?</a:t>
            </a:r>
            <a:endParaRPr sz="1800" dirty="0">
              <a:solidFill>
                <a:schemeClr val="dk1"/>
              </a:solidFill>
              <a:latin typeface="Fira Sans Extra Condensed"/>
              <a:ea typeface="Fira Sans Extra Condensed"/>
              <a:cs typeface="Fira Sans Extra Condensed"/>
              <a:sym typeface="Fira Sans Extra Condensed"/>
            </a:endParaRPr>
          </a:p>
        </p:txBody>
      </p:sp>
      <p:grpSp>
        <p:nvGrpSpPr>
          <p:cNvPr id="629" name="Google Shape;629;p21"/>
          <p:cNvGrpSpPr/>
          <p:nvPr/>
        </p:nvGrpSpPr>
        <p:grpSpPr>
          <a:xfrm>
            <a:off x="457199" y="1551550"/>
            <a:ext cx="2513271" cy="2621169"/>
            <a:chOff x="457199" y="1551550"/>
            <a:chExt cx="2513271" cy="2621169"/>
          </a:xfrm>
        </p:grpSpPr>
        <p:sp>
          <p:nvSpPr>
            <p:cNvPr id="630" name="Google Shape;630;p21"/>
            <p:cNvSpPr/>
            <p:nvPr/>
          </p:nvSpPr>
          <p:spPr>
            <a:xfrm>
              <a:off x="457199" y="1792026"/>
              <a:ext cx="2513271" cy="2380692"/>
            </a:xfrm>
            <a:custGeom>
              <a:avLst/>
              <a:gdLst/>
              <a:ahLst/>
              <a:cxnLst/>
              <a:rect l="l" t="t" r="r" b="b"/>
              <a:pathLst>
                <a:path w="38691" h="36650" extrusionOk="0">
                  <a:moveTo>
                    <a:pt x="23917" y="1"/>
                  </a:moveTo>
                  <a:cubicBezTo>
                    <a:pt x="23168" y="1"/>
                    <a:pt x="22408" y="75"/>
                    <a:pt x="21645" y="228"/>
                  </a:cubicBezTo>
                  <a:lnTo>
                    <a:pt x="10234" y="2521"/>
                  </a:lnTo>
                  <a:cubicBezTo>
                    <a:pt x="4024" y="3768"/>
                    <a:pt x="1" y="9815"/>
                    <a:pt x="1248" y="16025"/>
                  </a:cubicBezTo>
                  <a:lnTo>
                    <a:pt x="3541" y="27436"/>
                  </a:lnTo>
                  <a:cubicBezTo>
                    <a:pt x="4636" y="32885"/>
                    <a:pt x="9423" y="36650"/>
                    <a:pt x="14775" y="36650"/>
                  </a:cubicBezTo>
                  <a:cubicBezTo>
                    <a:pt x="15523" y="36650"/>
                    <a:pt x="16283" y="36576"/>
                    <a:pt x="17046" y="36423"/>
                  </a:cubicBezTo>
                  <a:lnTo>
                    <a:pt x="28457" y="34130"/>
                  </a:lnTo>
                  <a:cubicBezTo>
                    <a:pt x="34667" y="32882"/>
                    <a:pt x="38691" y="26836"/>
                    <a:pt x="37443" y="20625"/>
                  </a:cubicBezTo>
                  <a:lnTo>
                    <a:pt x="35150" y="9214"/>
                  </a:lnTo>
                  <a:cubicBezTo>
                    <a:pt x="34056" y="3766"/>
                    <a:pt x="29268" y="1"/>
                    <a:pt x="23917" y="1"/>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1"/>
            <p:cNvSpPr/>
            <p:nvPr/>
          </p:nvSpPr>
          <p:spPr>
            <a:xfrm>
              <a:off x="1557864" y="1551550"/>
              <a:ext cx="326671" cy="326671"/>
            </a:xfrm>
            <a:custGeom>
              <a:avLst/>
              <a:gdLst/>
              <a:ahLst/>
              <a:cxnLst/>
              <a:rect l="l" t="t" r="r" b="b"/>
              <a:pathLst>
                <a:path w="5029" h="5029" extrusionOk="0">
                  <a:moveTo>
                    <a:pt x="2514" y="1"/>
                  </a:moveTo>
                  <a:cubicBezTo>
                    <a:pt x="1126" y="1"/>
                    <a:pt x="1" y="1126"/>
                    <a:pt x="1" y="2514"/>
                  </a:cubicBezTo>
                  <a:cubicBezTo>
                    <a:pt x="1" y="3903"/>
                    <a:pt x="1126" y="5028"/>
                    <a:pt x="2514" y="5028"/>
                  </a:cubicBezTo>
                  <a:cubicBezTo>
                    <a:pt x="3903" y="5028"/>
                    <a:pt x="5028" y="3903"/>
                    <a:pt x="5028" y="2514"/>
                  </a:cubicBezTo>
                  <a:cubicBezTo>
                    <a:pt x="5028" y="1126"/>
                    <a:pt x="3903" y="1"/>
                    <a:pt x="2514" y="1"/>
                  </a:cubicBezTo>
                  <a:close/>
                </a:path>
              </a:pathLst>
            </a:custGeom>
            <a:solidFill>
              <a:srgbClr val="3F2D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1"/>
            <p:cNvSpPr/>
            <p:nvPr/>
          </p:nvSpPr>
          <p:spPr>
            <a:xfrm>
              <a:off x="1096265" y="3228389"/>
              <a:ext cx="1235167" cy="278668"/>
            </a:xfrm>
            <a:custGeom>
              <a:avLst/>
              <a:gdLst/>
              <a:ahLst/>
              <a:cxnLst/>
              <a:rect l="l" t="t" r="r" b="b"/>
              <a:pathLst>
                <a:path w="19015" h="4290" extrusionOk="0">
                  <a:moveTo>
                    <a:pt x="5760" y="0"/>
                  </a:moveTo>
                  <a:lnTo>
                    <a:pt x="1" y="2581"/>
                  </a:lnTo>
                  <a:cubicBezTo>
                    <a:pt x="4264" y="3871"/>
                    <a:pt x="7872" y="4290"/>
                    <a:pt x="10762" y="4290"/>
                  </a:cubicBezTo>
                  <a:cubicBezTo>
                    <a:pt x="16126" y="4290"/>
                    <a:pt x="19014" y="2846"/>
                    <a:pt x="19014" y="2846"/>
                  </a:cubicBezTo>
                  <a:lnTo>
                    <a:pt x="13725" y="0"/>
                  </a:lnTo>
                  <a:close/>
                </a:path>
              </a:pathLst>
            </a:custGeom>
            <a:solidFill>
              <a:srgbClr val="614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1"/>
            <p:cNvSpPr/>
            <p:nvPr/>
          </p:nvSpPr>
          <p:spPr>
            <a:xfrm>
              <a:off x="1199940" y="3343886"/>
              <a:ext cx="406894" cy="190131"/>
            </a:xfrm>
            <a:custGeom>
              <a:avLst/>
              <a:gdLst/>
              <a:ahLst/>
              <a:cxnLst/>
              <a:rect l="l" t="t" r="r" b="b"/>
              <a:pathLst>
                <a:path w="6264" h="2927" extrusionOk="0">
                  <a:moveTo>
                    <a:pt x="3503" y="1"/>
                  </a:moveTo>
                  <a:cubicBezTo>
                    <a:pt x="3034" y="1"/>
                    <a:pt x="2802" y="308"/>
                    <a:pt x="2450" y="552"/>
                  </a:cubicBezTo>
                  <a:cubicBezTo>
                    <a:pt x="2172" y="747"/>
                    <a:pt x="1791" y="831"/>
                    <a:pt x="1467" y="911"/>
                  </a:cubicBezTo>
                  <a:cubicBezTo>
                    <a:pt x="1378" y="933"/>
                    <a:pt x="576" y="1133"/>
                    <a:pt x="176" y="1183"/>
                  </a:cubicBezTo>
                  <a:cubicBezTo>
                    <a:pt x="65" y="1197"/>
                    <a:pt x="0" y="1317"/>
                    <a:pt x="52" y="1417"/>
                  </a:cubicBezTo>
                  <a:cubicBezTo>
                    <a:pt x="76" y="1463"/>
                    <a:pt x="103" y="1501"/>
                    <a:pt x="136" y="1520"/>
                  </a:cubicBezTo>
                  <a:cubicBezTo>
                    <a:pt x="176" y="1543"/>
                    <a:pt x="224" y="1550"/>
                    <a:pt x="270" y="1555"/>
                  </a:cubicBezTo>
                  <a:cubicBezTo>
                    <a:pt x="1348" y="1680"/>
                    <a:pt x="2427" y="1809"/>
                    <a:pt x="3505" y="1936"/>
                  </a:cubicBezTo>
                  <a:cubicBezTo>
                    <a:pt x="3896" y="2070"/>
                    <a:pt x="4285" y="2208"/>
                    <a:pt x="4677" y="2336"/>
                  </a:cubicBezTo>
                  <a:cubicBezTo>
                    <a:pt x="5095" y="2472"/>
                    <a:pt x="5484" y="2693"/>
                    <a:pt x="5862" y="2926"/>
                  </a:cubicBezTo>
                  <a:lnTo>
                    <a:pt x="6263" y="1431"/>
                  </a:lnTo>
                  <a:lnTo>
                    <a:pt x="6263" y="1431"/>
                  </a:lnTo>
                  <a:cubicBezTo>
                    <a:pt x="6193" y="1432"/>
                    <a:pt x="6122" y="1433"/>
                    <a:pt x="6052" y="1433"/>
                  </a:cubicBezTo>
                  <a:cubicBezTo>
                    <a:pt x="5958" y="1433"/>
                    <a:pt x="5864" y="1431"/>
                    <a:pt x="5771" y="1427"/>
                  </a:cubicBezTo>
                  <a:cubicBezTo>
                    <a:pt x="5756" y="1427"/>
                    <a:pt x="5741" y="1426"/>
                    <a:pt x="5725" y="1426"/>
                  </a:cubicBezTo>
                  <a:cubicBezTo>
                    <a:pt x="5642" y="1426"/>
                    <a:pt x="5550" y="1433"/>
                    <a:pt x="5459" y="1433"/>
                  </a:cubicBezTo>
                  <a:cubicBezTo>
                    <a:pt x="5357" y="1433"/>
                    <a:pt x="5258" y="1425"/>
                    <a:pt x="5175" y="1389"/>
                  </a:cubicBezTo>
                  <a:cubicBezTo>
                    <a:pt x="4903" y="1267"/>
                    <a:pt x="4606" y="1063"/>
                    <a:pt x="4446" y="807"/>
                  </a:cubicBezTo>
                  <a:cubicBezTo>
                    <a:pt x="4203" y="416"/>
                    <a:pt x="4117" y="25"/>
                    <a:pt x="3548" y="1"/>
                  </a:cubicBezTo>
                  <a:cubicBezTo>
                    <a:pt x="3533" y="1"/>
                    <a:pt x="3518" y="1"/>
                    <a:pt x="3503"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1"/>
            <p:cNvSpPr/>
            <p:nvPr/>
          </p:nvSpPr>
          <p:spPr>
            <a:xfrm>
              <a:off x="1580729" y="3330374"/>
              <a:ext cx="1014116" cy="457171"/>
            </a:xfrm>
            <a:custGeom>
              <a:avLst/>
              <a:gdLst/>
              <a:ahLst/>
              <a:cxnLst/>
              <a:rect l="l" t="t" r="r" b="b"/>
              <a:pathLst>
                <a:path w="15612" h="7038" extrusionOk="0">
                  <a:moveTo>
                    <a:pt x="10718" y="0"/>
                  </a:moveTo>
                  <a:cubicBezTo>
                    <a:pt x="10036" y="0"/>
                    <a:pt x="9355" y="83"/>
                    <a:pt x="8710" y="223"/>
                  </a:cubicBezTo>
                  <a:cubicBezTo>
                    <a:pt x="7666" y="451"/>
                    <a:pt x="6660" y="822"/>
                    <a:pt x="5623" y="1078"/>
                  </a:cubicBezTo>
                  <a:cubicBezTo>
                    <a:pt x="4665" y="1316"/>
                    <a:pt x="3683" y="1455"/>
                    <a:pt x="2699" y="1531"/>
                  </a:cubicBezTo>
                  <a:cubicBezTo>
                    <a:pt x="2541" y="1543"/>
                    <a:pt x="637" y="1640"/>
                    <a:pt x="421" y="1640"/>
                  </a:cubicBezTo>
                  <a:cubicBezTo>
                    <a:pt x="408" y="1640"/>
                    <a:pt x="401" y="1640"/>
                    <a:pt x="401" y="1639"/>
                  </a:cubicBezTo>
                  <a:lnTo>
                    <a:pt x="0" y="3134"/>
                  </a:lnTo>
                  <a:cubicBezTo>
                    <a:pt x="205" y="3260"/>
                    <a:pt x="406" y="3390"/>
                    <a:pt x="605" y="3513"/>
                  </a:cubicBezTo>
                  <a:cubicBezTo>
                    <a:pt x="1174" y="3862"/>
                    <a:pt x="1631" y="4357"/>
                    <a:pt x="2137" y="4783"/>
                  </a:cubicBezTo>
                  <a:cubicBezTo>
                    <a:pt x="3654" y="6058"/>
                    <a:pt x="5629" y="6747"/>
                    <a:pt x="7580" y="6960"/>
                  </a:cubicBezTo>
                  <a:cubicBezTo>
                    <a:pt x="7937" y="6998"/>
                    <a:pt x="8296" y="7022"/>
                    <a:pt x="8656" y="7030"/>
                  </a:cubicBezTo>
                  <a:cubicBezTo>
                    <a:pt x="8838" y="7035"/>
                    <a:pt x="9022" y="7038"/>
                    <a:pt x="9207" y="7038"/>
                  </a:cubicBezTo>
                  <a:cubicBezTo>
                    <a:pt x="10455" y="7038"/>
                    <a:pt x="11747" y="6912"/>
                    <a:pt x="12892" y="6423"/>
                  </a:cubicBezTo>
                  <a:cubicBezTo>
                    <a:pt x="13566" y="6135"/>
                    <a:pt x="14188" y="5692"/>
                    <a:pt x="14602" y="5087"/>
                  </a:cubicBezTo>
                  <a:cubicBezTo>
                    <a:pt x="15450" y="3846"/>
                    <a:pt x="15612" y="1895"/>
                    <a:pt x="14262" y="980"/>
                  </a:cubicBezTo>
                  <a:cubicBezTo>
                    <a:pt x="13227" y="278"/>
                    <a:pt x="11972" y="0"/>
                    <a:pt x="10718" y="0"/>
                  </a:cubicBezTo>
                  <a:close/>
                </a:path>
              </a:pathLst>
            </a:custGeom>
            <a:solidFill>
              <a:srgbClr val="7E6C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1"/>
            <p:cNvSpPr/>
            <p:nvPr/>
          </p:nvSpPr>
          <p:spPr>
            <a:xfrm>
              <a:off x="862673" y="3378054"/>
              <a:ext cx="1211133" cy="498094"/>
            </a:xfrm>
            <a:custGeom>
              <a:avLst/>
              <a:gdLst/>
              <a:ahLst/>
              <a:cxnLst/>
              <a:rect l="l" t="t" r="r" b="b"/>
              <a:pathLst>
                <a:path w="18645" h="7668" extrusionOk="0">
                  <a:moveTo>
                    <a:pt x="3507" y="0"/>
                  </a:moveTo>
                  <a:cubicBezTo>
                    <a:pt x="3232" y="0"/>
                    <a:pt x="2958" y="15"/>
                    <a:pt x="2685" y="47"/>
                  </a:cubicBezTo>
                  <a:cubicBezTo>
                    <a:pt x="2107" y="116"/>
                    <a:pt x="1520" y="280"/>
                    <a:pt x="1073" y="653"/>
                  </a:cubicBezTo>
                  <a:cubicBezTo>
                    <a:pt x="662" y="995"/>
                    <a:pt x="402" y="1486"/>
                    <a:pt x="228" y="1992"/>
                  </a:cubicBezTo>
                  <a:cubicBezTo>
                    <a:pt x="90" y="2389"/>
                    <a:pt x="1" y="2815"/>
                    <a:pt x="74" y="3229"/>
                  </a:cubicBezTo>
                  <a:cubicBezTo>
                    <a:pt x="192" y="3892"/>
                    <a:pt x="699" y="4416"/>
                    <a:pt x="1212" y="4812"/>
                  </a:cubicBezTo>
                  <a:cubicBezTo>
                    <a:pt x="2888" y="6110"/>
                    <a:pt x="4871" y="6860"/>
                    <a:pt x="6945" y="7241"/>
                  </a:cubicBezTo>
                  <a:cubicBezTo>
                    <a:pt x="8612" y="7547"/>
                    <a:pt x="10312" y="7668"/>
                    <a:pt x="12012" y="7668"/>
                  </a:cubicBezTo>
                  <a:cubicBezTo>
                    <a:pt x="13224" y="7668"/>
                    <a:pt x="14437" y="7606"/>
                    <a:pt x="15638" y="7507"/>
                  </a:cubicBezTo>
                  <a:cubicBezTo>
                    <a:pt x="16586" y="7428"/>
                    <a:pt x="17537" y="7330"/>
                    <a:pt x="18480" y="7194"/>
                  </a:cubicBezTo>
                  <a:lnTo>
                    <a:pt x="18645" y="5362"/>
                  </a:lnTo>
                  <a:cubicBezTo>
                    <a:pt x="15396" y="4155"/>
                    <a:pt x="12223" y="2815"/>
                    <a:pt x="9033" y="1446"/>
                  </a:cubicBezTo>
                  <a:cubicBezTo>
                    <a:pt x="7674" y="863"/>
                    <a:pt x="6170" y="288"/>
                    <a:pt x="4654" y="81"/>
                  </a:cubicBezTo>
                  <a:cubicBezTo>
                    <a:pt x="4272" y="29"/>
                    <a:pt x="3889" y="0"/>
                    <a:pt x="3507" y="0"/>
                  </a:cubicBezTo>
                  <a:close/>
                </a:path>
              </a:pathLst>
            </a:custGeom>
            <a:solidFill>
              <a:srgbClr val="7E6C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1"/>
            <p:cNvSpPr/>
            <p:nvPr/>
          </p:nvSpPr>
          <p:spPr>
            <a:xfrm>
              <a:off x="2063049" y="3714474"/>
              <a:ext cx="422419" cy="178373"/>
            </a:xfrm>
            <a:custGeom>
              <a:avLst/>
              <a:gdLst/>
              <a:ahLst/>
              <a:cxnLst/>
              <a:rect l="l" t="t" r="r" b="b"/>
              <a:pathLst>
                <a:path w="6503" h="2746" extrusionOk="0">
                  <a:moveTo>
                    <a:pt x="3409" y="1"/>
                  </a:moveTo>
                  <a:cubicBezTo>
                    <a:pt x="3071" y="1"/>
                    <a:pt x="2867" y="253"/>
                    <a:pt x="2572" y="468"/>
                  </a:cubicBezTo>
                  <a:cubicBezTo>
                    <a:pt x="2328" y="645"/>
                    <a:pt x="1976" y="723"/>
                    <a:pt x="1679" y="733"/>
                  </a:cubicBezTo>
                  <a:cubicBezTo>
                    <a:pt x="1172" y="553"/>
                    <a:pt x="668" y="370"/>
                    <a:pt x="166" y="183"/>
                  </a:cubicBezTo>
                  <a:lnTo>
                    <a:pt x="1" y="2015"/>
                  </a:lnTo>
                  <a:cubicBezTo>
                    <a:pt x="473" y="1946"/>
                    <a:pt x="943" y="1869"/>
                    <a:pt x="1410" y="1777"/>
                  </a:cubicBezTo>
                  <a:lnTo>
                    <a:pt x="3021" y="1867"/>
                  </a:lnTo>
                  <a:cubicBezTo>
                    <a:pt x="4068" y="2153"/>
                    <a:pt x="5116" y="2438"/>
                    <a:pt x="6163" y="2726"/>
                  </a:cubicBezTo>
                  <a:cubicBezTo>
                    <a:pt x="6200" y="2736"/>
                    <a:pt x="6237" y="2746"/>
                    <a:pt x="6274" y="2746"/>
                  </a:cubicBezTo>
                  <a:cubicBezTo>
                    <a:pt x="6283" y="2746"/>
                    <a:pt x="6292" y="2745"/>
                    <a:pt x="6301" y="2744"/>
                  </a:cubicBezTo>
                  <a:cubicBezTo>
                    <a:pt x="6338" y="2739"/>
                    <a:pt x="6378" y="2713"/>
                    <a:pt x="6417" y="2679"/>
                  </a:cubicBezTo>
                  <a:cubicBezTo>
                    <a:pt x="6503" y="2607"/>
                    <a:pt x="6488" y="2471"/>
                    <a:pt x="6390" y="2417"/>
                  </a:cubicBezTo>
                  <a:cubicBezTo>
                    <a:pt x="6037" y="2220"/>
                    <a:pt x="5369" y="1734"/>
                    <a:pt x="5295" y="1681"/>
                  </a:cubicBezTo>
                  <a:cubicBezTo>
                    <a:pt x="5025" y="1485"/>
                    <a:pt x="4703" y="1264"/>
                    <a:pt x="4518" y="980"/>
                  </a:cubicBezTo>
                  <a:cubicBezTo>
                    <a:pt x="4275" y="609"/>
                    <a:pt x="4177" y="226"/>
                    <a:pt x="3707" y="57"/>
                  </a:cubicBezTo>
                  <a:cubicBezTo>
                    <a:pt x="3596" y="18"/>
                    <a:pt x="3498" y="1"/>
                    <a:pt x="3409"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1"/>
            <p:cNvSpPr/>
            <p:nvPr/>
          </p:nvSpPr>
          <p:spPr>
            <a:xfrm>
              <a:off x="833377" y="3299194"/>
              <a:ext cx="262298" cy="162913"/>
            </a:xfrm>
            <a:custGeom>
              <a:avLst/>
              <a:gdLst/>
              <a:ahLst/>
              <a:cxnLst/>
              <a:rect l="l" t="t" r="r" b="b"/>
              <a:pathLst>
                <a:path w="4038" h="2508" extrusionOk="0">
                  <a:moveTo>
                    <a:pt x="2368" y="1"/>
                  </a:moveTo>
                  <a:cubicBezTo>
                    <a:pt x="2365" y="1"/>
                    <a:pt x="2363" y="1"/>
                    <a:pt x="2361" y="1"/>
                  </a:cubicBezTo>
                  <a:lnTo>
                    <a:pt x="802" y="136"/>
                  </a:lnTo>
                  <a:cubicBezTo>
                    <a:pt x="758" y="139"/>
                    <a:pt x="729" y="180"/>
                    <a:pt x="739" y="222"/>
                  </a:cubicBezTo>
                  <a:cubicBezTo>
                    <a:pt x="763" y="328"/>
                    <a:pt x="857" y="502"/>
                    <a:pt x="1208" y="532"/>
                  </a:cubicBezTo>
                  <a:lnTo>
                    <a:pt x="1819" y="541"/>
                  </a:lnTo>
                  <a:cubicBezTo>
                    <a:pt x="1877" y="542"/>
                    <a:pt x="1909" y="608"/>
                    <a:pt x="1874" y="654"/>
                  </a:cubicBezTo>
                  <a:lnTo>
                    <a:pt x="1837" y="702"/>
                  </a:lnTo>
                  <a:cubicBezTo>
                    <a:pt x="1829" y="711"/>
                    <a:pt x="1821" y="718"/>
                    <a:pt x="1809" y="724"/>
                  </a:cubicBezTo>
                  <a:lnTo>
                    <a:pt x="445" y="1284"/>
                  </a:lnTo>
                  <a:cubicBezTo>
                    <a:pt x="105" y="1435"/>
                    <a:pt x="0" y="1869"/>
                    <a:pt x="236" y="2158"/>
                  </a:cubicBezTo>
                  <a:cubicBezTo>
                    <a:pt x="417" y="2382"/>
                    <a:pt x="688" y="2507"/>
                    <a:pt x="967" y="2507"/>
                  </a:cubicBezTo>
                  <a:cubicBezTo>
                    <a:pt x="1049" y="2507"/>
                    <a:pt x="1132" y="2496"/>
                    <a:pt x="1214" y="2474"/>
                  </a:cubicBezTo>
                  <a:cubicBezTo>
                    <a:pt x="1957" y="2273"/>
                    <a:pt x="3521" y="1735"/>
                    <a:pt x="3734" y="1095"/>
                  </a:cubicBezTo>
                  <a:cubicBezTo>
                    <a:pt x="4037" y="186"/>
                    <a:pt x="2483" y="12"/>
                    <a:pt x="2374" y="1"/>
                  </a:cubicBezTo>
                  <a:cubicBezTo>
                    <a:pt x="2372" y="1"/>
                    <a:pt x="2370" y="1"/>
                    <a:pt x="2368"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1"/>
            <p:cNvSpPr/>
            <p:nvPr/>
          </p:nvSpPr>
          <p:spPr>
            <a:xfrm>
              <a:off x="1004608" y="2432387"/>
              <a:ext cx="482115" cy="923306"/>
            </a:xfrm>
            <a:custGeom>
              <a:avLst/>
              <a:gdLst/>
              <a:ahLst/>
              <a:cxnLst/>
              <a:rect l="l" t="t" r="r" b="b"/>
              <a:pathLst>
                <a:path w="7422" h="14214" extrusionOk="0">
                  <a:moveTo>
                    <a:pt x="7026" y="0"/>
                  </a:moveTo>
                  <a:cubicBezTo>
                    <a:pt x="7026" y="0"/>
                    <a:pt x="4924" y="306"/>
                    <a:pt x="4443" y="2037"/>
                  </a:cubicBezTo>
                  <a:cubicBezTo>
                    <a:pt x="3962" y="3770"/>
                    <a:pt x="3492" y="6707"/>
                    <a:pt x="3492" y="6707"/>
                  </a:cubicBezTo>
                  <a:lnTo>
                    <a:pt x="1" y="13853"/>
                  </a:lnTo>
                  <a:lnTo>
                    <a:pt x="798" y="14213"/>
                  </a:lnTo>
                  <a:lnTo>
                    <a:pt x="5572" y="7993"/>
                  </a:lnTo>
                  <a:lnTo>
                    <a:pt x="7422" y="1457"/>
                  </a:lnTo>
                  <a:lnTo>
                    <a:pt x="7026" y="0"/>
                  </a:ln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1"/>
            <p:cNvSpPr/>
            <p:nvPr/>
          </p:nvSpPr>
          <p:spPr>
            <a:xfrm>
              <a:off x="2347115" y="3299194"/>
              <a:ext cx="262298" cy="162913"/>
            </a:xfrm>
            <a:custGeom>
              <a:avLst/>
              <a:gdLst/>
              <a:ahLst/>
              <a:cxnLst/>
              <a:rect l="l" t="t" r="r" b="b"/>
              <a:pathLst>
                <a:path w="4038" h="2508" extrusionOk="0">
                  <a:moveTo>
                    <a:pt x="1670" y="1"/>
                  </a:moveTo>
                  <a:cubicBezTo>
                    <a:pt x="1668" y="1"/>
                    <a:pt x="1666" y="1"/>
                    <a:pt x="1663" y="1"/>
                  </a:cubicBezTo>
                  <a:cubicBezTo>
                    <a:pt x="1554" y="12"/>
                    <a:pt x="0" y="186"/>
                    <a:pt x="304" y="1095"/>
                  </a:cubicBezTo>
                  <a:cubicBezTo>
                    <a:pt x="517" y="1735"/>
                    <a:pt x="2081" y="2273"/>
                    <a:pt x="2824" y="2474"/>
                  </a:cubicBezTo>
                  <a:cubicBezTo>
                    <a:pt x="2906" y="2496"/>
                    <a:pt x="2988" y="2507"/>
                    <a:pt x="3070" y="2507"/>
                  </a:cubicBezTo>
                  <a:cubicBezTo>
                    <a:pt x="3350" y="2507"/>
                    <a:pt x="3620" y="2382"/>
                    <a:pt x="3802" y="2158"/>
                  </a:cubicBezTo>
                  <a:cubicBezTo>
                    <a:pt x="4038" y="1869"/>
                    <a:pt x="3933" y="1435"/>
                    <a:pt x="3592" y="1284"/>
                  </a:cubicBezTo>
                  <a:lnTo>
                    <a:pt x="2228" y="724"/>
                  </a:lnTo>
                  <a:cubicBezTo>
                    <a:pt x="2217" y="718"/>
                    <a:pt x="2208" y="711"/>
                    <a:pt x="2200" y="702"/>
                  </a:cubicBezTo>
                  <a:lnTo>
                    <a:pt x="2164" y="654"/>
                  </a:lnTo>
                  <a:cubicBezTo>
                    <a:pt x="2129" y="608"/>
                    <a:pt x="2160" y="542"/>
                    <a:pt x="2219" y="541"/>
                  </a:cubicBezTo>
                  <a:lnTo>
                    <a:pt x="2830" y="532"/>
                  </a:lnTo>
                  <a:cubicBezTo>
                    <a:pt x="3181" y="502"/>
                    <a:pt x="3274" y="328"/>
                    <a:pt x="3299" y="222"/>
                  </a:cubicBezTo>
                  <a:cubicBezTo>
                    <a:pt x="3308" y="180"/>
                    <a:pt x="3280" y="139"/>
                    <a:pt x="3236" y="136"/>
                  </a:cubicBezTo>
                  <a:lnTo>
                    <a:pt x="1677" y="1"/>
                  </a:lnTo>
                  <a:cubicBezTo>
                    <a:pt x="1674" y="1"/>
                    <a:pt x="1672" y="1"/>
                    <a:pt x="1670"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1"/>
            <p:cNvSpPr/>
            <p:nvPr/>
          </p:nvSpPr>
          <p:spPr>
            <a:xfrm>
              <a:off x="1955997" y="2432387"/>
              <a:ext cx="482115" cy="923306"/>
            </a:xfrm>
            <a:custGeom>
              <a:avLst/>
              <a:gdLst/>
              <a:ahLst/>
              <a:cxnLst/>
              <a:rect l="l" t="t" r="r" b="b"/>
              <a:pathLst>
                <a:path w="7422" h="14214" extrusionOk="0">
                  <a:moveTo>
                    <a:pt x="396" y="0"/>
                  </a:moveTo>
                  <a:lnTo>
                    <a:pt x="1" y="1457"/>
                  </a:lnTo>
                  <a:lnTo>
                    <a:pt x="1851" y="7993"/>
                  </a:lnTo>
                  <a:lnTo>
                    <a:pt x="6624" y="14213"/>
                  </a:lnTo>
                  <a:lnTo>
                    <a:pt x="7422" y="13853"/>
                  </a:lnTo>
                  <a:lnTo>
                    <a:pt x="3931" y="6707"/>
                  </a:lnTo>
                  <a:cubicBezTo>
                    <a:pt x="3931" y="6707"/>
                    <a:pt x="3461" y="3770"/>
                    <a:pt x="2980" y="2037"/>
                  </a:cubicBezTo>
                  <a:cubicBezTo>
                    <a:pt x="2499" y="306"/>
                    <a:pt x="396" y="0"/>
                    <a:pt x="396" y="0"/>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1"/>
            <p:cNvSpPr/>
            <p:nvPr/>
          </p:nvSpPr>
          <p:spPr>
            <a:xfrm>
              <a:off x="1415474" y="2362817"/>
              <a:ext cx="611380" cy="865559"/>
            </a:xfrm>
            <a:custGeom>
              <a:avLst/>
              <a:gdLst/>
              <a:ahLst/>
              <a:cxnLst/>
              <a:rect l="l" t="t" r="r" b="b"/>
              <a:pathLst>
                <a:path w="9412" h="13325" extrusionOk="0">
                  <a:moveTo>
                    <a:pt x="3114" y="1"/>
                  </a:moveTo>
                  <a:lnTo>
                    <a:pt x="1" y="1121"/>
                  </a:lnTo>
                  <a:lnTo>
                    <a:pt x="1261" y="10557"/>
                  </a:lnTo>
                  <a:lnTo>
                    <a:pt x="846" y="13325"/>
                  </a:lnTo>
                  <a:lnTo>
                    <a:pt x="8811" y="13325"/>
                  </a:lnTo>
                  <a:lnTo>
                    <a:pt x="8487" y="10520"/>
                  </a:lnTo>
                  <a:lnTo>
                    <a:pt x="9412" y="1117"/>
                  </a:lnTo>
                  <a:lnTo>
                    <a:pt x="629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1"/>
            <p:cNvSpPr/>
            <p:nvPr/>
          </p:nvSpPr>
          <p:spPr>
            <a:xfrm>
              <a:off x="1251322" y="2435635"/>
              <a:ext cx="200654" cy="359994"/>
            </a:xfrm>
            <a:custGeom>
              <a:avLst/>
              <a:gdLst/>
              <a:ahLst/>
              <a:cxnLst/>
              <a:rect l="l" t="t" r="r" b="b"/>
              <a:pathLst>
                <a:path w="3089" h="5542" extrusionOk="0">
                  <a:moveTo>
                    <a:pt x="2528" y="0"/>
                  </a:moveTo>
                  <a:cubicBezTo>
                    <a:pt x="2528" y="0"/>
                    <a:pt x="1117" y="444"/>
                    <a:pt x="645" y="1987"/>
                  </a:cubicBezTo>
                  <a:cubicBezTo>
                    <a:pt x="172" y="3532"/>
                    <a:pt x="0" y="4912"/>
                    <a:pt x="0" y="4912"/>
                  </a:cubicBezTo>
                  <a:lnTo>
                    <a:pt x="2454" y="5542"/>
                  </a:lnTo>
                  <a:lnTo>
                    <a:pt x="3089" y="3299"/>
                  </a:lnTo>
                  <a:lnTo>
                    <a:pt x="25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1"/>
            <p:cNvSpPr/>
            <p:nvPr/>
          </p:nvSpPr>
          <p:spPr>
            <a:xfrm>
              <a:off x="1999454" y="2435311"/>
              <a:ext cx="191625" cy="360059"/>
            </a:xfrm>
            <a:custGeom>
              <a:avLst/>
              <a:gdLst/>
              <a:ahLst/>
              <a:cxnLst/>
              <a:rect l="l" t="t" r="r" b="b"/>
              <a:pathLst>
                <a:path w="2950" h="5543" extrusionOk="0">
                  <a:moveTo>
                    <a:pt x="422" y="1"/>
                  </a:moveTo>
                  <a:lnTo>
                    <a:pt x="1" y="3792"/>
                  </a:lnTo>
                  <a:lnTo>
                    <a:pt x="496" y="5543"/>
                  </a:lnTo>
                  <a:lnTo>
                    <a:pt x="2949" y="4912"/>
                  </a:lnTo>
                  <a:cubicBezTo>
                    <a:pt x="2949" y="4912"/>
                    <a:pt x="2777" y="3532"/>
                    <a:pt x="2305" y="1988"/>
                  </a:cubicBezTo>
                  <a:cubicBezTo>
                    <a:pt x="1833" y="444"/>
                    <a:pt x="422" y="1"/>
                    <a:pt x="42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1"/>
            <p:cNvSpPr/>
            <p:nvPr/>
          </p:nvSpPr>
          <p:spPr>
            <a:xfrm>
              <a:off x="1617691" y="2209515"/>
              <a:ext cx="206955" cy="153365"/>
            </a:xfrm>
            <a:custGeom>
              <a:avLst/>
              <a:gdLst/>
              <a:ahLst/>
              <a:cxnLst/>
              <a:rect l="l" t="t" r="r" b="b"/>
              <a:pathLst>
                <a:path w="3186" h="2361" extrusionOk="0">
                  <a:moveTo>
                    <a:pt x="1091" y="1"/>
                  </a:moveTo>
                  <a:lnTo>
                    <a:pt x="1" y="2361"/>
                  </a:lnTo>
                  <a:lnTo>
                    <a:pt x="3186" y="2361"/>
                  </a:lnTo>
                  <a:lnTo>
                    <a:pt x="2244" y="1"/>
                  </a:ln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1"/>
            <p:cNvSpPr/>
            <p:nvPr/>
          </p:nvSpPr>
          <p:spPr>
            <a:xfrm>
              <a:off x="1659394" y="2226274"/>
              <a:ext cx="132124" cy="73597"/>
            </a:xfrm>
            <a:custGeom>
              <a:avLst/>
              <a:gdLst/>
              <a:ahLst/>
              <a:cxnLst/>
              <a:rect l="l" t="t" r="r" b="b"/>
              <a:pathLst>
                <a:path w="2034" h="1133" extrusionOk="0">
                  <a:moveTo>
                    <a:pt x="2034" y="0"/>
                  </a:moveTo>
                  <a:lnTo>
                    <a:pt x="0" y="53"/>
                  </a:lnTo>
                  <a:cubicBezTo>
                    <a:pt x="0" y="53"/>
                    <a:pt x="219" y="1132"/>
                    <a:pt x="944" y="1132"/>
                  </a:cubicBezTo>
                  <a:cubicBezTo>
                    <a:pt x="1724" y="1132"/>
                    <a:pt x="2034" y="0"/>
                    <a:pt x="2034" y="0"/>
                  </a:cubicBezTo>
                  <a:close/>
                </a:path>
              </a:pathLst>
            </a:custGeom>
            <a:solidFill>
              <a:srgbClr val="F18C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1"/>
            <p:cNvSpPr/>
            <p:nvPr/>
          </p:nvSpPr>
          <p:spPr>
            <a:xfrm>
              <a:off x="1617691" y="2362817"/>
              <a:ext cx="206955" cy="80223"/>
            </a:xfrm>
            <a:custGeom>
              <a:avLst/>
              <a:gdLst/>
              <a:ahLst/>
              <a:cxnLst/>
              <a:rect l="l" t="t" r="r" b="b"/>
              <a:pathLst>
                <a:path w="3186" h="1235" extrusionOk="0">
                  <a:moveTo>
                    <a:pt x="1" y="1"/>
                  </a:moveTo>
                  <a:cubicBezTo>
                    <a:pt x="1" y="879"/>
                    <a:pt x="941" y="1235"/>
                    <a:pt x="1627" y="1235"/>
                  </a:cubicBezTo>
                  <a:cubicBezTo>
                    <a:pt x="2330" y="1235"/>
                    <a:pt x="3186" y="835"/>
                    <a:pt x="3186"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1"/>
            <p:cNvSpPr/>
            <p:nvPr/>
          </p:nvSpPr>
          <p:spPr>
            <a:xfrm>
              <a:off x="1519668" y="1742723"/>
              <a:ext cx="402996" cy="527845"/>
            </a:xfrm>
            <a:custGeom>
              <a:avLst/>
              <a:gdLst/>
              <a:ahLst/>
              <a:cxnLst/>
              <a:rect l="l" t="t" r="r" b="b"/>
              <a:pathLst>
                <a:path w="6204" h="8126" extrusionOk="0">
                  <a:moveTo>
                    <a:pt x="3102" y="1"/>
                  </a:moveTo>
                  <a:cubicBezTo>
                    <a:pt x="1389" y="1"/>
                    <a:pt x="1" y="1489"/>
                    <a:pt x="1" y="3324"/>
                  </a:cubicBezTo>
                  <a:cubicBezTo>
                    <a:pt x="1" y="5159"/>
                    <a:pt x="1389" y="8125"/>
                    <a:pt x="3102" y="8125"/>
                  </a:cubicBezTo>
                  <a:cubicBezTo>
                    <a:pt x="4815" y="8125"/>
                    <a:pt x="6204" y="5159"/>
                    <a:pt x="6204" y="3324"/>
                  </a:cubicBezTo>
                  <a:cubicBezTo>
                    <a:pt x="6204" y="1489"/>
                    <a:pt x="4815" y="1"/>
                    <a:pt x="3102"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1"/>
            <p:cNvSpPr/>
            <p:nvPr/>
          </p:nvSpPr>
          <p:spPr>
            <a:xfrm>
              <a:off x="1475431" y="2006649"/>
              <a:ext cx="88537" cy="88537"/>
            </a:xfrm>
            <a:custGeom>
              <a:avLst/>
              <a:gdLst/>
              <a:ahLst/>
              <a:cxnLst/>
              <a:rect l="l" t="t" r="r" b="b"/>
              <a:pathLst>
                <a:path w="1363" h="1363" extrusionOk="0">
                  <a:moveTo>
                    <a:pt x="682" y="1"/>
                  </a:moveTo>
                  <a:cubicBezTo>
                    <a:pt x="306" y="1"/>
                    <a:pt x="1" y="305"/>
                    <a:pt x="1" y="682"/>
                  </a:cubicBezTo>
                  <a:cubicBezTo>
                    <a:pt x="1" y="1058"/>
                    <a:pt x="306" y="1363"/>
                    <a:pt x="682" y="1363"/>
                  </a:cubicBezTo>
                  <a:cubicBezTo>
                    <a:pt x="1058" y="1363"/>
                    <a:pt x="1363" y="1058"/>
                    <a:pt x="1363" y="682"/>
                  </a:cubicBezTo>
                  <a:cubicBezTo>
                    <a:pt x="1363" y="305"/>
                    <a:pt x="1058" y="1"/>
                    <a:pt x="682"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1"/>
            <p:cNvSpPr/>
            <p:nvPr/>
          </p:nvSpPr>
          <p:spPr>
            <a:xfrm>
              <a:off x="1878371" y="2006649"/>
              <a:ext cx="88537" cy="88537"/>
            </a:xfrm>
            <a:custGeom>
              <a:avLst/>
              <a:gdLst/>
              <a:ahLst/>
              <a:cxnLst/>
              <a:rect l="l" t="t" r="r" b="b"/>
              <a:pathLst>
                <a:path w="1363" h="1363" extrusionOk="0">
                  <a:moveTo>
                    <a:pt x="682" y="1"/>
                  </a:moveTo>
                  <a:cubicBezTo>
                    <a:pt x="305" y="1"/>
                    <a:pt x="1" y="305"/>
                    <a:pt x="1" y="682"/>
                  </a:cubicBezTo>
                  <a:cubicBezTo>
                    <a:pt x="1" y="1058"/>
                    <a:pt x="305" y="1363"/>
                    <a:pt x="682" y="1363"/>
                  </a:cubicBezTo>
                  <a:cubicBezTo>
                    <a:pt x="1058" y="1363"/>
                    <a:pt x="1363" y="1058"/>
                    <a:pt x="1363" y="682"/>
                  </a:cubicBezTo>
                  <a:cubicBezTo>
                    <a:pt x="1363" y="305"/>
                    <a:pt x="1058" y="1"/>
                    <a:pt x="682" y="1"/>
                  </a:cubicBezTo>
                  <a:close/>
                </a:path>
              </a:pathLst>
            </a:custGeom>
            <a:solidFill>
              <a:srgbClr val="F0B7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1"/>
            <p:cNvSpPr/>
            <p:nvPr/>
          </p:nvSpPr>
          <p:spPr>
            <a:xfrm>
              <a:off x="1519668" y="1989305"/>
              <a:ext cx="88862" cy="151806"/>
            </a:xfrm>
            <a:custGeom>
              <a:avLst/>
              <a:gdLst/>
              <a:ahLst/>
              <a:cxnLst/>
              <a:rect l="l" t="t" r="r" b="b"/>
              <a:pathLst>
                <a:path w="1368" h="2337" extrusionOk="0">
                  <a:moveTo>
                    <a:pt x="482" y="1"/>
                  </a:moveTo>
                  <a:cubicBezTo>
                    <a:pt x="387" y="1"/>
                    <a:pt x="266" y="27"/>
                    <a:pt x="115" y="87"/>
                  </a:cubicBezTo>
                  <a:lnTo>
                    <a:pt x="1" y="2337"/>
                  </a:lnTo>
                  <a:cubicBezTo>
                    <a:pt x="1" y="2337"/>
                    <a:pt x="1367" y="1"/>
                    <a:pt x="482" y="1"/>
                  </a:cubicBezTo>
                  <a:close/>
                </a:path>
              </a:pathLst>
            </a:custGeom>
            <a:solidFill>
              <a:srgbClr val="3F2D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1"/>
            <p:cNvSpPr/>
            <p:nvPr/>
          </p:nvSpPr>
          <p:spPr>
            <a:xfrm>
              <a:off x="1830236" y="1989305"/>
              <a:ext cx="88862" cy="151806"/>
            </a:xfrm>
            <a:custGeom>
              <a:avLst/>
              <a:gdLst/>
              <a:ahLst/>
              <a:cxnLst/>
              <a:rect l="l" t="t" r="r" b="b"/>
              <a:pathLst>
                <a:path w="1368" h="2337" extrusionOk="0">
                  <a:moveTo>
                    <a:pt x="886" y="1"/>
                  </a:moveTo>
                  <a:cubicBezTo>
                    <a:pt x="1" y="1"/>
                    <a:pt x="1368" y="2337"/>
                    <a:pt x="1368" y="2337"/>
                  </a:cubicBezTo>
                  <a:lnTo>
                    <a:pt x="1253" y="87"/>
                  </a:lnTo>
                  <a:cubicBezTo>
                    <a:pt x="1102" y="27"/>
                    <a:pt x="981" y="1"/>
                    <a:pt x="886" y="1"/>
                  </a:cubicBezTo>
                  <a:close/>
                </a:path>
              </a:pathLst>
            </a:custGeom>
            <a:solidFill>
              <a:srgbClr val="3F2D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1"/>
            <p:cNvSpPr/>
            <p:nvPr/>
          </p:nvSpPr>
          <p:spPr>
            <a:xfrm>
              <a:off x="1495048" y="1722196"/>
              <a:ext cx="443465" cy="285618"/>
            </a:xfrm>
            <a:custGeom>
              <a:avLst/>
              <a:gdLst/>
              <a:ahLst/>
              <a:cxnLst/>
              <a:rect l="l" t="t" r="r" b="b"/>
              <a:pathLst>
                <a:path w="6827" h="4397" extrusionOk="0">
                  <a:moveTo>
                    <a:pt x="3415" y="1"/>
                  </a:moveTo>
                  <a:cubicBezTo>
                    <a:pt x="30" y="1"/>
                    <a:pt x="0" y="4396"/>
                    <a:pt x="0" y="4396"/>
                  </a:cubicBezTo>
                  <a:lnTo>
                    <a:pt x="2488" y="4396"/>
                  </a:lnTo>
                  <a:lnTo>
                    <a:pt x="2786" y="3087"/>
                  </a:lnTo>
                  <a:lnTo>
                    <a:pt x="2955" y="4396"/>
                  </a:lnTo>
                  <a:lnTo>
                    <a:pt x="6826" y="4396"/>
                  </a:lnTo>
                  <a:cubicBezTo>
                    <a:pt x="6826" y="4396"/>
                    <a:pt x="6800" y="1"/>
                    <a:pt x="3415" y="1"/>
                  </a:cubicBezTo>
                  <a:close/>
                </a:path>
              </a:pathLst>
            </a:custGeom>
            <a:solidFill>
              <a:srgbClr val="3F2D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3" name="Google Shape;653;p21"/>
          <p:cNvSpPr/>
          <p:nvPr/>
        </p:nvSpPr>
        <p:spPr>
          <a:xfrm>
            <a:off x="3359334" y="1440245"/>
            <a:ext cx="246163" cy="246163"/>
          </a:xfrm>
          <a:custGeom>
            <a:avLst/>
            <a:gdLst/>
            <a:ahLst/>
            <a:cxnLst/>
            <a:rect l="l" t="t" r="r" b="b"/>
            <a:pathLst>
              <a:path w="1402" h="1402" extrusionOk="0">
                <a:moveTo>
                  <a:pt x="701" y="0"/>
                </a:moveTo>
                <a:cubicBezTo>
                  <a:pt x="314" y="0"/>
                  <a:pt x="0" y="314"/>
                  <a:pt x="0" y="702"/>
                </a:cubicBezTo>
                <a:cubicBezTo>
                  <a:pt x="0" y="1088"/>
                  <a:pt x="314" y="1402"/>
                  <a:pt x="701" y="1402"/>
                </a:cubicBezTo>
                <a:cubicBezTo>
                  <a:pt x="1088" y="1402"/>
                  <a:pt x="1402" y="1088"/>
                  <a:pt x="1402" y="702"/>
                </a:cubicBezTo>
                <a:cubicBezTo>
                  <a:pt x="1402" y="314"/>
                  <a:pt x="1088" y="0"/>
                  <a:pt x="701"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1"/>
          <p:cNvSpPr/>
          <p:nvPr/>
        </p:nvSpPr>
        <p:spPr>
          <a:xfrm>
            <a:off x="4353734" y="1440240"/>
            <a:ext cx="246163" cy="246163"/>
          </a:xfrm>
          <a:custGeom>
            <a:avLst/>
            <a:gdLst/>
            <a:ahLst/>
            <a:cxnLst/>
            <a:rect l="l" t="t" r="r" b="b"/>
            <a:pathLst>
              <a:path w="1402" h="1402" extrusionOk="0">
                <a:moveTo>
                  <a:pt x="700" y="0"/>
                </a:moveTo>
                <a:cubicBezTo>
                  <a:pt x="314" y="0"/>
                  <a:pt x="0" y="314"/>
                  <a:pt x="0" y="702"/>
                </a:cubicBezTo>
                <a:cubicBezTo>
                  <a:pt x="0" y="1088"/>
                  <a:pt x="314" y="1402"/>
                  <a:pt x="700" y="1402"/>
                </a:cubicBezTo>
                <a:cubicBezTo>
                  <a:pt x="1088" y="1402"/>
                  <a:pt x="1402" y="1088"/>
                  <a:pt x="1402" y="702"/>
                </a:cubicBezTo>
                <a:cubicBezTo>
                  <a:pt x="1402" y="314"/>
                  <a:pt x="1088" y="0"/>
                  <a:pt x="700"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1"/>
          <p:cNvSpPr txBox="1"/>
          <p:nvPr/>
        </p:nvSpPr>
        <p:spPr>
          <a:xfrm>
            <a:off x="3713915" y="1439650"/>
            <a:ext cx="1158600" cy="22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chemeClr val="dk1"/>
                </a:solidFill>
                <a:latin typeface="Fira Sans Extra Condensed"/>
                <a:ea typeface="Fira Sans Extra Condensed"/>
                <a:cs typeface="Fira Sans Extra Condensed"/>
                <a:sym typeface="Fira Sans Extra Condensed"/>
              </a:rPr>
              <a:t>WHO</a:t>
            </a:r>
            <a:endParaRPr sz="1600" b="1">
              <a:solidFill>
                <a:schemeClr val="dk1"/>
              </a:solidFill>
              <a:latin typeface="Fira Sans Extra Condensed"/>
              <a:ea typeface="Fira Sans Extra Condensed"/>
              <a:cs typeface="Fira Sans Extra Condensed"/>
              <a:sym typeface="Fira Sans Extra Condensed"/>
            </a:endParaRPr>
          </a:p>
        </p:txBody>
      </p:sp>
      <p:sp>
        <p:nvSpPr>
          <p:cNvPr id="656" name="Google Shape;656;p21"/>
          <p:cNvSpPr txBox="1"/>
          <p:nvPr/>
        </p:nvSpPr>
        <p:spPr>
          <a:xfrm>
            <a:off x="3713929" y="1629117"/>
            <a:ext cx="2071500" cy="70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Roboto"/>
              <a:ea typeface="Roboto"/>
              <a:cs typeface="Roboto"/>
              <a:sym typeface="Roboto"/>
            </a:endParaRPr>
          </a:p>
          <a:p>
            <a:pPr marL="0" lvl="0" indent="0" algn="l" rtl="0">
              <a:spcBef>
                <a:spcPts val="0"/>
              </a:spcBef>
              <a:spcAft>
                <a:spcPts val="0"/>
              </a:spcAft>
              <a:buNone/>
            </a:pPr>
            <a:endParaRPr sz="1200">
              <a:latin typeface="Roboto"/>
              <a:ea typeface="Roboto"/>
              <a:cs typeface="Roboto"/>
              <a:sym typeface="Roboto"/>
            </a:endParaRPr>
          </a:p>
        </p:txBody>
      </p:sp>
      <p:sp>
        <p:nvSpPr>
          <p:cNvPr id="657" name="Google Shape;657;p21"/>
          <p:cNvSpPr txBox="1"/>
          <p:nvPr/>
        </p:nvSpPr>
        <p:spPr>
          <a:xfrm>
            <a:off x="4708315" y="1439640"/>
            <a:ext cx="1158600" cy="22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chemeClr val="dk1"/>
                </a:solidFill>
                <a:latin typeface="Fira Sans Extra Condensed"/>
                <a:ea typeface="Fira Sans Extra Condensed"/>
                <a:cs typeface="Fira Sans Extra Condensed"/>
                <a:sym typeface="Fira Sans Extra Condensed"/>
              </a:rPr>
              <a:t>Chris</a:t>
            </a:r>
            <a:endParaRPr sz="1600" b="1">
              <a:solidFill>
                <a:schemeClr val="dk1"/>
              </a:solidFill>
              <a:latin typeface="Fira Sans Extra Condensed"/>
              <a:ea typeface="Fira Sans Extra Condensed"/>
              <a:cs typeface="Fira Sans Extra Condensed"/>
              <a:sym typeface="Fira Sans Extra Condensed"/>
            </a:endParaRPr>
          </a:p>
        </p:txBody>
      </p:sp>
      <p:sp>
        <p:nvSpPr>
          <p:cNvPr id="658" name="Google Shape;658;p21"/>
          <p:cNvSpPr txBox="1"/>
          <p:nvPr/>
        </p:nvSpPr>
        <p:spPr>
          <a:xfrm>
            <a:off x="4708329" y="1623208"/>
            <a:ext cx="2071500" cy="70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Roboto"/>
              <a:ea typeface="Roboto"/>
              <a:cs typeface="Roboto"/>
              <a:sym typeface="Roboto"/>
            </a:endParaRPr>
          </a:p>
        </p:txBody>
      </p:sp>
      <p:sp>
        <p:nvSpPr>
          <p:cNvPr id="659" name="Google Shape;659;p21"/>
          <p:cNvSpPr/>
          <p:nvPr/>
        </p:nvSpPr>
        <p:spPr>
          <a:xfrm>
            <a:off x="5370234" y="1440865"/>
            <a:ext cx="246163" cy="246163"/>
          </a:xfrm>
          <a:custGeom>
            <a:avLst/>
            <a:gdLst/>
            <a:ahLst/>
            <a:cxnLst/>
            <a:rect l="l" t="t" r="r" b="b"/>
            <a:pathLst>
              <a:path w="1402" h="1402" extrusionOk="0">
                <a:moveTo>
                  <a:pt x="700" y="0"/>
                </a:moveTo>
                <a:cubicBezTo>
                  <a:pt x="314" y="0"/>
                  <a:pt x="0" y="314"/>
                  <a:pt x="0" y="702"/>
                </a:cubicBezTo>
                <a:cubicBezTo>
                  <a:pt x="0" y="1088"/>
                  <a:pt x="314" y="1402"/>
                  <a:pt x="700" y="1402"/>
                </a:cubicBezTo>
                <a:cubicBezTo>
                  <a:pt x="1088" y="1402"/>
                  <a:pt x="1402" y="1088"/>
                  <a:pt x="1402" y="702"/>
                </a:cubicBezTo>
                <a:cubicBezTo>
                  <a:pt x="1402" y="314"/>
                  <a:pt x="1088" y="0"/>
                  <a:pt x="700"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1"/>
          <p:cNvSpPr txBox="1"/>
          <p:nvPr/>
        </p:nvSpPr>
        <p:spPr>
          <a:xfrm>
            <a:off x="5724815" y="1440260"/>
            <a:ext cx="1158600" cy="22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chemeClr val="dk1"/>
                </a:solidFill>
                <a:latin typeface="Fira Sans Extra Condensed"/>
                <a:ea typeface="Fira Sans Extra Condensed"/>
                <a:cs typeface="Fira Sans Extra Condensed"/>
                <a:sym typeface="Fira Sans Extra Condensed"/>
              </a:rPr>
              <a:t>Antonovsky</a:t>
            </a:r>
            <a:endParaRPr sz="1600" b="1">
              <a:solidFill>
                <a:schemeClr val="dk1"/>
              </a:solidFill>
              <a:latin typeface="Fira Sans Extra Condensed"/>
              <a:ea typeface="Fira Sans Extra Condensed"/>
              <a:cs typeface="Fira Sans Extra Condensed"/>
              <a:sym typeface="Fira Sans Extra Condensed"/>
            </a:endParaRPr>
          </a:p>
        </p:txBody>
      </p:sp>
      <p:sp>
        <p:nvSpPr>
          <p:cNvPr id="661" name="Google Shape;661;p21"/>
          <p:cNvSpPr txBox="1"/>
          <p:nvPr/>
        </p:nvSpPr>
        <p:spPr>
          <a:xfrm>
            <a:off x="5724829" y="1623828"/>
            <a:ext cx="2071500" cy="70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Roboto"/>
              <a:ea typeface="Roboto"/>
              <a:cs typeface="Roboto"/>
              <a:sym typeface="Roboto"/>
            </a:endParaRPr>
          </a:p>
        </p:txBody>
      </p:sp>
      <p:sp>
        <p:nvSpPr>
          <p:cNvPr id="662" name="Google Shape;662;p21"/>
          <p:cNvSpPr/>
          <p:nvPr/>
        </p:nvSpPr>
        <p:spPr>
          <a:xfrm>
            <a:off x="3363866" y="1472902"/>
            <a:ext cx="237100" cy="180850"/>
          </a:xfrm>
          <a:custGeom>
            <a:avLst/>
            <a:gdLst/>
            <a:ahLst/>
            <a:cxnLst/>
            <a:rect l="l" t="t" r="r" b="b"/>
            <a:pathLst>
              <a:path w="9484" h="7234" extrusionOk="0">
                <a:moveTo>
                  <a:pt x="8297" y="0"/>
                </a:moveTo>
                <a:cubicBezTo>
                  <a:pt x="8010" y="0"/>
                  <a:pt x="7723" y="115"/>
                  <a:pt x="7512" y="342"/>
                </a:cubicBezTo>
                <a:lnTo>
                  <a:pt x="3533" y="4620"/>
                </a:lnTo>
                <a:lnTo>
                  <a:pt x="1932" y="3020"/>
                </a:lnTo>
                <a:cubicBezTo>
                  <a:pt x="1723" y="2811"/>
                  <a:pt x="1449" y="2706"/>
                  <a:pt x="1175" y="2706"/>
                </a:cubicBezTo>
                <a:cubicBezTo>
                  <a:pt x="901" y="2706"/>
                  <a:pt x="627" y="2811"/>
                  <a:pt x="418" y="3020"/>
                </a:cubicBezTo>
                <a:cubicBezTo>
                  <a:pt x="0" y="3438"/>
                  <a:pt x="0" y="4116"/>
                  <a:pt x="418" y="4534"/>
                </a:cubicBezTo>
                <a:lnTo>
                  <a:pt x="2804" y="6919"/>
                </a:lnTo>
                <a:cubicBezTo>
                  <a:pt x="3004" y="7121"/>
                  <a:pt x="3277" y="7234"/>
                  <a:pt x="3561" y="7234"/>
                </a:cubicBezTo>
                <a:cubicBezTo>
                  <a:pt x="3568" y="7234"/>
                  <a:pt x="3574" y="7234"/>
                  <a:pt x="3581" y="7233"/>
                </a:cubicBezTo>
                <a:cubicBezTo>
                  <a:pt x="3871" y="7227"/>
                  <a:pt x="4147" y="7104"/>
                  <a:pt x="4345" y="6891"/>
                </a:cubicBezTo>
                <a:lnTo>
                  <a:pt x="9081" y="1800"/>
                </a:lnTo>
                <a:cubicBezTo>
                  <a:pt x="9483" y="1367"/>
                  <a:pt x="9459" y="689"/>
                  <a:pt x="9026" y="287"/>
                </a:cubicBezTo>
                <a:cubicBezTo>
                  <a:pt x="8819" y="95"/>
                  <a:pt x="8558" y="0"/>
                  <a:pt x="8297" y="0"/>
                </a:cubicBezTo>
                <a:close/>
              </a:path>
            </a:pathLst>
          </a:custGeom>
          <a:solidFill>
            <a:srgbClr val="5038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1"/>
          <p:cNvSpPr/>
          <p:nvPr/>
        </p:nvSpPr>
        <p:spPr>
          <a:xfrm>
            <a:off x="5374766" y="1473522"/>
            <a:ext cx="237100" cy="180850"/>
          </a:xfrm>
          <a:custGeom>
            <a:avLst/>
            <a:gdLst/>
            <a:ahLst/>
            <a:cxnLst/>
            <a:rect l="l" t="t" r="r" b="b"/>
            <a:pathLst>
              <a:path w="9484" h="7234" extrusionOk="0">
                <a:moveTo>
                  <a:pt x="8297" y="0"/>
                </a:moveTo>
                <a:cubicBezTo>
                  <a:pt x="8010" y="0"/>
                  <a:pt x="7723" y="115"/>
                  <a:pt x="7512" y="342"/>
                </a:cubicBezTo>
                <a:lnTo>
                  <a:pt x="3533" y="4620"/>
                </a:lnTo>
                <a:lnTo>
                  <a:pt x="1932" y="3020"/>
                </a:lnTo>
                <a:cubicBezTo>
                  <a:pt x="1723" y="2811"/>
                  <a:pt x="1449" y="2706"/>
                  <a:pt x="1175" y="2706"/>
                </a:cubicBezTo>
                <a:cubicBezTo>
                  <a:pt x="901" y="2706"/>
                  <a:pt x="627" y="2811"/>
                  <a:pt x="418" y="3020"/>
                </a:cubicBezTo>
                <a:cubicBezTo>
                  <a:pt x="0" y="3438"/>
                  <a:pt x="0" y="4116"/>
                  <a:pt x="418" y="4534"/>
                </a:cubicBezTo>
                <a:lnTo>
                  <a:pt x="2804" y="6919"/>
                </a:lnTo>
                <a:cubicBezTo>
                  <a:pt x="3004" y="7121"/>
                  <a:pt x="3277" y="7234"/>
                  <a:pt x="3561" y="7234"/>
                </a:cubicBezTo>
                <a:cubicBezTo>
                  <a:pt x="3568" y="7234"/>
                  <a:pt x="3574" y="7234"/>
                  <a:pt x="3581" y="7233"/>
                </a:cubicBezTo>
                <a:cubicBezTo>
                  <a:pt x="3871" y="7227"/>
                  <a:pt x="4147" y="7104"/>
                  <a:pt x="4345" y="6891"/>
                </a:cubicBezTo>
                <a:lnTo>
                  <a:pt x="9081" y="1800"/>
                </a:lnTo>
                <a:cubicBezTo>
                  <a:pt x="9483" y="1367"/>
                  <a:pt x="9459" y="689"/>
                  <a:pt x="9026" y="287"/>
                </a:cubicBezTo>
                <a:cubicBezTo>
                  <a:pt x="8819" y="95"/>
                  <a:pt x="8558" y="0"/>
                  <a:pt x="8297" y="0"/>
                </a:cubicBezTo>
                <a:close/>
              </a:path>
            </a:pathLst>
          </a:custGeom>
          <a:solidFill>
            <a:srgbClr val="5038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1"/>
          <p:cNvSpPr/>
          <p:nvPr/>
        </p:nvSpPr>
        <p:spPr>
          <a:xfrm>
            <a:off x="4358266" y="1486264"/>
            <a:ext cx="237100" cy="180850"/>
          </a:xfrm>
          <a:custGeom>
            <a:avLst/>
            <a:gdLst/>
            <a:ahLst/>
            <a:cxnLst/>
            <a:rect l="l" t="t" r="r" b="b"/>
            <a:pathLst>
              <a:path w="9484" h="7234" extrusionOk="0">
                <a:moveTo>
                  <a:pt x="8297" y="0"/>
                </a:moveTo>
                <a:cubicBezTo>
                  <a:pt x="8010" y="0"/>
                  <a:pt x="7723" y="115"/>
                  <a:pt x="7512" y="342"/>
                </a:cubicBezTo>
                <a:lnTo>
                  <a:pt x="3533" y="4620"/>
                </a:lnTo>
                <a:lnTo>
                  <a:pt x="1932" y="3020"/>
                </a:lnTo>
                <a:cubicBezTo>
                  <a:pt x="1723" y="2811"/>
                  <a:pt x="1449" y="2706"/>
                  <a:pt x="1175" y="2706"/>
                </a:cubicBezTo>
                <a:cubicBezTo>
                  <a:pt x="901" y="2706"/>
                  <a:pt x="627" y="2811"/>
                  <a:pt x="418" y="3020"/>
                </a:cubicBezTo>
                <a:cubicBezTo>
                  <a:pt x="0" y="3438"/>
                  <a:pt x="0" y="4116"/>
                  <a:pt x="418" y="4534"/>
                </a:cubicBezTo>
                <a:lnTo>
                  <a:pt x="2804" y="6919"/>
                </a:lnTo>
                <a:cubicBezTo>
                  <a:pt x="3004" y="7121"/>
                  <a:pt x="3277" y="7234"/>
                  <a:pt x="3561" y="7234"/>
                </a:cubicBezTo>
                <a:cubicBezTo>
                  <a:pt x="3568" y="7234"/>
                  <a:pt x="3574" y="7234"/>
                  <a:pt x="3581" y="7233"/>
                </a:cubicBezTo>
                <a:cubicBezTo>
                  <a:pt x="3871" y="7227"/>
                  <a:pt x="4147" y="7104"/>
                  <a:pt x="4345" y="6891"/>
                </a:cubicBezTo>
                <a:lnTo>
                  <a:pt x="9081" y="1800"/>
                </a:lnTo>
                <a:cubicBezTo>
                  <a:pt x="9483" y="1367"/>
                  <a:pt x="9459" y="689"/>
                  <a:pt x="9026" y="287"/>
                </a:cubicBezTo>
                <a:cubicBezTo>
                  <a:pt x="8819" y="95"/>
                  <a:pt x="8558" y="0"/>
                  <a:pt x="8297" y="0"/>
                </a:cubicBezTo>
                <a:close/>
              </a:path>
            </a:pathLst>
          </a:custGeom>
          <a:solidFill>
            <a:srgbClr val="5038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grpSp>
        <p:nvGrpSpPr>
          <p:cNvPr id="670" name="Google Shape;670;p22"/>
          <p:cNvGrpSpPr/>
          <p:nvPr/>
        </p:nvGrpSpPr>
        <p:grpSpPr>
          <a:xfrm>
            <a:off x="2912455" y="3327607"/>
            <a:ext cx="1149701" cy="1149691"/>
            <a:chOff x="2912455" y="3327607"/>
            <a:chExt cx="1149701" cy="1149691"/>
          </a:xfrm>
        </p:grpSpPr>
        <p:sp>
          <p:nvSpPr>
            <p:cNvPr id="671" name="Google Shape;671;p22"/>
            <p:cNvSpPr/>
            <p:nvPr/>
          </p:nvSpPr>
          <p:spPr>
            <a:xfrm>
              <a:off x="2983512" y="3734210"/>
              <a:ext cx="672033" cy="671875"/>
            </a:xfrm>
            <a:custGeom>
              <a:avLst/>
              <a:gdLst/>
              <a:ahLst/>
              <a:cxnLst/>
              <a:rect l="l" t="t" r="r" b="b"/>
              <a:pathLst>
                <a:path w="4256" h="4255" extrusionOk="0">
                  <a:moveTo>
                    <a:pt x="2129" y="1"/>
                  </a:moveTo>
                  <a:cubicBezTo>
                    <a:pt x="953" y="1"/>
                    <a:pt x="1" y="953"/>
                    <a:pt x="1" y="2128"/>
                  </a:cubicBezTo>
                  <a:cubicBezTo>
                    <a:pt x="1" y="2688"/>
                    <a:pt x="217" y="3197"/>
                    <a:pt x="571" y="3576"/>
                  </a:cubicBezTo>
                  <a:cubicBezTo>
                    <a:pt x="960" y="3994"/>
                    <a:pt x="1513" y="4255"/>
                    <a:pt x="2129" y="4255"/>
                  </a:cubicBezTo>
                  <a:cubicBezTo>
                    <a:pt x="2743" y="4255"/>
                    <a:pt x="3297" y="3994"/>
                    <a:pt x="3685" y="3576"/>
                  </a:cubicBezTo>
                  <a:cubicBezTo>
                    <a:pt x="4039" y="3197"/>
                    <a:pt x="4256" y="2688"/>
                    <a:pt x="4256" y="2128"/>
                  </a:cubicBezTo>
                  <a:cubicBezTo>
                    <a:pt x="4256" y="953"/>
                    <a:pt x="3303" y="1"/>
                    <a:pt x="2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2"/>
            <p:cNvSpPr/>
            <p:nvPr/>
          </p:nvSpPr>
          <p:spPr>
            <a:xfrm>
              <a:off x="3615761" y="3376557"/>
              <a:ext cx="401230" cy="401230"/>
            </a:xfrm>
            <a:custGeom>
              <a:avLst/>
              <a:gdLst/>
              <a:ahLst/>
              <a:cxnLst/>
              <a:rect l="l" t="t" r="r" b="b"/>
              <a:pathLst>
                <a:path w="2541" h="2541" fill="none" extrusionOk="0">
                  <a:moveTo>
                    <a:pt x="0" y="2540"/>
                  </a:moveTo>
                  <a:lnTo>
                    <a:pt x="2540" y="0"/>
                  </a:lnTo>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2"/>
            <p:cNvSpPr/>
            <p:nvPr/>
          </p:nvSpPr>
          <p:spPr>
            <a:xfrm>
              <a:off x="3962835" y="3332029"/>
              <a:ext cx="99321" cy="90320"/>
            </a:xfrm>
            <a:custGeom>
              <a:avLst/>
              <a:gdLst/>
              <a:ahLst/>
              <a:cxnLst/>
              <a:rect l="l" t="t" r="r" b="b"/>
              <a:pathLst>
                <a:path w="629" h="572" extrusionOk="0">
                  <a:moveTo>
                    <a:pt x="315" y="0"/>
                  </a:moveTo>
                  <a:cubicBezTo>
                    <a:pt x="241" y="0"/>
                    <a:pt x="168" y="28"/>
                    <a:pt x="112" y="84"/>
                  </a:cubicBezTo>
                  <a:cubicBezTo>
                    <a:pt x="1" y="196"/>
                    <a:pt x="1" y="376"/>
                    <a:pt x="112" y="488"/>
                  </a:cubicBezTo>
                  <a:cubicBezTo>
                    <a:pt x="168" y="544"/>
                    <a:pt x="241" y="572"/>
                    <a:pt x="315" y="572"/>
                  </a:cubicBezTo>
                  <a:cubicBezTo>
                    <a:pt x="388" y="572"/>
                    <a:pt x="461" y="544"/>
                    <a:pt x="517" y="488"/>
                  </a:cubicBezTo>
                  <a:cubicBezTo>
                    <a:pt x="628" y="376"/>
                    <a:pt x="628" y="196"/>
                    <a:pt x="517" y="84"/>
                  </a:cubicBezTo>
                  <a:cubicBezTo>
                    <a:pt x="461" y="28"/>
                    <a:pt x="388" y="0"/>
                    <a:pt x="315"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2"/>
            <p:cNvSpPr/>
            <p:nvPr/>
          </p:nvSpPr>
          <p:spPr>
            <a:xfrm>
              <a:off x="2912455" y="3662995"/>
              <a:ext cx="814303" cy="814303"/>
            </a:xfrm>
            <a:custGeom>
              <a:avLst/>
              <a:gdLst/>
              <a:ahLst/>
              <a:cxnLst/>
              <a:rect l="l" t="t" r="r" b="b"/>
              <a:pathLst>
                <a:path w="5157" h="5157" fill="none" extrusionOk="0">
                  <a:moveTo>
                    <a:pt x="2579" y="5156"/>
                  </a:moveTo>
                  <a:cubicBezTo>
                    <a:pt x="1864" y="5156"/>
                    <a:pt x="1177" y="4857"/>
                    <a:pt x="691" y="4335"/>
                  </a:cubicBezTo>
                  <a:cubicBezTo>
                    <a:pt x="246" y="3856"/>
                    <a:pt x="0" y="3233"/>
                    <a:pt x="0" y="2579"/>
                  </a:cubicBezTo>
                  <a:cubicBezTo>
                    <a:pt x="0" y="1157"/>
                    <a:pt x="1156" y="0"/>
                    <a:pt x="2579" y="0"/>
                  </a:cubicBezTo>
                  <a:cubicBezTo>
                    <a:pt x="4000" y="0"/>
                    <a:pt x="5156" y="1157"/>
                    <a:pt x="5156" y="2579"/>
                  </a:cubicBezTo>
                  <a:cubicBezTo>
                    <a:pt x="5156" y="3233"/>
                    <a:pt x="4911" y="3856"/>
                    <a:pt x="4465" y="4335"/>
                  </a:cubicBezTo>
                  <a:cubicBezTo>
                    <a:pt x="3980" y="4857"/>
                    <a:pt x="3292" y="5156"/>
                    <a:pt x="2579" y="5156"/>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2"/>
            <p:cNvSpPr/>
            <p:nvPr/>
          </p:nvSpPr>
          <p:spPr>
            <a:xfrm>
              <a:off x="3561758" y="3733105"/>
              <a:ext cx="99321" cy="90320"/>
            </a:xfrm>
            <a:custGeom>
              <a:avLst/>
              <a:gdLst/>
              <a:ahLst/>
              <a:cxnLst/>
              <a:rect l="l" t="t" r="r" b="b"/>
              <a:pathLst>
                <a:path w="629" h="572" extrusionOk="0">
                  <a:moveTo>
                    <a:pt x="315" y="0"/>
                  </a:moveTo>
                  <a:cubicBezTo>
                    <a:pt x="241" y="0"/>
                    <a:pt x="168" y="28"/>
                    <a:pt x="112" y="84"/>
                  </a:cubicBezTo>
                  <a:cubicBezTo>
                    <a:pt x="1" y="195"/>
                    <a:pt x="1" y="376"/>
                    <a:pt x="112" y="488"/>
                  </a:cubicBezTo>
                  <a:cubicBezTo>
                    <a:pt x="168" y="544"/>
                    <a:pt x="241" y="572"/>
                    <a:pt x="315" y="572"/>
                  </a:cubicBezTo>
                  <a:cubicBezTo>
                    <a:pt x="388" y="572"/>
                    <a:pt x="461" y="544"/>
                    <a:pt x="517" y="488"/>
                  </a:cubicBezTo>
                  <a:cubicBezTo>
                    <a:pt x="629" y="376"/>
                    <a:pt x="629" y="195"/>
                    <a:pt x="517" y="84"/>
                  </a:cubicBezTo>
                  <a:cubicBezTo>
                    <a:pt x="461" y="28"/>
                    <a:pt x="388" y="0"/>
                    <a:pt x="315" y="0"/>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2"/>
            <p:cNvSpPr/>
            <p:nvPr/>
          </p:nvSpPr>
          <p:spPr>
            <a:xfrm>
              <a:off x="3561758" y="3728683"/>
              <a:ext cx="99321" cy="99163"/>
            </a:xfrm>
            <a:custGeom>
              <a:avLst/>
              <a:gdLst/>
              <a:ahLst/>
              <a:cxnLst/>
              <a:rect l="l" t="t" r="r" b="b"/>
              <a:pathLst>
                <a:path w="629" h="628" fill="none" extrusionOk="0">
                  <a:moveTo>
                    <a:pt x="517" y="112"/>
                  </a:moveTo>
                  <a:cubicBezTo>
                    <a:pt x="629" y="223"/>
                    <a:pt x="629" y="404"/>
                    <a:pt x="517" y="516"/>
                  </a:cubicBezTo>
                  <a:cubicBezTo>
                    <a:pt x="405" y="628"/>
                    <a:pt x="224" y="628"/>
                    <a:pt x="112" y="516"/>
                  </a:cubicBezTo>
                  <a:cubicBezTo>
                    <a:pt x="1" y="404"/>
                    <a:pt x="1" y="223"/>
                    <a:pt x="112" y="112"/>
                  </a:cubicBezTo>
                  <a:cubicBezTo>
                    <a:pt x="224" y="0"/>
                    <a:pt x="405" y="0"/>
                    <a:pt x="517" y="112"/>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2"/>
            <p:cNvSpPr/>
            <p:nvPr/>
          </p:nvSpPr>
          <p:spPr>
            <a:xfrm>
              <a:off x="3962835" y="3327607"/>
              <a:ext cx="99321" cy="99163"/>
            </a:xfrm>
            <a:custGeom>
              <a:avLst/>
              <a:gdLst/>
              <a:ahLst/>
              <a:cxnLst/>
              <a:rect l="l" t="t" r="r" b="b"/>
              <a:pathLst>
                <a:path w="629" h="628" fill="none" extrusionOk="0">
                  <a:moveTo>
                    <a:pt x="517" y="112"/>
                  </a:moveTo>
                  <a:cubicBezTo>
                    <a:pt x="628" y="224"/>
                    <a:pt x="628" y="404"/>
                    <a:pt x="517" y="516"/>
                  </a:cubicBezTo>
                  <a:cubicBezTo>
                    <a:pt x="405" y="628"/>
                    <a:pt x="224" y="628"/>
                    <a:pt x="112" y="516"/>
                  </a:cubicBezTo>
                  <a:cubicBezTo>
                    <a:pt x="1" y="404"/>
                    <a:pt x="1" y="224"/>
                    <a:pt x="112" y="112"/>
                  </a:cubicBezTo>
                  <a:cubicBezTo>
                    <a:pt x="224" y="0"/>
                    <a:pt x="405" y="0"/>
                    <a:pt x="517" y="112"/>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8" name="Google Shape;678;p22"/>
          <p:cNvGrpSpPr/>
          <p:nvPr/>
        </p:nvGrpSpPr>
        <p:grpSpPr>
          <a:xfrm>
            <a:off x="5082693" y="3327607"/>
            <a:ext cx="1149692" cy="1149691"/>
            <a:chOff x="5082693" y="3327607"/>
            <a:chExt cx="1149692" cy="1149691"/>
          </a:xfrm>
        </p:grpSpPr>
        <p:sp>
          <p:nvSpPr>
            <p:cNvPr id="679" name="Google Shape;679;p22"/>
            <p:cNvSpPr/>
            <p:nvPr/>
          </p:nvSpPr>
          <p:spPr>
            <a:xfrm>
              <a:off x="5132117" y="3375768"/>
              <a:ext cx="401230" cy="401230"/>
            </a:xfrm>
            <a:custGeom>
              <a:avLst/>
              <a:gdLst/>
              <a:ahLst/>
              <a:cxnLst/>
              <a:rect l="l" t="t" r="r" b="b"/>
              <a:pathLst>
                <a:path w="2541" h="2541" fill="none" extrusionOk="0">
                  <a:moveTo>
                    <a:pt x="2541" y="2541"/>
                  </a:moveTo>
                  <a:lnTo>
                    <a:pt x="1" y="1"/>
                  </a:lnTo>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2"/>
            <p:cNvSpPr/>
            <p:nvPr/>
          </p:nvSpPr>
          <p:spPr>
            <a:xfrm>
              <a:off x="5417924" y="3662995"/>
              <a:ext cx="814461" cy="814303"/>
            </a:xfrm>
            <a:custGeom>
              <a:avLst/>
              <a:gdLst/>
              <a:ahLst/>
              <a:cxnLst/>
              <a:rect l="l" t="t" r="r" b="b"/>
              <a:pathLst>
                <a:path w="5158" h="5157" fill="none" extrusionOk="0">
                  <a:moveTo>
                    <a:pt x="2579" y="5156"/>
                  </a:moveTo>
                  <a:cubicBezTo>
                    <a:pt x="1866" y="5156"/>
                    <a:pt x="1178" y="4857"/>
                    <a:pt x="692" y="4335"/>
                  </a:cubicBezTo>
                  <a:cubicBezTo>
                    <a:pt x="247" y="3856"/>
                    <a:pt x="1" y="3233"/>
                    <a:pt x="1" y="2579"/>
                  </a:cubicBezTo>
                  <a:cubicBezTo>
                    <a:pt x="1" y="1157"/>
                    <a:pt x="1158" y="0"/>
                    <a:pt x="2579" y="0"/>
                  </a:cubicBezTo>
                  <a:cubicBezTo>
                    <a:pt x="4001" y="0"/>
                    <a:pt x="5157" y="1157"/>
                    <a:pt x="5157" y="2579"/>
                  </a:cubicBezTo>
                  <a:cubicBezTo>
                    <a:pt x="5157" y="3233"/>
                    <a:pt x="4912" y="3856"/>
                    <a:pt x="4467" y="4335"/>
                  </a:cubicBezTo>
                  <a:cubicBezTo>
                    <a:pt x="3980" y="4857"/>
                    <a:pt x="3292" y="5156"/>
                    <a:pt x="2579" y="5156"/>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2"/>
            <p:cNvSpPr/>
            <p:nvPr/>
          </p:nvSpPr>
          <p:spPr>
            <a:xfrm>
              <a:off x="5489297" y="3734210"/>
              <a:ext cx="671875" cy="671875"/>
            </a:xfrm>
            <a:custGeom>
              <a:avLst/>
              <a:gdLst/>
              <a:ahLst/>
              <a:cxnLst/>
              <a:rect l="l" t="t" r="r" b="b"/>
              <a:pathLst>
                <a:path w="4255" h="4255" extrusionOk="0">
                  <a:moveTo>
                    <a:pt x="2127" y="1"/>
                  </a:moveTo>
                  <a:cubicBezTo>
                    <a:pt x="953" y="1"/>
                    <a:pt x="0" y="953"/>
                    <a:pt x="0" y="2128"/>
                  </a:cubicBezTo>
                  <a:cubicBezTo>
                    <a:pt x="0" y="2688"/>
                    <a:pt x="217" y="3197"/>
                    <a:pt x="570" y="3576"/>
                  </a:cubicBezTo>
                  <a:cubicBezTo>
                    <a:pt x="958" y="3994"/>
                    <a:pt x="1512" y="4255"/>
                    <a:pt x="2127" y="4255"/>
                  </a:cubicBezTo>
                  <a:cubicBezTo>
                    <a:pt x="2743" y="4255"/>
                    <a:pt x="3296" y="3994"/>
                    <a:pt x="3685" y="3576"/>
                  </a:cubicBezTo>
                  <a:cubicBezTo>
                    <a:pt x="4038" y="3197"/>
                    <a:pt x="4255" y="2688"/>
                    <a:pt x="4255" y="2128"/>
                  </a:cubicBezTo>
                  <a:cubicBezTo>
                    <a:pt x="4255" y="953"/>
                    <a:pt x="3302" y="1"/>
                    <a:pt x="21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2"/>
            <p:cNvSpPr/>
            <p:nvPr/>
          </p:nvSpPr>
          <p:spPr>
            <a:xfrm>
              <a:off x="5483612" y="3733105"/>
              <a:ext cx="99321" cy="90320"/>
            </a:xfrm>
            <a:custGeom>
              <a:avLst/>
              <a:gdLst/>
              <a:ahLst/>
              <a:cxnLst/>
              <a:rect l="l" t="t" r="r" b="b"/>
              <a:pathLst>
                <a:path w="629" h="572" extrusionOk="0">
                  <a:moveTo>
                    <a:pt x="315" y="0"/>
                  </a:moveTo>
                  <a:cubicBezTo>
                    <a:pt x="241" y="0"/>
                    <a:pt x="168" y="28"/>
                    <a:pt x="112" y="84"/>
                  </a:cubicBezTo>
                  <a:cubicBezTo>
                    <a:pt x="0" y="195"/>
                    <a:pt x="0" y="376"/>
                    <a:pt x="112" y="488"/>
                  </a:cubicBezTo>
                  <a:cubicBezTo>
                    <a:pt x="168" y="544"/>
                    <a:pt x="241" y="572"/>
                    <a:pt x="315" y="572"/>
                  </a:cubicBezTo>
                  <a:cubicBezTo>
                    <a:pt x="388" y="572"/>
                    <a:pt x="461" y="544"/>
                    <a:pt x="517" y="488"/>
                  </a:cubicBezTo>
                  <a:cubicBezTo>
                    <a:pt x="628" y="376"/>
                    <a:pt x="628" y="195"/>
                    <a:pt x="517" y="84"/>
                  </a:cubicBezTo>
                  <a:cubicBezTo>
                    <a:pt x="461" y="28"/>
                    <a:pt x="388" y="0"/>
                    <a:pt x="315"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2"/>
            <p:cNvSpPr/>
            <p:nvPr/>
          </p:nvSpPr>
          <p:spPr>
            <a:xfrm>
              <a:off x="5483612" y="3728683"/>
              <a:ext cx="99321" cy="99163"/>
            </a:xfrm>
            <a:custGeom>
              <a:avLst/>
              <a:gdLst/>
              <a:ahLst/>
              <a:cxnLst/>
              <a:rect l="l" t="t" r="r" b="b"/>
              <a:pathLst>
                <a:path w="629" h="628" fill="none" extrusionOk="0">
                  <a:moveTo>
                    <a:pt x="517" y="516"/>
                  </a:moveTo>
                  <a:cubicBezTo>
                    <a:pt x="405" y="628"/>
                    <a:pt x="224" y="628"/>
                    <a:pt x="112" y="516"/>
                  </a:cubicBezTo>
                  <a:cubicBezTo>
                    <a:pt x="0" y="404"/>
                    <a:pt x="0" y="223"/>
                    <a:pt x="112" y="112"/>
                  </a:cubicBezTo>
                  <a:cubicBezTo>
                    <a:pt x="224" y="0"/>
                    <a:pt x="405" y="0"/>
                    <a:pt x="517" y="112"/>
                  </a:cubicBezTo>
                  <a:cubicBezTo>
                    <a:pt x="628" y="223"/>
                    <a:pt x="628" y="404"/>
                    <a:pt x="517" y="516"/>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2"/>
            <p:cNvSpPr/>
            <p:nvPr/>
          </p:nvSpPr>
          <p:spPr>
            <a:xfrm>
              <a:off x="5082693" y="3332029"/>
              <a:ext cx="99321" cy="90320"/>
            </a:xfrm>
            <a:custGeom>
              <a:avLst/>
              <a:gdLst/>
              <a:ahLst/>
              <a:cxnLst/>
              <a:rect l="l" t="t" r="r" b="b"/>
              <a:pathLst>
                <a:path w="629" h="572" extrusionOk="0">
                  <a:moveTo>
                    <a:pt x="314" y="0"/>
                  </a:moveTo>
                  <a:cubicBezTo>
                    <a:pt x="241" y="0"/>
                    <a:pt x="168" y="28"/>
                    <a:pt x="112" y="84"/>
                  </a:cubicBezTo>
                  <a:cubicBezTo>
                    <a:pt x="0" y="196"/>
                    <a:pt x="0" y="376"/>
                    <a:pt x="112" y="488"/>
                  </a:cubicBezTo>
                  <a:cubicBezTo>
                    <a:pt x="168" y="544"/>
                    <a:pt x="241" y="572"/>
                    <a:pt x="314" y="572"/>
                  </a:cubicBezTo>
                  <a:cubicBezTo>
                    <a:pt x="387" y="572"/>
                    <a:pt x="460" y="544"/>
                    <a:pt x="516" y="488"/>
                  </a:cubicBezTo>
                  <a:cubicBezTo>
                    <a:pt x="628" y="376"/>
                    <a:pt x="628" y="196"/>
                    <a:pt x="516" y="84"/>
                  </a:cubicBezTo>
                  <a:cubicBezTo>
                    <a:pt x="460" y="28"/>
                    <a:pt x="387" y="0"/>
                    <a:pt x="314"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2"/>
            <p:cNvSpPr/>
            <p:nvPr/>
          </p:nvSpPr>
          <p:spPr>
            <a:xfrm>
              <a:off x="5082693" y="3327607"/>
              <a:ext cx="99321" cy="99163"/>
            </a:xfrm>
            <a:custGeom>
              <a:avLst/>
              <a:gdLst/>
              <a:ahLst/>
              <a:cxnLst/>
              <a:rect l="l" t="t" r="r" b="b"/>
              <a:pathLst>
                <a:path w="629" h="628" fill="none" extrusionOk="0">
                  <a:moveTo>
                    <a:pt x="516" y="516"/>
                  </a:moveTo>
                  <a:cubicBezTo>
                    <a:pt x="405" y="628"/>
                    <a:pt x="224" y="628"/>
                    <a:pt x="112" y="516"/>
                  </a:cubicBezTo>
                  <a:cubicBezTo>
                    <a:pt x="0" y="404"/>
                    <a:pt x="0" y="224"/>
                    <a:pt x="112" y="112"/>
                  </a:cubicBezTo>
                  <a:cubicBezTo>
                    <a:pt x="224" y="0"/>
                    <a:pt x="405" y="0"/>
                    <a:pt x="516" y="112"/>
                  </a:cubicBezTo>
                  <a:cubicBezTo>
                    <a:pt x="628" y="224"/>
                    <a:pt x="628" y="404"/>
                    <a:pt x="516" y="516"/>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6" name="Google Shape;686;p22"/>
          <p:cNvGrpSpPr/>
          <p:nvPr/>
        </p:nvGrpSpPr>
        <p:grpSpPr>
          <a:xfrm>
            <a:off x="5318918" y="2410185"/>
            <a:ext cx="1432341" cy="814303"/>
            <a:chOff x="5318918" y="2410185"/>
            <a:chExt cx="1432341" cy="814303"/>
          </a:xfrm>
        </p:grpSpPr>
        <p:sp>
          <p:nvSpPr>
            <p:cNvPr id="687" name="Google Shape;687;p22"/>
            <p:cNvSpPr/>
            <p:nvPr/>
          </p:nvSpPr>
          <p:spPr>
            <a:xfrm>
              <a:off x="5367079" y="2817262"/>
              <a:ext cx="567186" cy="158"/>
            </a:xfrm>
            <a:custGeom>
              <a:avLst/>
              <a:gdLst/>
              <a:ahLst/>
              <a:cxnLst/>
              <a:rect l="l" t="t" r="r" b="b"/>
              <a:pathLst>
                <a:path w="3592" h="1" fill="none" extrusionOk="0">
                  <a:moveTo>
                    <a:pt x="3592" y="1"/>
                  </a:moveTo>
                  <a:lnTo>
                    <a:pt x="1" y="1"/>
                  </a:lnTo>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2"/>
            <p:cNvSpPr/>
            <p:nvPr/>
          </p:nvSpPr>
          <p:spPr>
            <a:xfrm>
              <a:off x="5936956" y="2410185"/>
              <a:ext cx="814303" cy="814303"/>
            </a:xfrm>
            <a:custGeom>
              <a:avLst/>
              <a:gdLst/>
              <a:ahLst/>
              <a:cxnLst/>
              <a:rect l="l" t="t" r="r" b="b"/>
              <a:pathLst>
                <a:path w="5157" h="5157" fill="none" extrusionOk="0">
                  <a:moveTo>
                    <a:pt x="2579" y="5156"/>
                  </a:moveTo>
                  <a:cubicBezTo>
                    <a:pt x="1865" y="5156"/>
                    <a:pt x="1177" y="4857"/>
                    <a:pt x="692" y="4335"/>
                  </a:cubicBezTo>
                  <a:cubicBezTo>
                    <a:pt x="246" y="3856"/>
                    <a:pt x="0" y="3233"/>
                    <a:pt x="0" y="2579"/>
                  </a:cubicBezTo>
                  <a:cubicBezTo>
                    <a:pt x="0" y="1157"/>
                    <a:pt x="1157" y="0"/>
                    <a:pt x="2579" y="0"/>
                  </a:cubicBezTo>
                  <a:cubicBezTo>
                    <a:pt x="4000" y="0"/>
                    <a:pt x="5157" y="1157"/>
                    <a:pt x="5157" y="2579"/>
                  </a:cubicBezTo>
                  <a:cubicBezTo>
                    <a:pt x="5157" y="3233"/>
                    <a:pt x="4912" y="3856"/>
                    <a:pt x="4466" y="4335"/>
                  </a:cubicBezTo>
                  <a:cubicBezTo>
                    <a:pt x="3980" y="4857"/>
                    <a:pt x="3292" y="5156"/>
                    <a:pt x="2579" y="5156"/>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2"/>
            <p:cNvSpPr/>
            <p:nvPr/>
          </p:nvSpPr>
          <p:spPr>
            <a:xfrm>
              <a:off x="6008170" y="2481400"/>
              <a:ext cx="671875" cy="671875"/>
            </a:xfrm>
            <a:custGeom>
              <a:avLst/>
              <a:gdLst/>
              <a:ahLst/>
              <a:cxnLst/>
              <a:rect l="l" t="t" r="r" b="b"/>
              <a:pathLst>
                <a:path w="4255" h="4255" extrusionOk="0">
                  <a:moveTo>
                    <a:pt x="2128" y="1"/>
                  </a:moveTo>
                  <a:cubicBezTo>
                    <a:pt x="953" y="1"/>
                    <a:pt x="1" y="952"/>
                    <a:pt x="1" y="2128"/>
                  </a:cubicBezTo>
                  <a:cubicBezTo>
                    <a:pt x="1" y="2687"/>
                    <a:pt x="217" y="3196"/>
                    <a:pt x="571" y="3576"/>
                  </a:cubicBezTo>
                  <a:cubicBezTo>
                    <a:pt x="958" y="3994"/>
                    <a:pt x="1513" y="4255"/>
                    <a:pt x="2128" y="4255"/>
                  </a:cubicBezTo>
                  <a:cubicBezTo>
                    <a:pt x="2743" y="4255"/>
                    <a:pt x="3297" y="3994"/>
                    <a:pt x="3684" y="3576"/>
                  </a:cubicBezTo>
                  <a:cubicBezTo>
                    <a:pt x="4039" y="3196"/>
                    <a:pt x="4254" y="2687"/>
                    <a:pt x="4254" y="2128"/>
                  </a:cubicBezTo>
                  <a:cubicBezTo>
                    <a:pt x="4254" y="952"/>
                    <a:pt x="3303" y="1"/>
                    <a:pt x="2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2"/>
            <p:cNvSpPr/>
            <p:nvPr/>
          </p:nvSpPr>
          <p:spPr>
            <a:xfrm>
              <a:off x="5885952" y="2772101"/>
              <a:ext cx="90478" cy="90478"/>
            </a:xfrm>
            <a:custGeom>
              <a:avLst/>
              <a:gdLst/>
              <a:ahLst/>
              <a:cxnLst/>
              <a:rect l="l" t="t" r="r" b="b"/>
              <a:pathLst>
                <a:path w="573" h="573" extrusionOk="0">
                  <a:moveTo>
                    <a:pt x="287" y="0"/>
                  </a:moveTo>
                  <a:cubicBezTo>
                    <a:pt x="129" y="0"/>
                    <a:pt x="1" y="129"/>
                    <a:pt x="1" y="287"/>
                  </a:cubicBezTo>
                  <a:cubicBezTo>
                    <a:pt x="1" y="445"/>
                    <a:pt x="129" y="572"/>
                    <a:pt x="287" y="572"/>
                  </a:cubicBezTo>
                  <a:cubicBezTo>
                    <a:pt x="445" y="572"/>
                    <a:pt x="573" y="445"/>
                    <a:pt x="573" y="287"/>
                  </a:cubicBezTo>
                  <a:cubicBezTo>
                    <a:pt x="573" y="129"/>
                    <a:pt x="445" y="0"/>
                    <a:pt x="287" y="0"/>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2"/>
            <p:cNvSpPr/>
            <p:nvPr/>
          </p:nvSpPr>
          <p:spPr>
            <a:xfrm>
              <a:off x="5885952" y="2772101"/>
              <a:ext cx="90478" cy="90478"/>
            </a:xfrm>
            <a:custGeom>
              <a:avLst/>
              <a:gdLst/>
              <a:ahLst/>
              <a:cxnLst/>
              <a:rect l="l" t="t" r="r" b="b"/>
              <a:pathLst>
                <a:path w="573" h="573" fill="none" extrusionOk="0">
                  <a:moveTo>
                    <a:pt x="573" y="287"/>
                  </a:moveTo>
                  <a:cubicBezTo>
                    <a:pt x="573" y="445"/>
                    <a:pt x="445" y="572"/>
                    <a:pt x="287" y="572"/>
                  </a:cubicBezTo>
                  <a:cubicBezTo>
                    <a:pt x="129" y="572"/>
                    <a:pt x="1" y="445"/>
                    <a:pt x="1" y="287"/>
                  </a:cubicBezTo>
                  <a:cubicBezTo>
                    <a:pt x="1" y="129"/>
                    <a:pt x="129" y="0"/>
                    <a:pt x="287" y="0"/>
                  </a:cubicBezTo>
                  <a:cubicBezTo>
                    <a:pt x="445" y="0"/>
                    <a:pt x="573" y="129"/>
                    <a:pt x="573" y="287"/>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2"/>
            <p:cNvSpPr/>
            <p:nvPr/>
          </p:nvSpPr>
          <p:spPr>
            <a:xfrm>
              <a:off x="5318918" y="2772101"/>
              <a:ext cx="90478" cy="90478"/>
            </a:xfrm>
            <a:custGeom>
              <a:avLst/>
              <a:gdLst/>
              <a:ahLst/>
              <a:cxnLst/>
              <a:rect l="l" t="t" r="r" b="b"/>
              <a:pathLst>
                <a:path w="573" h="573" extrusionOk="0">
                  <a:moveTo>
                    <a:pt x="286" y="0"/>
                  </a:moveTo>
                  <a:cubicBezTo>
                    <a:pt x="129" y="0"/>
                    <a:pt x="1" y="129"/>
                    <a:pt x="1" y="287"/>
                  </a:cubicBezTo>
                  <a:cubicBezTo>
                    <a:pt x="1" y="445"/>
                    <a:pt x="129" y="572"/>
                    <a:pt x="286" y="572"/>
                  </a:cubicBezTo>
                  <a:cubicBezTo>
                    <a:pt x="444" y="572"/>
                    <a:pt x="573" y="445"/>
                    <a:pt x="573" y="287"/>
                  </a:cubicBezTo>
                  <a:cubicBezTo>
                    <a:pt x="573" y="129"/>
                    <a:pt x="444" y="0"/>
                    <a:pt x="286" y="0"/>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2"/>
            <p:cNvSpPr/>
            <p:nvPr/>
          </p:nvSpPr>
          <p:spPr>
            <a:xfrm>
              <a:off x="5318918" y="2772101"/>
              <a:ext cx="90478" cy="90478"/>
            </a:xfrm>
            <a:custGeom>
              <a:avLst/>
              <a:gdLst/>
              <a:ahLst/>
              <a:cxnLst/>
              <a:rect l="l" t="t" r="r" b="b"/>
              <a:pathLst>
                <a:path w="573" h="573" fill="none" extrusionOk="0">
                  <a:moveTo>
                    <a:pt x="573" y="287"/>
                  </a:moveTo>
                  <a:cubicBezTo>
                    <a:pt x="573" y="445"/>
                    <a:pt x="444" y="572"/>
                    <a:pt x="286" y="572"/>
                  </a:cubicBezTo>
                  <a:cubicBezTo>
                    <a:pt x="129" y="572"/>
                    <a:pt x="1" y="445"/>
                    <a:pt x="1" y="287"/>
                  </a:cubicBezTo>
                  <a:cubicBezTo>
                    <a:pt x="1" y="129"/>
                    <a:pt x="129" y="0"/>
                    <a:pt x="286" y="0"/>
                  </a:cubicBezTo>
                  <a:cubicBezTo>
                    <a:pt x="444" y="0"/>
                    <a:pt x="573" y="129"/>
                    <a:pt x="573" y="287"/>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4" name="Google Shape;694;p22"/>
          <p:cNvGrpSpPr/>
          <p:nvPr/>
        </p:nvGrpSpPr>
        <p:grpSpPr>
          <a:xfrm>
            <a:off x="5082693" y="1157375"/>
            <a:ext cx="1149692" cy="1149698"/>
            <a:chOff x="5082693" y="1157375"/>
            <a:chExt cx="1149692" cy="1149698"/>
          </a:xfrm>
        </p:grpSpPr>
        <p:grpSp>
          <p:nvGrpSpPr>
            <p:cNvPr id="695" name="Google Shape;695;p22"/>
            <p:cNvGrpSpPr/>
            <p:nvPr/>
          </p:nvGrpSpPr>
          <p:grpSpPr>
            <a:xfrm>
              <a:off x="5136222" y="1157375"/>
              <a:ext cx="1096163" cy="1097271"/>
              <a:chOff x="5136222" y="1157375"/>
              <a:chExt cx="1096163" cy="1097271"/>
            </a:xfrm>
          </p:grpSpPr>
          <p:sp>
            <p:nvSpPr>
              <p:cNvPr id="696" name="Google Shape;696;p22"/>
              <p:cNvSpPr/>
              <p:nvPr/>
            </p:nvSpPr>
            <p:spPr>
              <a:xfrm>
                <a:off x="5136222" y="1853574"/>
                <a:ext cx="401072" cy="401072"/>
              </a:xfrm>
              <a:custGeom>
                <a:avLst/>
                <a:gdLst/>
                <a:ahLst/>
                <a:cxnLst/>
                <a:rect l="l" t="t" r="r" b="b"/>
                <a:pathLst>
                  <a:path w="2540" h="2540" fill="none" extrusionOk="0">
                    <a:moveTo>
                      <a:pt x="2540" y="0"/>
                    </a:moveTo>
                    <a:lnTo>
                      <a:pt x="0" y="2540"/>
                    </a:lnTo>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2"/>
              <p:cNvSpPr/>
              <p:nvPr/>
            </p:nvSpPr>
            <p:spPr>
              <a:xfrm>
                <a:off x="5418082" y="1157375"/>
                <a:ext cx="814303" cy="814303"/>
              </a:xfrm>
              <a:custGeom>
                <a:avLst/>
                <a:gdLst/>
                <a:ahLst/>
                <a:cxnLst/>
                <a:rect l="l" t="t" r="r" b="b"/>
                <a:pathLst>
                  <a:path w="5157" h="5157" fill="none" extrusionOk="0">
                    <a:moveTo>
                      <a:pt x="2578" y="5157"/>
                    </a:moveTo>
                    <a:cubicBezTo>
                      <a:pt x="1157" y="5157"/>
                      <a:pt x="1" y="4000"/>
                      <a:pt x="1" y="2578"/>
                    </a:cubicBezTo>
                    <a:cubicBezTo>
                      <a:pt x="1" y="1157"/>
                      <a:pt x="1157" y="0"/>
                      <a:pt x="2578" y="0"/>
                    </a:cubicBezTo>
                    <a:cubicBezTo>
                      <a:pt x="3232" y="0"/>
                      <a:pt x="3856" y="245"/>
                      <a:pt x="4335" y="692"/>
                    </a:cubicBezTo>
                    <a:cubicBezTo>
                      <a:pt x="4857" y="1177"/>
                      <a:pt x="5156" y="1865"/>
                      <a:pt x="5156" y="2578"/>
                    </a:cubicBezTo>
                    <a:cubicBezTo>
                      <a:pt x="5156" y="3292"/>
                      <a:pt x="4857" y="3980"/>
                      <a:pt x="4335" y="4465"/>
                    </a:cubicBezTo>
                    <a:cubicBezTo>
                      <a:pt x="3856" y="4911"/>
                      <a:pt x="3232" y="5157"/>
                      <a:pt x="2578" y="5157"/>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2"/>
              <p:cNvSpPr/>
              <p:nvPr/>
            </p:nvSpPr>
            <p:spPr>
              <a:xfrm>
                <a:off x="5489297" y="1228590"/>
                <a:ext cx="671875" cy="671875"/>
              </a:xfrm>
              <a:custGeom>
                <a:avLst/>
                <a:gdLst/>
                <a:ahLst/>
                <a:cxnLst/>
                <a:rect l="l" t="t" r="r" b="b"/>
                <a:pathLst>
                  <a:path w="4255" h="4255" extrusionOk="0">
                    <a:moveTo>
                      <a:pt x="2127" y="1"/>
                    </a:moveTo>
                    <a:cubicBezTo>
                      <a:pt x="953" y="1"/>
                      <a:pt x="0" y="952"/>
                      <a:pt x="0" y="2127"/>
                    </a:cubicBezTo>
                    <a:cubicBezTo>
                      <a:pt x="0" y="3302"/>
                      <a:pt x="953" y="4254"/>
                      <a:pt x="2127" y="4254"/>
                    </a:cubicBezTo>
                    <a:cubicBezTo>
                      <a:pt x="2687" y="4254"/>
                      <a:pt x="3197" y="4038"/>
                      <a:pt x="3576" y="3684"/>
                    </a:cubicBezTo>
                    <a:cubicBezTo>
                      <a:pt x="3993" y="3297"/>
                      <a:pt x="4254" y="2742"/>
                      <a:pt x="4254" y="2127"/>
                    </a:cubicBezTo>
                    <a:cubicBezTo>
                      <a:pt x="4254" y="1513"/>
                      <a:pt x="3993" y="958"/>
                      <a:pt x="3576" y="571"/>
                    </a:cubicBezTo>
                    <a:cubicBezTo>
                      <a:pt x="3197" y="216"/>
                      <a:pt x="2687" y="1"/>
                      <a:pt x="21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2"/>
              <p:cNvSpPr/>
              <p:nvPr/>
            </p:nvSpPr>
            <p:spPr>
              <a:xfrm>
                <a:off x="5483612" y="1811097"/>
                <a:ext cx="99321" cy="90636"/>
              </a:xfrm>
              <a:custGeom>
                <a:avLst/>
                <a:gdLst/>
                <a:ahLst/>
                <a:cxnLst/>
                <a:rect l="l" t="t" r="r" b="b"/>
                <a:pathLst>
                  <a:path w="629" h="574" extrusionOk="0">
                    <a:moveTo>
                      <a:pt x="315" y="1"/>
                    </a:moveTo>
                    <a:cubicBezTo>
                      <a:pt x="241" y="1"/>
                      <a:pt x="168" y="28"/>
                      <a:pt x="112" y="84"/>
                    </a:cubicBezTo>
                    <a:cubicBezTo>
                      <a:pt x="0" y="196"/>
                      <a:pt x="0" y="378"/>
                      <a:pt x="112" y="489"/>
                    </a:cubicBezTo>
                    <a:cubicBezTo>
                      <a:pt x="168" y="545"/>
                      <a:pt x="241" y="573"/>
                      <a:pt x="315" y="573"/>
                    </a:cubicBezTo>
                    <a:cubicBezTo>
                      <a:pt x="388" y="573"/>
                      <a:pt x="461" y="545"/>
                      <a:pt x="517" y="489"/>
                    </a:cubicBezTo>
                    <a:cubicBezTo>
                      <a:pt x="628" y="378"/>
                      <a:pt x="628" y="196"/>
                      <a:pt x="517" y="84"/>
                    </a:cubicBezTo>
                    <a:cubicBezTo>
                      <a:pt x="461" y="28"/>
                      <a:pt x="388" y="1"/>
                      <a:pt x="315" y="1"/>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2"/>
              <p:cNvSpPr/>
              <p:nvPr/>
            </p:nvSpPr>
            <p:spPr>
              <a:xfrm>
                <a:off x="5483612" y="1806676"/>
                <a:ext cx="99321" cy="99479"/>
              </a:xfrm>
              <a:custGeom>
                <a:avLst/>
                <a:gdLst/>
                <a:ahLst/>
                <a:cxnLst/>
                <a:rect l="l" t="t" r="r" b="b"/>
                <a:pathLst>
                  <a:path w="629" h="630" fill="none" extrusionOk="0">
                    <a:moveTo>
                      <a:pt x="517" y="112"/>
                    </a:moveTo>
                    <a:cubicBezTo>
                      <a:pt x="628" y="224"/>
                      <a:pt x="628" y="406"/>
                      <a:pt x="517" y="517"/>
                    </a:cubicBezTo>
                    <a:cubicBezTo>
                      <a:pt x="405" y="629"/>
                      <a:pt x="224" y="629"/>
                      <a:pt x="112" y="517"/>
                    </a:cubicBezTo>
                    <a:cubicBezTo>
                      <a:pt x="0" y="406"/>
                      <a:pt x="0" y="224"/>
                      <a:pt x="112" y="112"/>
                    </a:cubicBezTo>
                    <a:cubicBezTo>
                      <a:pt x="224" y="1"/>
                      <a:pt x="405" y="1"/>
                      <a:pt x="517" y="112"/>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1" name="Google Shape;701;p22"/>
            <p:cNvSpPr/>
            <p:nvPr/>
          </p:nvSpPr>
          <p:spPr>
            <a:xfrm>
              <a:off x="5082693" y="2212174"/>
              <a:ext cx="99321" cy="90478"/>
            </a:xfrm>
            <a:custGeom>
              <a:avLst/>
              <a:gdLst/>
              <a:ahLst/>
              <a:cxnLst/>
              <a:rect l="l" t="t" r="r" b="b"/>
              <a:pathLst>
                <a:path w="629" h="573" extrusionOk="0">
                  <a:moveTo>
                    <a:pt x="314" y="0"/>
                  </a:moveTo>
                  <a:cubicBezTo>
                    <a:pt x="241" y="0"/>
                    <a:pt x="168" y="28"/>
                    <a:pt x="112" y="84"/>
                  </a:cubicBezTo>
                  <a:cubicBezTo>
                    <a:pt x="0" y="196"/>
                    <a:pt x="0" y="378"/>
                    <a:pt x="112" y="489"/>
                  </a:cubicBezTo>
                  <a:cubicBezTo>
                    <a:pt x="168" y="544"/>
                    <a:pt x="241" y="572"/>
                    <a:pt x="314" y="572"/>
                  </a:cubicBezTo>
                  <a:cubicBezTo>
                    <a:pt x="387" y="572"/>
                    <a:pt x="460" y="544"/>
                    <a:pt x="516" y="489"/>
                  </a:cubicBezTo>
                  <a:cubicBezTo>
                    <a:pt x="628" y="378"/>
                    <a:pt x="628" y="196"/>
                    <a:pt x="516" y="84"/>
                  </a:cubicBezTo>
                  <a:cubicBezTo>
                    <a:pt x="460" y="28"/>
                    <a:pt x="387" y="0"/>
                    <a:pt x="314" y="0"/>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2"/>
            <p:cNvSpPr/>
            <p:nvPr/>
          </p:nvSpPr>
          <p:spPr>
            <a:xfrm>
              <a:off x="5082693" y="2207752"/>
              <a:ext cx="99321" cy="99321"/>
            </a:xfrm>
            <a:custGeom>
              <a:avLst/>
              <a:gdLst/>
              <a:ahLst/>
              <a:cxnLst/>
              <a:rect l="l" t="t" r="r" b="b"/>
              <a:pathLst>
                <a:path w="629" h="629" fill="none" extrusionOk="0">
                  <a:moveTo>
                    <a:pt x="516" y="112"/>
                  </a:moveTo>
                  <a:cubicBezTo>
                    <a:pt x="628" y="224"/>
                    <a:pt x="628" y="406"/>
                    <a:pt x="516" y="517"/>
                  </a:cubicBezTo>
                  <a:cubicBezTo>
                    <a:pt x="405" y="628"/>
                    <a:pt x="224" y="628"/>
                    <a:pt x="112" y="517"/>
                  </a:cubicBezTo>
                  <a:cubicBezTo>
                    <a:pt x="0" y="406"/>
                    <a:pt x="0" y="224"/>
                    <a:pt x="112" y="112"/>
                  </a:cubicBezTo>
                  <a:cubicBezTo>
                    <a:pt x="224" y="1"/>
                    <a:pt x="405" y="1"/>
                    <a:pt x="516" y="112"/>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3" name="Google Shape;703;p22"/>
          <p:cNvGrpSpPr/>
          <p:nvPr/>
        </p:nvGrpSpPr>
        <p:grpSpPr>
          <a:xfrm>
            <a:off x="2912455" y="1157375"/>
            <a:ext cx="1149701" cy="1149698"/>
            <a:chOff x="2912455" y="1157375"/>
            <a:chExt cx="1149701" cy="1149698"/>
          </a:xfrm>
        </p:grpSpPr>
        <p:sp>
          <p:nvSpPr>
            <p:cNvPr id="704" name="Google Shape;704;p22"/>
            <p:cNvSpPr/>
            <p:nvPr/>
          </p:nvSpPr>
          <p:spPr>
            <a:xfrm>
              <a:off x="3611497" y="1856258"/>
              <a:ext cx="401072" cy="401230"/>
            </a:xfrm>
            <a:custGeom>
              <a:avLst/>
              <a:gdLst/>
              <a:ahLst/>
              <a:cxnLst/>
              <a:rect l="l" t="t" r="r" b="b"/>
              <a:pathLst>
                <a:path w="2540" h="2541" fill="none" extrusionOk="0">
                  <a:moveTo>
                    <a:pt x="0" y="1"/>
                  </a:moveTo>
                  <a:lnTo>
                    <a:pt x="2539" y="2541"/>
                  </a:lnTo>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2"/>
            <p:cNvSpPr/>
            <p:nvPr/>
          </p:nvSpPr>
          <p:spPr>
            <a:xfrm>
              <a:off x="2912455" y="1157375"/>
              <a:ext cx="814303" cy="814303"/>
            </a:xfrm>
            <a:custGeom>
              <a:avLst/>
              <a:gdLst/>
              <a:ahLst/>
              <a:cxnLst/>
              <a:rect l="l" t="t" r="r" b="b"/>
              <a:pathLst>
                <a:path w="5157" h="5157" fill="none" extrusionOk="0">
                  <a:moveTo>
                    <a:pt x="2579" y="5157"/>
                  </a:moveTo>
                  <a:cubicBezTo>
                    <a:pt x="1864" y="5157"/>
                    <a:pt x="1177" y="4856"/>
                    <a:pt x="691" y="4334"/>
                  </a:cubicBezTo>
                  <a:cubicBezTo>
                    <a:pt x="246" y="3856"/>
                    <a:pt x="0" y="3232"/>
                    <a:pt x="0" y="2578"/>
                  </a:cubicBezTo>
                  <a:cubicBezTo>
                    <a:pt x="0" y="1157"/>
                    <a:pt x="1156" y="0"/>
                    <a:pt x="2579" y="0"/>
                  </a:cubicBezTo>
                  <a:cubicBezTo>
                    <a:pt x="4000" y="0"/>
                    <a:pt x="5156" y="1157"/>
                    <a:pt x="5156" y="2578"/>
                  </a:cubicBezTo>
                  <a:cubicBezTo>
                    <a:pt x="5156" y="3232"/>
                    <a:pt x="4911" y="3856"/>
                    <a:pt x="4465" y="4334"/>
                  </a:cubicBezTo>
                  <a:cubicBezTo>
                    <a:pt x="3979" y="4856"/>
                    <a:pt x="3292" y="5157"/>
                    <a:pt x="2579" y="5157"/>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2"/>
            <p:cNvSpPr/>
            <p:nvPr/>
          </p:nvSpPr>
          <p:spPr>
            <a:xfrm>
              <a:off x="2983512" y="1228590"/>
              <a:ext cx="672033" cy="671875"/>
            </a:xfrm>
            <a:custGeom>
              <a:avLst/>
              <a:gdLst/>
              <a:ahLst/>
              <a:cxnLst/>
              <a:rect l="l" t="t" r="r" b="b"/>
              <a:pathLst>
                <a:path w="4256" h="4255" extrusionOk="0">
                  <a:moveTo>
                    <a:pt x="2129" y="1"/>
                  </a:moveTo>
                  <a:cubicBezTo>
                    <a:pt x="953" y="1"/>
                    <a:pt x="1" y="953"/>
                    <a:pt x="1" y="2127"/>
                  </a:cubicBezTo>
                  <a:cubicBezTo>
                    <a:pt x="1" y="2687"/>
                    <a:pt x="217" y="3196"/>
                    <a:pt x="571" y="3576"/>
                  </a:cubicBezTo>
                  <a:cubicBezTo>
                    <a:pt x="960" y="3993"/>
                    <a:pt x="1513" y="4254"/>
                    <a:pt x="2129" y="4254"/>
                  </a:cubicBezTo>
                  <a:cubicBezTo>
                    <a:pt x="2743" y="4254"/>
                    <a:pt x="3297" y="3993"/>
                    <a:pt x="3685" y="3576"/>
                  </a:cubicBezTo>
                  <a:cubicBezTo>
                    <a:pt x="4039" y="3196"/>
                    <a:pt x="4256" y="2687"/>
                    <a:pt x="4256" y="2127"/>
                  </a:cubicBezTo>
                  <a:cubicBezTo>
                    <a:pt x="4256" y="953"/>
                    <a:pt x="3303" y="1"/>
                    <a:pt x="21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2"/>
            <p:cNvSpPr/>
            <p:nvPr/>
          </p:nvSpPr>
          <p:spPr>
            <a:xfrm>
              <a:off x="3561758" y="1811097"/>
              <a:ext cx="99321" cy="90636"/>
            </a:xfrm>
            <a:custGeom>
              <a:avLst/>
              <a:gdLst/>
              <a:ahLst/>
              <a:cxnLst/>
              <a:rect l="l" t="t" r="r" b="b"/>
              <a:pathLst>
                <a:path w="629" h="574" extrusionOk="0">
                  <a:moveTo>
                    <a:pt x="315" y="1"/>
                  </a:moveTo>
                  <a:cubicBezTo>
                    <a:pt x="241" y="1"/>
                    <a:pt x="168" y="28"/>
                    <a:pt x="112" y="84"/>
                  </a:cubicBezTo>
                  <a:cubicBezTo>
                    <a:pt x="1" y="196"/>
                    <a:pt x="1" y="378"/>
                    <a:pt x="112" y="489"/>
                  </a:cubicBezTo>
                  <a:cubicBezTo>
                    <a:pt x="168" y="545"/>
                    <a:pt x="241" y="573"/>
                    <a:pt x="315" y="573"/>
                  </a:cubicBezTo>
                  <a:cubicBezTo>
                    <a:pt x="388" y="573"/>
                    <a:pt x="461" y="545"/>
                    <a:pt x="517" y="489"/>
                  </a:cubicBezTo>
                  <a:cubicBezTo>
                    <a:pt x="629" y="378"/>
                    <a:pt x="629" y="196"/>
                    <a:pt x="517" y="84"/>
                  </a:cubicBezTo>
                  <a:cubicBezTo>
                    <a:pt x="461" y="28"/>
                    <a:pt x="388" y="1"/>
                    <a:pt x="315" y="1"/>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2"/>
            <p:cNvSpPr/>
            <p:nvPr/>
          </p:nvSpPr>
          <p:spPr>
            <a:xfrm>
              <a:off x="3561758" y="1806676"/>
              <a:ext cx="99321" cy="99479"/>
            </a:xfrm>
            <a:custGeom>
              <a:avLst/>
              <a:gdLst/>
              <a:ahLst/>
              <a:cxnLst/>
              <a:rect l="l" t="t" r="r" b="b"/>
              <a:pathLst>
                <a:path w="629" h="630" fill="none" extrusionOk="0">
                  <a:moveTo>
                    <a:pt x="517" y="517"/>
                  </a:moveTo>
                  <a:cubicBezTo>
                    <a:pt x="405" y="629"/>
                    <a:pt x="224" y="629"/>
                    <a:pt x="112" y="517"/>
                  </a:cubicBezTo>
                  <a:cubicBezTo>
                    <a:pt x="1" y="406"/>
                    <a:pt x="1" y="224"/>
                    <a:pt x="112" y="112"/>
                  </a:cubicBezTo>
                  <a:cubicBezTo>
                    <a:pt x="224" y="1"/>
                    <a:pt x="405" y="1"/>
                    <a:pt x="517" y="112"/>
                  </a:cubicBezTo>
                  <a:cubicBezTo>
                    <a:pt x="629" y="224"/>
                    <a:pt x="629" y="406"/>
                    <a:pt x="517" y="517"/>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2"/>
            <p:cNvSpPr/>
            <p:nvPr/>
          </p:nvSpPr>
          <p:spPr>
            <a:xfrm>
              <a:off x="3962835" y="2212174"/>
              <a:ext cx="99321" cy="90478"/>
            </a:xfrm>
            <a:custGeom>
              <a:avLst/>
              <a:gdLst/>
              <a:ahLst/>
              <a:cxnLst/>
              <a:rect l="l" t="t" r="r" b="b"/>
              <a:pathLst>
                <a:path w="629" h="573" extrusionOk="0">
                  <a:moveTo>
                    <a:pt x="315" y="0"/>
                  </a:moveTo>
                  <a:cubicBezTo>
                    <a:pt x="241" y="0"/>
                    <a:pt x="168" y="28"/>
                    <a:pt x="112" y="84"/>
                  </a:cubicBezTo>
                  <a:cubicBezTo>
                    <a:pt x="1" y="196"/>
                    <a:pt x="1" y="378"/>
                    <a:pt x="112" y="489"/>
                  </a:cubicBezTo>
                  <a:cubicBezTo>
                    <a:pt x="168" y="544"/>
                    <a:pt x="241" y="572"/>
                    <a:pt x="315" y="572"/>
                  </a:cubicBezTo>
                  <a:cubicBezTo>
                    <a:pt x="388" y="572"/>
                    <a:pt x="461" y="544"/>
                    <a:pt x="517" y="489"/>
                  </a:cubicBezTo>
                  <a:cubicBezTo>
                    <a:pt x="628" y="378"/>
                    <a:pt x="628" y="196"/>
                    <a:pt x="517" y="84"/>
                  </a:cubicBezTo>
                  <a:cubicBezTo>
                    <a:pt x="461" y="28"/>
                    <a:pt x="388" y="0"/>
                    <a:pt x="315" y="0"/>
                  </a:cubicBezTo>
                  <a:close/>
                </a:path>
              </a:pathLst>
            </a:custGeom>
            <a:solidFill>
              <a:srgbClr val="C3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2"/>
            <p:cNvSpPr/>
            <p:nvPr/>
          </p:nvSpPr>
          <p:spPr>
            <a:xfrm>
              <a:off x="3962835" y="2207752"/>
              <a:ext cx="99321" cy="99321"/>
            </a:xfrm>
            <a:custGeom>
              <a:avLst/>
              <a:gdLst/>
              <a:ahLst/>
              <a:cxnLst/>
              <a:rect l="l" t="t" r="r" b="b"/>
              <a:pathLst>
                <a:path w="629" h="629" fill="none" extrusionOk="0">
                  <a:moveTo>
                    <a:pt x="517" y="517"/>
                  </a:moveTo>
                  <a:cubicBezTo>
                    <a:pt x="405" y="628"/>
                    <a:pt x="224" y="628"/>
                    <a:pt x="112" y="517"/>
                  </a:cubicBezTo>
                  <a:cubicBezTo>
                    <a:pt x="1" y="406"/>
                    <a:pt x="1" y="224"/>
                    <a:pt x="112" y="112"/>
                  </a:cubicBezTo>
                  <a:cubicBezTo>
                    <a:pt x="224" y="1"/>
                    <a:pt x="405" y="1"/>
                    <a:pt x="517" y="112"/>
                  </a:cubicBezTo>
                  <a:cubicBezTo>
                    <a:pt x="628" y="224"/>
                    <a:pt x="628" y="406"/>
                    <a:pt x="517" y="517"/>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1" name="Google Shape;711;p22"/>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Opgave 2. Lav jeres egen definition af sundhed (igen)</a:t>
            </a:r>
            <a:endParaRPr dirty="0"/>
          </a:p>
        </p:txBody>
      </p:sp>
      <p:sp>
        <p:nvSpPr>
          <p:cNvPr id="712" name="Google Shape;712;p22"/>
          <p:cNvSpPr/>
          <p:nvPr/>
        </p:nvSpPr>
        <p:spPr>
          <a:xfrm>
            <a:off x="3217210" y="2818525"/>
            <a:ext cx="567186" cy="158"/>
          </a:xfrm>
          <a:custGeom>
            <a:avLst/>
            <a:gdLst/>
            <a:ahLst/>
            <a:cxnLst/>
            <a:rect l="l" t="t" r="r" b="b"/>
            <a:pathLst>
              <a:path w="3592" h="1" fill="none" extrusionOk="0">
                <a:moveTo>
                  <a:pt x="1" y="1"/>
                </a:moveTo>
                <a:lnTo>
                  <a:pt x="3592" y="1"/>
                </a:lnTo>
              </a:path>
            </a:pathLst>
          </a:custGeom>
          <a:noFill/>
          <a:ln w="9525" cap="flat" cmpd="sng">
            <a:solidFill>
              <a:schemeClr val="dk1"/>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2"/>
          <p:cNvSpPr/>
          <p:nvPr/>
        </p:nvSpPr>
        <p:spPr>
          <a:xfrm>
            <a:off x="2393423" y="2410185"/>
            <a:ext cx="814303" cy="814303"/>
          </a:xfrm>
          <a:custGeom>
            <a:avLst/>
            <a:gdLst/>
            <a:ahLst/>
            <a:cxnLst/>
            <a:rect l="l" t="t" r="r" b="b"/>
            <a:pathLst>
              <a:path w="5157" h="5157" fill="none" extrusionOk="0">
                <a:moveTo>
                  <a:pt x="2579" y="5156"/>
                </a:moveTo>
                <a:cubicBezTo>
                  <a:pt x="1865" y="5156"/>
                  <a:pt x="1178" y="4857"/>
                  <a:pt x="691" y="4335"/>
                </a:cubicBezTo>
                <a:cubicBezTo>
                  <a:pt x="246" y="3856"/>
                  <a:pt x="1" y="3233"/>
                  <a:pt x="1" y="2579"/>
                </a:cubicBezTo>
                <a:cubicBezTo>
                  <a:pt x="1" y="1157"/>
                  <a:pt x="1157" y="0"/>
                  <a:pt x="2579" y="0"/>
                </a:cubicBezTo>
                <a:cubicBezTo>
                  <a:pt x="4001" y="0"/>
                  <a:pt x="5157" y="1157"/>
                  <a:pt x="5157" y="2579"/>
                </a:cubicBezTo>
                <a:cubicBezTo>
                  <a:pt x="5157" y="3233"/>
                  <a:pt x="4911" y="3856"/>
                  <a:pt x="4466" y="4335"/>
                </a:cubicBezTo>
                <a:cubicBezTo>
                  <a:pt x="3981" y="4857"/>
                  <a:pt x="3293" y="5156"/>
                  <a:pt x="2579" y="5156"/>
                </a:cubicBezTo>
                <a:close/>
              </a:path>
            </a:pathLst>
          </a:custGeom>
          <a:noFill/>
          <a:ln w="9525" cap="flat" cmpd="sng">
            <a:solidFill>
              <a:schemeClr val="dk1"/>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2"/>
          <p:cNvSpPr/>
          <p:nvPr/>
        </p:nvSpPr>
        <p:spPr>
          <a:xfrm>
            <a:off x="2464638" y="2481400"/>
            <a:ext cx="672033" cy="671875"/>
          </a:xfrm>
          <a:custGeom>
            <a:avLst/>
            <a:gdLst/>
            <a:ahLst/>
            <a:cxnLst/>
            <a:rect l="l" t="t" r="r" b="b"/>
            <a:pathLst>
              <a:path w="4256" h="4255" extrusionOk="0">
                <a:moveTo>
                  <a:pt x="2128" y="1"/>
                </a:moveTo>
                <a:cubicBezTo>
                  <a:pt x="953" y="1"/>
                  <a:pt x="0" y="952"/>
                  <a:pt x="0" y="2128"/>
                </a:cubicBezTo>
                <a:cubicBezTo>
                  <a:pt x="0" y="2687"/>
                  <a:pt x="217" y="3196"/>
                  <a:pt x="570" y="3576"/>
                </a:cubicBezTo>
                <a:cubicBezTo>
                  <a:pt x="959" y="3994"/>
                  <a:pt x="1513" y="4255"/>
                  <a:pt x="2128" y="4255"/>
                </a:cubicBezTo>
                <a:cubicBezTo>
                  <a:pt x="2743" y="4255"/>
                  <a:pt x="3296" y="3994"/>
                  <a:pt x="3685" y="3576"/>
                </a:cubicBezTo>
                <a:cubicBezTo>
                  <a:pt x="4039" y="3196"/>
                  <a:pt x="4255" y="2687"/>
                  <a:pt x="4255" y="2128"/>
                </a:cubicBezTo>
                <a:cubicBezTo>
                  <a:pt x="4255" y="952"/>
                  <a:pt x="3303" y="1"/>
                  <a:pt x="2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2"/>
          <p:cNvSpPr/>
          <p:nvPr/>
        </p:nvSpPr>
        <p:spPr>
          <a:xfrm>
            <a:off x="3168102" y="2772101"/>
            <a:ext cx="90478" cy="90478"/>
          </a:xfrm>
          <a:custGeom>
            <a:avLst/>
            <a:gdLst/>
            <a:ahLst/>
            <a:cxnLst/>
            <a:rect l="l" t="t" r="r" b="b"/>
            <a:pathLst>
              <a:path w="573" h="573" extrusionOk="0">
                <a:moveTo>
                  <a:pt x="287" y="0"/>
                </a:moveTo>
                <a:cubicBezTo>
                  <a:pt x="129" y="0"/>
                  <a:pt x="1" y="129"/>
                  <a:pt x="1" y="287"/>
                </a:cubicBezTo>
                <a:cubicBezTo>
                  <a:pt x="1" y="445"/>
                  <a:pt x="129" y="572"/>
                  <a:pt x="287" y="572"/>
                </a:cubicBezTo>
                <a:cubicBezTo>
                  <a:pt x="445" y="572"/>
                  <a:pt x="573" y="445"/>
                  <a:pt x="573" y="287"/>
                </a:cubicBezTo>
                <a:cubicBezTo>
                  <a:pt x="573" y="129"/>
                  <a:pt x="445" y="0"/>
                  <a:pt x="287" y="0"/>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2"/>
          <p:cNvSpPr/>
          <p:nvPr/>
        </p:nvSpPr>
        <p:spPr>
          <a:xfrm>
            <a:off x="3168102" y="2772101"/>
            <a:ext cx="90478" cy="90478"/>
          </a:xfrm>
          <a:custGeom>
            <a:avLst/>
            <a:gdLst/>
            <a:ahLst/>
            <a:cxnLst/>
            <a:rect l="l" t="t" r="r" b="b"/>
            <a:pathLst>
              <a:path w="573" h="573" fill="none" extrusionOk="0">
                <a:moveTo>
                  <a:pt x="573" y="287"/>
                </a:moveTo>
                <a:cubicBezTo>
                  <a:pt x="573" y="445"/>
                  <a:pt x="445" y="572"/>
                  <a:pt x="287" y="572"/>
                </a:cubicBezTo>
                <a:cubicBezTo>
                  <a:pt x="129" y="572"/>
                  <a:pt x="1" y="445"/>
                  <a:pt x="1" y="287"/>
                </a:cubicBezTo>
                <a:cubicBezTo>
                  <a:pt x="1" y="129"/>
                  <a:pt x="129" y="0"/>
                  <a:pt x="287" y="0"/>
                </a:cubicBezTo>
                <a:cubicBezTo>
                  <a:pt x="445" y="0"/>
                  <a:pt x="573" y="129"/>
                  <a:pt x="573" y="287"/>
                </a:cubicBezTo>
                <a:close/>
              </a:path>
            </a:pathLst>
          </a:custGeom>
          <a:noFill/>
          <a:ln w="9525" cap="flat" cmpd="sng">
            <a:solidFill>
              <a:schemeClr val="dk1"/>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7" name="Google Shape;717;p22"/>
          <p:cNvGrpSpPr/>
          <p:nvPr/>
        </p:nvGrpSpPr>
        <p:grpSpPr>
          <a:xfrm>
            <a:off x="3902673" y="2147749"/>
            <a:ext cx="1339171" cy="1339016"/>
            <a:chOff x="3902673" y="2147749"/>
            <a:chExt cx="1339171" cy="1339016"/>
          </a:xfrm>
        </p:grpSpPr>
        <p:sp>
          <p:nvSpPr>
            <p:cNvPr id="718" name="Google Shape;718;p22"/>
            <p:cNvSpPr/>
            <p:nvPr/>
          </p:nvSpPr>
          <p:spPr>
            <a:xfrm>
              <a:off x="3902673" y="2147749"/>
              <a:ext cx="1339171" cy="1339013"/>
            </a:xfrm>
            <a:custGeom>
              <a:avLst/>
              <a:gdLst/>
              <a:ahLst/>
              <a:cxnLst/>
              <a:rect l="l" t="t" r="r" b="b"/>
              <a:pathLst>
                <a:path w="8481" h="8480" extrusionOk="0">
                  <a:moveTo>
                    <a:pt x="4241" y="1"/>
                  </a:moveTo>
                  <a:cubicBezTo>
                    <a:pt x="1900" y="1"/>
                    <a:pt x="1" y="1899"/>
                    <a:pt x="1" y="4240"/>
                  </a:cubicBezTo>
                  <a:cubicBezTo>
                    <a:pt x="1" y="5357"/>
                    <a:pt x="432" y="6371"/>
                    <a:pt x="1138" y="7128"/>
                  </a:cubicBezTo>
                  <a:cubicBezTo>
                    <a:pt x="1911" y="7960"/>
                    <a:pt x="3016" y="8480"/>
                    <a:pt x="4241" y="8480"/>
                  </a:cubicBezTo>
                  <a:cubicBezTo>
                    <a:pt x="5467" y="8480"/>
                    <a:pt x="6571" y="7960"/>
                    <a:pt x="7345" y="7128"/>
                  </a:cubicBezTo>
                  <a:cubicBezTo>
                    <a:pt x="8050" y="6371"/>
                    <a:pt x="8481" y="5357"/>
                    <a:pt x="8481" y="4240"/>
                  </a:cubicBezTo>
                  <a:cubicBezTo>
                    <a:pt x="8481" y="1899"/>
                    <a:pt x="6583" y="1"/>
                    <a:pt x="4241"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2"/>
            <p:cNvSpPr/>
            <p:nvPr/>
          </p:nvSpPr>
          <p:spPr>
            <a:xfrm>
              <a:off x="3902673" y="2147749"/>
              <a:ext cx="1339171" cy="1339013"/>
            </a:xfrm>
            <a:custGeom>
              <a:avLst/>
              <a:gdLst/>
              <a:ahLst/>
              <a:cxnLst/>
              <a:rect l="l" t="t" r="r" b="b"/>
              <a:pathLst>
                <a:path w="8481" h="8480" fill="none" extrusionOk="0">
                  <a:moveTo>
                    <a:pt x="8481" y="4240"/>
                  </a:moveTo>
                  <a:cubicBezTo>
                    <a:pt x="8481" y="5357"/>
                    <a:pt x="8050" y="6371"/>
                    <a:pt x="7345" y="7128"/>
                  </a:cubicBezTo>
                  <a:cubicBezTo>
                    <a:pt x="6571" y="7960"/>
                    <a:pt x="5467" y="8480"/>
                    <a:pt x="4241" y="8480"/>
                  </a:cubicBezTo>
                  <a:cubicBezTo>
                    <a:pt x="3016" y="8480"/>
                    <a:pt x="1911" y="7960"/>
                    <a:pt x="1138" y="7128"/>
                  </a:cubicBezTo>
                  <a:cubicBezTo>
                    <a:pt x="432" y="6371"/>
                    <a:pt x="1" y="5357"/>
                    <a:pt x="1" y="4240"/>
                  </a:cubicBezTo>
                  <a:cubicBezTo>
                    <a:pt x="1" y="1899"/>
                    <a:pt x="1900" y="1"/>
                    <a:pt x="4241" y="1"/>
                  </a:cubicBezTo>
                  <a:cubicBezTo>
                    <a:pt x="6583" y="1"/>
                    <a:pt x="8481" y="1899"/>
                    <a:pt x="8481" y="4240"/>
                  </a:cubicBezTo>
                  <a:close/>
                </a:path>
              </a:pathLst>
            </a:custGeom>
            <a:noFill/>
            <a:ln w="9525" cap="flat" cmpd="sng">
              <a:solidFill>
                <a:schemeClr val="accent5"/>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2"/>
            <p:cNvSpPr/>
            <p:nvPr/>
          </p:nvSpPr>
          <p:spPr>
            <a:xfrm>
              <a:off x="4082210" y="2438766"/>
              <a:ext cx="980259" cy="1047999"/>
            </a:xfrm>
            <a:custGeom>
              <a:avLst/>
              <a:gdLst/>
              <a:ahLst/>
              <a:cxnLst/>
              <a:rect l="l" t="t" r="r" b="b"/>
              <a:pathLst>
                <a:path w="6208" h="6637" extrusionOk="0">
                  <a:moveTo>
                    <a:pt x="2736" y="1"/>
                  </a:moveTo>
                  <a:cubicBezTo>
                    <a:pt x="2736" y="1"/>
                    <a:pt x="2468" y="65"/>
                    <a:pt x="2414" y="272"/>
                  </a:cubicBezTo>
                  <a:cubicBezTo>
                    <a:pt x="2360" y="479"/>
                    <a:pt x="2488" y="542"/>
                    <a:pt x="2488" y="542"/>
                  </a:cubicBezTo>
                  <a:cubicBezTo>
                    <a:pt x="2481" y="542"/>
                    <a:pt x="2473" y="542"/>
                    <a:pt x="2466" y="542"/>
                  </a:cubicBezTo>
                  <a:cubicBezTo>
                    <a:pt x="1799" y="542"/>
                    <a:pt x="2091" y="1592"/>
                    <a:pt x="2091" y="1592"/>
                  </a:cubicBezTo>
                  <a:cubicBezTo>
                    <a:pt x="2083" y="1588"/>
                    <a:pt x="2055" y="1576"/>
                    <a:pt x="2021" y="1576"/>
                  </a:cubicBezTo>
                  <a:cubicBezTo>
                    <a:pt x="1988" y="1576"/>
                    <a:pt x="1948" y="1589"/>
                    <a:pt x="1916" y="1635"/>
                  </a:cubicBezTo>
                  <a:cubicBezTo>
                    <a:pt x="1825" y="1767"/>
                    <a:pt x="1968" y="2188"/>
                    <a:pt x="2132" y="2188"/>
                  </a:cubicBezTo>
                  <a:cubicBezTo>
                    <a:pt x="2134" y="2188"/>
                    <a:pt x="2137" y="2188"/>
                    <a:pt x="2140" y="2188"/>
                  </a:cubicBezTo>
                  <a:cubicBezTo>
                    <a:pt x="2222" y="2433"/>
                    <a:pt x="2217" y="2598"/>
                    <a:pt x="2478" y="2849"/>
                  </a:cubicBezTo>
                  <a:cubicBezTo>
                    <a:pt x="2478" y="2849"/>
                    <a:pt x="2499" y="3210"/>
                    <a:pt x="2398" y="3448"/>
                  </a:cubicBezTo>
                  <a:cubicBezTo>
                    <a:pt x="2365" y="3525"/>
                    <a:pt x="2041" y="3492"/>
                    <a:pt x="1264" y="3900"/>
                  </a:cubicBezTo>
                  <a:cubicBezTo>
                    <a:pt x="1033" y="4023"/>
                    <a:pt x="279" y="4074"/>
                    <a:pt x="52" y="5054"/>
                  </a:cubicBezTo>
                  <a:cubicBezTo>
                    <a:pt x="34" y="5132"/>
                    <a:pt x="17" y="5209"/>
                    <a:pt x="1" y="5286"/>
                  </a:cubicBezTo>
                  <a:cubicBezTo>
                    <a:pt x="774" y="6117"/>
                    <a:pt x="1879" y="6637"/>
                    <a:pt x="3104" y="6637"/>
                  </a:cubicBezTo>
                  <a:cubicBezTo>
                    <a:pt x="4330" y="6637"/>
                    <a:pt x="5434" y="6117"/>
                    <a:pt x="6208" y="5286"/>
                  </a:cubicBezTo>
                  <a:cubicBezTo>
                    <a:pt x="6192" y="5209"/>
                    <a:pt x="6175" y="5132"/>
                    <a:pt x="6156" y="5054"/>
                  </a:cubicBezTo>
                  <a:cubicBezTo>
                    <a:pt x="5929" y="4074"/>
                    <a:pt x="5176" y="4023"/>
                    <a:pt x="4944" y="3900"/>
                  </a:cubicBezTo>
                  <a:cubicBezTo>
                    <a:pt x="4167" y="3492"/>
                    <a:pt x="3843" y="3525"/>
                    <a:pt x="3811" y="3448"/>
                  </a:cubicBezTo>
                  <a:cubicBezTo>
                    <a:pt x="3710" y="3210"/>
                    <a:pt x="3730" y="2849"/>
                    <a:pt x="3730" y="2849"/>
                  </a:cubicBezTo>
                  <a:cubicBezTo>
                    <a:pt x="3992" y="2598"/>
                    <a:pt x="3987" y="2433"/>
                    <a:pt x="4069" y="2188"/>
                  </a:cubicBezTo>
                  <a:cubicBezTo>
                    <a:pt x="4072" y="2188"/>
                    <a:pt x="4074" y="2188"/>
                    <a:pt x="4077" y="2188"/>
                  </a:cubicBezTo>
                  <a:cubicBezTo>
                    <a:pt x="4241" y="2188"/>
                    <a:pt x="4383" y="1767"/>
                    <a:pt x="4292" y="1635"/>
                  </a:cubicBezTo>
                  <a:cubicBezTo>
                    <a:pt x="4261" y="1589"/>
                    <a:pt x="4221" y="1576"/>
                    <a:pt x="4187" y="1576"/>
                  </a:cubicBezTo>
                  <a:cubicBezTo>
                    <a:pt x="4154" y="1576"/>
                    <a:pt x="4126" y="1588"/>
                    <a:pt x="4118" y="1592"/>
                  </a:cubicBezTo>
                  <a:cubicBezTo>
                    <a:pt x="4244" y="1323"/>
                    <a:pt x="4334" y="533"/>
                    <a:pt x="3535" y="375"/>
                  </a:cubicBezTo>
                  <a:cubicBezTo>
                    <a:pt x="2879" y="245"/>
                    <a:pt x="2736" y="1"/>
                    <a:pt x="27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1" name="Google Shape;721;p22"/>
          <p:cNvSpPr/>
          <p:nvPr/>
        </p:nvSpPr>
        <p:spPr>
          <a:xfrm>
            <a:off x="3735452" y="2772101"/>
            <a:ext cx="90320" cy="90478"/>
          </a:xfrm>
          <a:custGeom>
            <a:avLst/>
            <a:gdLst/>
            <a:ahLst/>
            <a:cxnLst/>
            <a:rect l="l" t="t" r="r" b="b"/>
            <a:pathLst>
              <a:path w="572" h="573" extrusionOk="0">
                <a:moveTo>
                  <a:pt x="286" y="0"/>
                </a:moveTo>
                <a:cubicBezTo>
                  <a:pt x="127" y="0"/>
                  <a:pt x="0" y="129"/>
                  <a:pt x="0" y="287"/>
                </a:cubicBezTo>
                <a:cubicBezTo>
                  <a:pt x="0" y="445"/>
                  <a:pt x="127" y="572"/>
                  <a:pt x="286" y="572"/>
                </a:cubicBezTo>
                <a:cubicBezTo>
                  <a:pt x="444" y="572"/>
                  <a:pt x="572" y="445"/>
                  <a:pt x="572" y="287"/>
                </a:cubicBezTo>
                <a:cubicBezTo>
                  <a:pt x="572" y="129"/>
                  <a:pt x="444" y="0"/>
                  <a:pt x="286" y="0"/>
                </a:cubicBezTo>
                <a:close/>
              </a:path>
            </a:pathLst>
          </a:custGeom>
          <a:solidFill>
            <a:srgbClr val="C3EB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2"/>
          <p:cNvSpPr/>
          <p:nvPr/>
        </p:nvSpPr>
        <p:spPr>
          <a:xfrm>
            <a:off x="3735452" y="2772101"/>
            <a:ext cx="90320" cy="90478"/>
          </a:xfrm>
          <a:custGeom>
            <a:avLst/>
            <a:gdLst/>
            <a:ahLst/>
            <a:cxnLst/>
            <a:rect l="l" t="t" r="r" b="b"/>
            <a:pathLst>
              <a:path w="572" h="573" fill="none" extrusionOk="0">
                <a:moveTo>
                  <a:pt x="572" y="287"/>
                </a:moveTo>
                <a:cubicBezTo>
                  <a:pt x="572" y="445"/>
                  <a:pt x="444" y="572"/>
                  <a:pt x="286" y="572"/>
                </a:cubicBezTo>
                <a:cubicBezTo>
                  <a:pt x="127" y="572"/>
                  <a:pt x="0" y="445"/>
                  <a:pt x="0" y="287"/>
                </a:cubicBezTo>
                <a:cubicBezTo>
                  <a:pt x="0" y="129"/>
                  <a:pt x="127" y="0"/>
                  <a:pt x="286" y="0"/>
                </a:cubicBezTo>
                <a:cubicBezTo>
                  <a:pt x="444" y="0"/>
                  <a:pt x="572" y="129"/>
                  <a:pt x="572" y="287"/>
                </a:cubicBezTo>
                <a:close/>
              </a:path>
            </a:pathLst>
          </a:custGeom>
          <a:noFill/>
          <a:ln w="9525" cap="flat" cmpd="sng">
            <a:solidFill>
              <a:schemeClr val="dk1"/>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23"/>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Opgave 3.</a:t>
            </a:r>
            <a:r>
              <a:rPr lang="en" dirty="0">
                <a:solidFill>
                  <a:srgbClr val="000000"/>
                </a:solidFill>
              </a:rPr>
              <a:t> Danskernes sundhed</a:t>
            </a:r>
            <a:br>
              <a:rPr lang="en" dirty="0">
                <a:solidFill>
                  <a:srgbClr val="000000"/>
                </a:solidFill>
              </a:rPr>
            </a:br>
            <a:r>
              <a:rPr lang="da-DK" sz="1100" dirty="0">
                <a:solidFill>
                  <a:srgbClr val="000000"/>
                </a:solidFill>
              </a:rPr>
              <a:t>https://www.sdu.dk/da/sif/rapporter/2024/danskernes_sundhed_2023</a:t>
            </a:r>
            <a:endParaRPr sz="1100" dirty="0">
              <a:solidFill>
                <a:srgbClr val="000000"/>
              </a:solidFill>
            </a:endParaRPr>
          </a:p>
        </p:txBody>
      </p:sp>
      <p:sp>
        <p:nvSpPr>
          <p:cNvPr id="728" name="Google Shape;728;p23"/>
          <p:cNvSpPr/>
          <p:nvPr/>
        </p:nvSpPr>
        <p:spPr>
          <a:xfrm>
            <a:off x="1957145" y="1835260"/>
            <a:ext cx="2452289" cy="211"/>
          </a:xfrm>
          <a:custGeom>
            <a:avLst/>
            <a:gdLst/>
            <a:ahLst/>
            <a:cxnLst/>
            <a:rect l="l" t="t" r="r" b="b"/>
            <a:pathLst>
              <a:path w="7634" h="1" fill="none" extrusionOk="0">
                <a:moveTo>
                  <a:pt x="0" y="1"/>
                </a:moveTo>
                <a:lnTo>
                  <a:pt x="7633" y="1"/>
                </a:lnTo>
              </a:path>
            </a:pathLst>
          </a:custGeom>
          <a:noFill/>
          <a:ln w="19050" cap="flat" cmpd="sng">
            <a:solidFill>
              <a:srgbClr val="5038BC"/>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9" name="Google Shape;729;p23"/>
          <p:cNvGrpSpPr/>
          <p:nvPr/>
        </p:nvGrpSpPr>
        <p:grpSpPr>
          <a:xfrm>
            <a:off x="5125840" y="1835251"/>
            <a:ext cx="448978" cy="242616"/>
            <a:chOff x="5125840" y="1835251"/>
            <a:chExt cx="448978" cy="242616"/>
          </a:xfrm>
        </p:grpSpPr>
        <p:sp>
          <p:nvSpPr>
            <p:cNvPr id="730" name="Google Shape;730;p23"/>
            <p:cNvSpPr/>
            <p:nvPr/>
          </p:nvSpPr>
          <p:spPr>
            <a:xfrm>
              <a:off x="5204464" y="1835672"/>
              <a:ext cx="43001" cy="242195"/>
            </a:xfrm>
            <a:custGeom>
              <a:avLst/>
              <a:gdLst/>
              <a:ahLst/>
              <a:cxnLst/>
              <a:rect l="l" t="t" r="r" b="b"/>
              <a:pathLst>
                <a:path w="204" h="1149" extrusionOk="0">
                  <a:moveTo>
                    <a:pt x="101" y="1"/>
                  </a:moveTo>
                  <a:cubicBezTo>
                    <a:pt x="46" y="1"/>
                    <a:pt x="1" y="46"/>
                    <a:pt x="1" y="101"/>
                  </a:cubicBezTo>
                  <a:lnTo>
                    <a:pt x="3" y="1049"/>
                  </a:lnTo>
                  <a:cubicBezTo>
                    <a:pt x="3" y="1104"/>
                    <a:pt x="49" y="1148"/>
                    <a:pt x="104" y="1148"/>
                  </a:cubicBezTo>
                  <a:cubicBezTo>
                    <a:pt x="159" y="1148"/>
                    <a:pt x="204" y="1104"/>
                    <a:pt x="204" y="1048"/>
                  </a:cubicBezTo>
                  <a:lnTo>
                    <a:pt x="201" y="101"/>
                  </a:lnTo>
                  <a:cubicBezTo>
                    <a:pt x="201" y="45"/>
                    <a:pt x="156" y="1"/>
                    <a:pt x="101" y="1"/>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3"/>
            <p:cNvSpPr/>
            <p:nvPr/>
          </p:nvSpPr>
          <p:spPr>
            <a:xfrm>
              <a:off x="5153664" y="1879095"/>
              <a:ext cx="43001" cy="155561"/>
            </a:xfrm>
            <a:custGeom>
              <a:avLst/>
              <a:gdLst/>
              <a:ahLst/>
              <a:cxnLst/>
              <a:rect l="l" t="t" r="r" b="b"/>
              <a:pathLst>
                <a:path w="204" h="738" extrusionOk="0">
                  <a:moveTo>
                    <a:pt x="101" y="1"/>
                  </a:moveTo>
                  <a:cubicBezTo>
                    <a:pt x="45" y="1"/>
                    <a:pt x="1" y="46"/>
                    <a:pt x="1" y="101"/>
                  </a:cubicBezTo>
                  <a:lnTo>
                    <a:pt x="2" y="637"/>
                  </a:lnTo>
                  <a:cubicBezTo>
                    <a:pt x="2" y="692"/>
                    <a:pt x="47" y="738"/>
                    <a:pt x="103" y="738"/>
                  </a:cubicBezTo>
                  <a:cubicBezTo>
                    <a:pt x="158" y="737"/>
                    <a:pt x="203" y="692"/>
                    <a:pt x="202" y="637"/>
                  </a:cubicBezTo>
                  <a:lnTo>
                    <a:pt x="201" y="101"/>
                  </a:lnTo>
                  <a:cubicBezTo>
                    <a:pt x="201" y="45"/>
                    <a:pt x="156" y="1"/>
                    <a:pt x="101" y="1"/>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3"/>
            <p:cNvSpPr/>
            <p:nvPr/>
          </p:nvSpPr>
          <p:spPr>
            <a:xfrm>
              <a:off x="5125840" y="1937062"/>
              <a:ext cx="20236" cy="39839"/>
            </a:xfrm>
            <a:custGeom>
              <a:avLst/>
              <a:gdLst/>
              <a:ahLst/>
              <a:cxnLst/>
              <a:rect l="l" t="t" r="r" b="b"/>
              <a:pathLst>
                <a:path w="96" h="189" extrusionOk="0">
                  <a:moveTo>
                    <a:pt x="95" y="0"/>
                  </a:moveTo>
                  <a:cubicBezTo>
                    <a:pt x="43" y="0"/>
                    <a:pt x="1" y="43"/>
                    <a:pt x="1" y="94"/>
                  </a:cubicBezTo>
                  <a:cubicBezTo>
                    <a:pt x="1" y="147"/>
                    <a:pt x="44" y="189"/>
                    <a:pt x="96" y="189"/>
                  </a:cubicBezTo>
                  <a:cubicBezTo>
                    <a:pt x="95" y="144"/>
                    <a:pt x="95" y="62"/>
                    <a:pt x="95" y="0"/>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3"/>
            <p:cNvSpPr/>
            <p:nvPr/>
          </p:nvSpPr>
          <p:spPr>
            <a:xfrm>
              <a:off x="5453193" y="1835251"/>
              <a:ext cx="43001" cy="241984"/>
            </a:xfrm>
            <a:custGeom>
              <a:avLst/>
              <a:gdLst/>
              <a:ahLst/>
              <a:cxnLst/>
              <a:rect l="l" t="t" r="r" b="b"/>
              <a:pathLst>
                <a:path w="204" h="1148" extrusionOk="0">
                  <a:moveTo>
                    <a:pt x="101" y="0"/>
                  </a:moveTo>
                  <a:cubicBezTo>
                    <a:pt x="46" y="0"/>
                    <a:pt x="0" y="45"/>
                    <a:pt x="0" y="101"/>
                  </a:cubicBezTo>
                  <a:lnTo>
                    <a:pt x="3" y="1047"/>
                  </a:lnTo>
                  <a:cubicBezTo>
                    <a:pt x="3" y="1103"/>
                    <a:pt x="48" y="1148"/>
                    <a:pt x="103" y="1148"/>
                  </a:cubicBezTo>
                  <a:cubicBezTo>
                    <a:pt x="159" y="1148"/>
                    <a:pt x="204" y="1102"/>
                    <a:pt x="204" y="1047"/>
                  </a:cubicBezTo>
                  <a:lnTo>
                    <a:pt x="201" y="100"/>
                  </a:lnTo>
                  <a:cubicBezTo>
                    <a:pt x="201" y="45"/>
                    <a:pt x="156" y="0"/>
                    <a:pt x="101" y="0"/>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3"/>
            <p:cNvSpPr/>
            <p:nvPr/>
          </p:nvSpPr>
          <p:spPr>
            <a:xfrm>
              <a:off x="5504204" y="1878252"/>
              <a:ext cx="42790" cy="155561"/>
            </a:xfrm>
            <a:custGeom>
              <a:avLst/>
              <a:gdLst/>
              <a:ahLst/>
              <a:cxnLst/>
              <a:rect l="l" t="t" r="r" b="b"/>
              <a:pathLst>
                <a:path w="203" h="738" extrusionOk="0">
                  <a:moveTo>
                    <a:pt x="100" y="1"/>
                  </a:moveTo>
                  <a:cubicBezTo>
                    <a:pt x="45" y="1"/>
                    <a:pt x="1" y="46"/>
                    <a:pt x="1" y="101"/>
                  </a:cubicBezTo>
                  <a:lnTo>
                    <a:pt x="2" y="637"/>
                  </a:lnTo>
                  <a:cubicBezTo>
                    <a:pt x="2" y="693"/>
                    <a:pt x="47" y="737"/>
                    <a:pt x="102" y="737"/>
                  </a:cubicBezTo>
                  <a:cubicBezTo>
                    <a:pt x="158" y="737"/>
                    <a:pt x="203" y="692"/>
                    <a:pt x="203" y="637"/>
                  </a:cubicBezTo>
                  <a:lnTo>
                    <a:pt x="201" y="101"/>
                  </a:lnTo>
                  <a:cubicBezTo>
                    <a:pt x="201" y="45"/>
                    <a:pt x="156" y="1"/>
                    <a:pt x="100" y="1"/>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3"/>
            <p:cNvSpPr/>
            <p:nvPr/>
          </p:nvSpPr>
          <p:spPr>
            <a:xfrm>
              <a:off x="5554793" y="1936008"/>
              <a:ext cx="20025" cy="40050"/>
            </a:xfrm>
            <a:custGeom>
              <a:avLst/>
              <a:gdLst/>
              <a:ahLst/>
              <a:cxnLst/>
              <a:rect l="l" t="t" r="r" b="b"/>
              <a:pathLst>
                <a:path w="95" h="190" extrusionOk="0">
                  <a:moveTo>
                    <a:pt x="0" y="1"/>
                  </a:moveTo>
                  <a:cubicBezTo>
                    <a:pt x="0" y="63"/>
                    <a:pt x="0" y="145"/>
                    <a:pt x="0" y="189"/>
                  </a:cubicBezTo>
                  <a:cubicBezTo>
                    <a:pt x="53" y="189"/>
                    <a:pt x="94" y="146"/>
                    <a:pt x="94" y="95"/>
                  </a:cubicBezTo>
                  <a:cubicBezTo>
                    <a:pt x="94" y="43"/>
                    <a:pt x="52" y="1"/>
                    <a:pt x="0" y="1"/>
                  </a:cubicBez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3"/>
            <p:cNvSpPr/>
            <p:nvPr/>
          </p:nvSpPr>
          <p:spPr>
            <a:xfrm>
              <a:off x="5259690" y="1932846"/>
              <a:ext cx="179380" cy="37942"/>
            </a:xfrm>
            <a:custGeom>
              <a:avLst/>
              <a:gdLst/>
              <a:ahLst/>
              <a:cxnLst/>
              <a:rect l="l" t="t" r="r" b="b"/>
              <a:pathLst>
                <a:path w="851" h="180" extrusionOk="0">
                  <a:moveTo>
                    <a:pt x="850" y="1"/>
                  </a:moveTo>
                  <a:lnTo>
                    <a:pt x="0" y="3"/>
                  </a:lnTo>
                  <a:lnTo>
                    <a:pt x="1" y="180"/>
                  </a:lnTo>
                  <a:lnTo>
                    <a:pt x="850" y="177"/>
                  </a:lnTo>
                  <a:lnTo>
                    <a:pt x="850" y="1"/>
                  </a:lnTo>
                  <a:close/>
                </a:path>
              </a:pathLst>
            </a:custGeom>
            <a:solidFill>
              <a:srgbClr val="77A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23"/>
          <p:cNvGrpSpPr/>
          <p:nvPr/>
        </p:nvGrpSpPr>
        <p:grpSpPr>
          <a:xfrm>
            <a:off x="5119727" y="3538760"/>
            <a:ext cx="461414" cy="342320"/>
            <a:chOff x="5119727" y="3538760"/>
            <a:chExt cx="461414" cy="342320"/>
          </a:xfrm>
        </p:grpSpPr>
        <p:sp>
          <p:nvSpPr>
            <p:cNvPr id="738" name="Google Shape;738;p23"/>
            <p:cNvSpPr/>
            <p:nvPr/>
          </p:nvSpPr>
          <p:spPr>
            <a:xfrm>
              <a:off x="5119727" y="3538760"/>
              <a:ext cx="316181" cy="227018"/>
            </a:xfrm>
            <a:custGeom>
              <a:avLst/>
              <a:gdLst/>
              <a:ahLst/>
              <a:cxnLst/>
              <a:rect l="l" t="t" r="r" b="b"/>
              <a:pathLst>
                <a:path w="1500" h="1077" extrusionOk="0">
                  <a:moveTo>
                    <a:pt x="750" y="1"/>
                  </a:moveTo>
                  <a:cubicBezTo>
                    <a:pt x="336" y="1"/>
                    <a:pt x="1" y="241"/>
                    <a:pt x="1" y="538"/>
                  </a:cubicBezTo>
                  <a:cubicBezTo>
                    <a:pt x="1" y="835"/>
                    <a:pt x="336" y="1076"/>
                    <a:pt x="750" y="1076"/>
                  </a:cubicBezTo>
                  <a:cubicBezTo>
                    <a:pt x="1164" y="1076"/>
                    <a:pt x="1499" y="835"/>
                    <a:pt x="1499" y="538"/>
                  </a:cubicBezTo>
                  <a:cubicBezTo>
                    <a:pt x="1499" y="241"/>
                    <a:pt x="1164" y="1"/>
                    <a:pt x="750" y="1"/>
                  </a:cubicBezTo>
                  <a:close/>
                </a:path>
              </a:pathLst>
            </a:custGeom>
            <a:solidFill>
              <a:srgbClr val="74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3"/>
            <p:cNvSpPr/>
            <p:nvPr/>
          </p:nvSpPr>
          <p:spPr>
            <a:xfrm>
              <a:off x="5286249" y="3606423"/>
              <a:ext cx="294892" cy="226386"/>
            </a:xfrm>
            <a:custGeom>
              <a:avLst/>
              <a:gdLst/>
              <a:ahLst/>
              <a:cxnLst/>
              <a:rect l="l" t="t" r="r" b="b"/>
              <a:pathLst>
                <a:path w="1399" h="1074" extrusionOk="0">
                  <a:moveTo>
                    <a:pt x="720" y="0"/>
                  </a:moveTo>
                  <a:cubicBezTo>
                    <a:pt x="757" y="67"/>
                    <a:pt x="778" y="141"/>
                    <a:pt x="778" y="217"/>
                  </a:cubicBezTo>
                  <a:cubicBezTo>
                    <a:pt x="778" y="532"/>
                    <a:pt x="433" y="788"/>
                    <a:pt x="0" y="803"/>
                  </a:cubicBezTo>
                  <a:cubicBezTo>
                    <a:pt x="129" y="965"/>
                    <a:pt x="371" y="1074"/>
                    <a:pt x="649" y="1074"/>
                  </a:cubicBezTo>
                  <a:cubicBezTo>
                    <a:pt x="1063" y="1074"/>
                    <a:pt x="1398" y="833"/>
                    <a:pt x="1398" y="536"/>
                  </a:cubicBezTo>
                  <a:cubicBezTo>
                    <a:pt x="1398" y="256"/>
                    <a:pt x="1100" y="26"/>
                    <a:pt x="720" y="0"/>
                  </a:cubicBezTo>
                  <a:close/>
                </a:path>
              </a:pathLst>
            </a:custGeom>
            <a:solidFill>
              <a:srgbClr val="74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3"/>
            <p:cNvSpPr/>
            <p:nvPr/>
          </p:nvSpPr>
          <p:spPr>
            <a:xfrm>
              <a:off x="5193924" y="3603472"/>
              <a:ext cx="168208" cy="14544"/>
            </a:xfrm>
            <a:custGeom>
              <a:avLst/>
              <a:gdLst/>
              <a:ahLst/>
              <a:cxnLst/>
              <a:rect l="l" t="t" r="r" b="b"/>
              <a:pathLst>
                <a:path w="798" h="69" extrusionOk="0">
                  <a:moveTo>
                    <a:pt x="1" y="0"/>
                  </a:moveTo>
                  <a:lnTo>
                    <a:pt x="1" y="69"/>
                  </a:lnTo>
                  <a:lnTo>
                    <a:pt x="798" y="69"/>
                  </a:lnTo>
                  <a:lnTo>
                    <a:pt x="7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3"/>
            <p:cNvSpPr/>
            <p:nvPr/>
          </p:nvSpPr>
          <p:spPr>
            <a:xfrm>
              <a:off x="5193924" y="3646051"/>
              <a:ext cx="168208" cy="14544"/>
            </a:xfrm>
            <a:custGeom>
              <a:avLst/>
              <a:gdLst/>
              <a:ahLst/>
              <a:cxnLst/>
              <a:rect l="l" t="t" r="r" b="b"/>
              <a:pathLst>
                <a:path w="798" h="69" extrusionOk="0">
                  <a:moveTo>
                    <a:pt x="1" y="1"/>
                  </a:moveTo>
                  <a:lnTo>
                    <a:pt x="1" y="69"/>
                  </a:lnTo>
                  <a:lnTo>
                    <a:pt x="798" y="69"/>
                  </a:lnTo>
                  <a:lnTo>
                    <a:pt x="7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3"/>
            <p:cNvSpPr/>
            <p:nvPr/>
          </p:nvSpPr>
          <p:spPr>
            <a:xfrm>
              <a:off x="5193924" y="3688630"/>
              <a:ext cx="168208" cy="14755"/>
            </a:xfrm>
            <a:custGeom>
              <a:avLst/>
              <a:gdLst/>
              <a:ahLst/>
              <a:cxnLst/>
              <a:rect l="l" t="t" r="r" b="b"/>
              <a:pathLst>
                <a:path w="798" h="70" extrusionOk="0">
                  <a:moveTo>
                    <a:pt x="1" y="0"/>
                  </a:moveTo>
                  <a:lnTo>
                    <a:pt x="1" y="69"/>
                  </a:lnTo>
                  <a:lnTo>
                    <a:pt x="798" y="69"/>
                  </a:lnTo>
                  <a:lnTo>
                    <a:pt x="7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3"/>
            <p:cNvSpPr/>
            <p:nvPr/>
          </p:nvSpPr>
          <p:spPr>
            <a:xfrm>
              <a:off x="5135325" y="3709709"/>
              <a:ext cx="67452" cy="72089"/>
            </a:xfrm>
            <a:custGeom>
              <a:avLst/>
              <a:gdLst/>
              <a:ahLst/>
              <a:cxnLst/>
              <a:rect l="l" t="t" r="r" b="b"/>
              <a:pathLst>
                <a:path w="320" h="342" extrusionOk="0">
                  <a:moveTo>
                    <a:pt x="114" y="1"/>
                  </a:moveTo>
                  <a:lnTo>
                    <a:pt x="9" y="298"/>
                  </a:lnTo>
                  <a:cubicBezTo>
                    <a:pt x="1" y="321"/>
                    <a:pt x="19" y="342"/>
                    <a:pt x="40" y="342"/>
                  </a:cubicBezTo>
                  <a:cubicBezTo>
                    <a:pt x="46" y="342"/>
                    <a:pt x="52" y="340"/>
                    <a:pt x="58" y="336"/>
                  </a:cubicBezTo>
                  <a:lnTo>
                    <a:pt x="320" y="159"/>
                  </a:lnTo>
                  <a:lnTo>
                    <a:pt x="114" y="1"/>
                  </a:lnTo>
                  <a:close/>
                </a:path>
              </a:pathLst>
            </a:custGeom>
            <a:solidFill>
              <a:srgbClr val="74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3"/>
            <p:cNvSpPr/>
            <p:nvPr/>
          </p:nvSpPr>
          <p:spPr>
            <a:xfrm>
              <a:off x="5458674" y="3807515"/>
              <a:ext cx="52275" cy="73565"/>
            </a:xfrm>
            <a:custGeom>
              <a:avLst/>
              <a:gdLst/>
              <a:ahLst/>
              <a:cxnLst/>
              <a:rect l="l" t="t" r="r" b="b"/>
              <a:pathLst>
                <a:path w="248" h="349" extrusionOk="0">
                  <a:moveTo>
                    <a:pt x="247" y="0"/>
                  </a:moveTo>
                  <a:lnTo>
                    <a:pt x="0" y="80"/>
                  </a:lnTo>
                  <a:lnTo>
                    <a:pt x="185" y="335"/>
                  </a:lnTo>
                  <a:cubicBezTo>
                    <a:pt x="192" y="344"/>
                    <a:pt x="202" y="348"/>
                    <a:pt x="212" y="348"/>
                  </a:cubicBezTo>
                  <a:cubicBezTo>
                    <a:pt x="229" y="348"/>
                    <a:pt x="245" y="336"/>
                    <a:pt x="245" y="316"/>
                  </a:cubicBezTo>
                  <a:lnTo>
                    <a:pt x="247" y="0"/>
                  </a:lnTo>
                  <a:close/>
                </a:path>
              </a:pathLst>
            </a:custGeom>
            <a:solidFill>
              <a:srgbClr val="74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5" name="Google Shape;745;p23"/>
          <p:cNvSpPr txBox="1"/>
          <p:nvPr/>
        </p:nvSpPr>
        <p:spPr>
          <a:xfrm>
            <a:off x="1857475" y="1376825"/>
            <a:ext cx="817200" cy="28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accent5"/>
                </a:solidFill>
                <a:latin typeface="Fira Sans Extra Condensed"/>
                <a:ea typeface="Fira Sans Extra Condensed"/>
                <a:cs typeface="Fira Sans Extra Condensed"/>
                <a:sym typeface="Fira Sans Extra Condensed"/>
              </a:rPr>
              <a:t>32 %</a:t>
            </a:r>
            <a:endParaRPr sz="2400" b="1" dirty="0">
              <a:solidFill>
                <a:schemeClr val="accent5"/>
              </a:solidFill>
              <a:latin typeface="Fira Sans Extra Condensed"/>
              <a:ea typeface="Fira Sans Extra Condensed"/>
              <a:cs typeface="Fira Sans Extra Condensed"/>
              <a:sym typeface="Fira Sans Extra Condensed"/>
            </a:endParaRPr>
          </a:p>
        </p:txBody>
      </p:sp>
      <p:sp>
        <p:nvSpPr>
          <p:cNvPr id="746" name="Google Shape;746;p23"/>
          <p:cNvSpPr txBox="1"/>
          <p:nvPr/>
        </p:nvSpPr>
        <p:spPr>
          <a:xfrm>
            <a:off x="1857468" y="1970792"/>
            <a:ext cx="2587500" cy="69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latin typeface="Roboto"/>
                <a:ea typeface="Roboto"/>
                <a:cs typeface="Roboto"/>
                <a:sym typeface="Roboto"/>
              </a:rPr>
              <a:t>Andel med meget generende smerter eller ubehag inden for de seneste 14 dage</a:t>
            </a:r>
            <a:endParaRPr sz="1200" dirty="0">
              <a:latin typeface="Roboto"/>
              <a:ea typeface="Roboto"/>
              <a:cs typeface="Roboto"/>
              <a:sym typeface="Roboto"/>
            </a:endParaRPr>
          </a:p>
        </p:txBody>
      </p:sp>
      <p:sp>
        <p:nvSpPr>
          <p:cNvPr id="747" name="Google Shape;747;p23"/>
          <p:cNvSpPr/>
          <p:nvPr/>
        </p:nvSpPr>
        <p:spPr>
          <a:xfrm>
            <a:off x="505650" y="1372825"/>
            <a:ext cx="1168200" cy="1168200"/>
          </a:xfrm>
          <a:prstGeom prst="donut">
            <a:avLst>
              <a:gd name="adj" fmla="val 11964"/>
            </a:avLst>
          </a:pr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3"/>
          <p:cNvSpPr/>
          <p:nvPr/>
        </p:nvSpPr>
        <p:spPr>
          <a:xfrm>
            <a:off x="505650" y="1372825"/>
            <a:ext cx="1168200" cy="1168200"/>
          </a:xfrm>
          <a:prstGeom prst="blockArc">
            <a:avLst>
              <a:gd name="adj1" fmla="val 6481795"/>
              <a:gd name="adj2" fmla="val 16205259"/>
              <a:gd name="adj3" fmla="val 12224"/>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3"/>
          <p:cNvSpPr/>
          <p:nvPr/>
        </p:nvSpPr>
        <p:spPr>
          <a:xfrm>
            <a:off x="4765235" y="1372825"/>
            <a:ext cx="1168200" cy="1168200"/>
          </a:xfrm>
          <a:prstGeom prst="donut">
            <a:avLst>
              <a:gd name="adj" fmla="val 11964"/>
            </a:avLst>
          </a:pr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3"/>
          <p:cNvSpPr/>
          <p:nvPr/>
        </p:nvSpPr>
        <p:spPr>
          <a:xfrm>
            <a:off x="4765235" y="1372825"/>
            <a:ext cx="1168200" cy="1168200"/>
          </a:xfrm>
          <a:prstGeom prst="blockArc">
            <a:avLst>
              <a:gd name="adj1" fmla="val 12649153"/>
              <a:gd name="adj2" fmla="val 16205811"/>
              <a:gd name="adj3" fmla="val 11909"/>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3"/>
          <p:cNvSpPr/>
          <p:nvPr/>
        </p:nvSpPr>
        <p:spPr>
          <a:xfrm>
            <a:off x="505650" y="3100265"/>
            <a:ext cx="1168200" cy="1168200"/>
          </a:xfrm>
          <a:prstGeom prst="donut">
            <a:avLst>
              <a:gd name="adj" fmla="val 11964"/>
            </a:avLst>
          </a:pr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3"/>
          <p:cNvSpPr/>
          <p:nvPr/>
        </p:nvSpPr>
        <p:spPr>
          <a:xfrm>
            <a:off x="505650" y="3100265"/>
            <a:ext cx="1168200" cy="1168200"/>
          </a:xfrm>
          <a:prstGeom prst="blockArc">
            <a:avLst>
              <a:gd name="adj1" fmla="val 7786125"/>
              <a:gd name="adj2" fmla="val 16215121"/>
              <a:gd name="adj3" fmla="val 1222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3"/>
          <p:cNvSpPr/>
          <p:nvPr/>
        </p:nvSpPr>
        <p:spPr>
          <a:xfrm>
            <a:off x="4765235" y="3100265"/>
            <a:ext cx="1168200" cy="1168200"/>
          </a:xfrm>
          <a:prstGeom prst="donut">
            <a:avLst>
              <a:gd name="adj" fmla="val 11964"/>
            </a:avLst>
          </a:pr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3"/>
          <p:cNvSpPr/>
          <p:nvPr/>
        </p:nvSpPr>
        <p:spPr>
          <a:xfrm>
            <a:off x="4765235" y="3100265"/>
            <a:ext cx="1168200" cy="1168200"/>
          </a:xfrm>
          <a:prstGeom prst="blockArc">
            <a:avLst>
              <a:gd name="adj1" fmla="val 20051279"/>
              <a:gd name="adj2" fmla="val 16413076"/>
              <a:gd name="adj3" fmla="val 12216"/>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3"/>
          <p:cNvSpPr/>
          <p:nvPr/>
        </p:nvSpPr>
        <p:spPr>
          <a:xfrm>
            <a:off x="6150540" y="1835260"/>
            <a:ext cx="2452289" cy="211"/>
          </a:xfrm>
          <a:custGeom>
            <a:avLst/>
            <a:gdLst/>
            <a:ahLst/>
            <a:cxnLst/>
            <a:rect l="l" t="t" r="r" b="b"/>
            <a:pathLst>
              <a:path w="7634" h="1" fill="none" extrusionOk="0">
                <a:moveTo>
                  <a:pt x="0" y="1"/>
                </a:moveTo>
                <a:lnTo>
                  <a:pt x="7633" y="1"/>
                </a:lnTo>
              </a:path>
            </a:pathLst>
          </a:custGeom>
          <a:noFill/>
          <a:ln w="19050" cap="flat" cmpd="sng">
            <a:solidFill>
              <a:schemeClr val="accent3"/>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3"/>
          <p:cNvSpPr txBox="1"/>
          <p:nvPr/>
        </p:nvSpPr>
        <p:spPr>
          <a:xfrm>
            <a:off x="6050872" y="1376829"/>
            <a:ext cx="1512600" cy="28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accent3"/>
                </a:solidFill>
                <a:latin typeface="Fira Sans Extra Condensed"/>
                <a:ea typeface="Fira Sans Extra Condensed"/>
                <a:cs typeface="Fira Sans Extra Condensed"/>
                <a:sym typeface="Fira Sans Extra Condensed"/>
              </a:rPr>
              <a:t>55 %</a:t>
            </a:r>
            <a:endParaRPr sz="2400" b="1" dirty="0">
              <a:solidFill>
                <a:schemeClr val="accent3"/>
              </a:solidFill>
              <a:latin typeface="Fira Sans Extra Condensed"/>
              <a:ea typeface="Fira Sans Extra Condensed"/>
              <a:cs typeface="Fira Sans Extra Condensed"/>
              <a:sym typeface="Fira Sans Extra Condensed"/>
            </a:endParaRPr>
          </a:p>
        </p:txBody>
      </p:sp>
      <p:sp>
        <p:nvSpPr>
          <p:cNvPr id="757" name="Google Shape;757;p23"/>
          <p:cNvSpPr txBox="1"/>
          <p:nvPr/>
        </p:nvSpPr>
        <p:spPr>
          <a:xfrm>
            <a:off x="6050861" y="1872868"/>
            <a:ext cx="2587500" cy="69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a-DK" sz="1200" dirty="0">
                <a:latin typeface="Roboto"/>
                <a:ea typeface="Roboto"/>
                <a:cs typeface="Roboto"/>
                <a:sym typeface="Roboto"/>
              </a:rPr>
              <a:t>Andel der ikke opfylder WHO´s minimumsanbefalinger om fysisk aktivitet</a:t>
            </a:r>
            <a:endParaRPr sz="1200" dirty="0">
              <a:latin typeface="Roboto"/>
              <a:ea typeface="Roboto"/>
              <a:cs typeface="Roboto"/>
              <a:sym typeface="Roboto"/>
            </a:endParaRPr>
          </a:p>
        </p:txBody>
      </p:sp>
      <p:sp>
        <p:nvSpPr>
          <p:cNvPr id="758" name="Google Shape;758;p23"/>
          <p:cNvSpPr/>
          <p:nvPr/>
        </p:nvSpPr>
        <p:spPr>
          <a:xfrm>
            <a:off x="6150540" y="3538288"/>
            <a:ext cx="2452289" cy="211"/>
          </a:xfrm>
          <a:custGeom>
            <a:avLst/>
            <a:gdLst/>
            <a:ahLst/>
            <a:cxnLst/>
            <a:rect l="l" t="t" r="r" b="b"/>
            <a:pathLst>
              <a:path w="7634" h="1" fill="none" extrusionOk="0">
                <a:moveTo>
                  <a:pt x="0" y="1"/>
                </a:moveTo>
                <a:lnTo>
                  <a:pt x="7633" y="1"/>
                </a:lnTo>
              </a:path>
            </a:pathLst>
          </a:custGeom>
          <a:noFill/>
          <a:ln w="19050" cap="flat" cmpd="sng">
            <a:solidFill>
              <a:schemeClr val="accent4"/>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3"/>
          <p:cNvSpPr txBox="1"/>
          <p:nvPr/>
        </p:nvSpPr>
        <p:spPr>
          <a:xfrm>
            <a:off x="6050872" y="3079857"/>
            <a:ext cx="1512600" cy="28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accent4"/>
                </a:solidFill>
                <a:latin typeface="Fira Sans Extra Condensed"/>
                <a:ea typeface="Fira Sans Extra Condensed"/>
                <a:cs typeface="Fira Sans Extra Condensed"/>
                <a:sym typeface="Fira Sans Extra Condensed"/>
              </a:rPr>
              <a:t>78 %</a:t>
            </a:r>
            <a:endParaRPr sz="2400" b="1" dirty="0">
              <a:solidFill>
                <a:schemeClr val="accent4"/>
              </a:solidFill>
              <a:latin typeface="Fira Sans Extra Condensed"/>
              <a:ea typeface="Fira Sans Extra Condensed"/>
              <a:cs typeface="Fira Sans Extra Condensed"/>
              <a:sym typeface="Fira Sans Extra Condensed"/>
            </a:endParaRPr>
          </a:p>
        </p:txBody>
      </p:sp>
      <p:sp>
        <p:nvSpPr>
          <p:cNvPr id="760" name="Google Shape;760;p23"/>
          <p:cNvSpPr txBox="1"/>
          <p:nvPr/>
        </p:nvSpPr>
        <p:spPr>
          <a:xfrm>
            <a:off x="6050861" y="3607978"/>
            <a:ext cx="2587500" cy="63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Andel med fremragende, vældig godt eller godt selvvurderet helbred</a:t>
            </a:r>
            <a:endParaRPr sz="1200">
              <a:latin typeface="Roboto"/>
              <a:ea typeface="Roboto"/>
              <a:cs typeface="Roboto"/>
              <a:sym typeface="Roboto"/>
            </a:endParaRPr>
          </a:p>
        </p:txBody>
      </p:sp>
      <p:sp>
        <p:nvSpPr>
          <p:cNvPr id="761" name="Google Shape;761;p23"/>
          <p:cNvSpPr/>
          <p:nvPr/>
        </p:nvSpPr>
        <p:spPr>
          <a:xfrm>
            <a:off x="1957145" y="3531865"/>
            <a:ext cx="2452289" cy="211"/>
          </a:xfrm>
          <a:custGeom>
            <a:avLst/>
            <a:gdLst/>
            <a:ahLst/>
            <a:cxnLst/>
            <a:rect l="l" t="t" r="r" b="b"/>
            <a:pathLst>
              <a:path w="7634" h="1" fill="none" extrusionOk="0">
                <a:moveTo>
                  <a:pt x="0" y="1"/>
                </a:moveTo>
                <a:lnTo>
                  <a:pt x="7633" y="1"/>
                </a:lnTo>
              </a:path>
            </a:pathLst>
          </a:custGeom>
          <a:noFill/>
          <a:ln w="19050" cap="flat" cmpd="sng">
            <a:solidFill>
              <a:schemeClr val="lt2"/>
            </a:solidFill>
            <a:prstDash val="solid"/>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3"/>
          <p:cNvSpPr txBox="1"/>
          <p:nvPr/>
        </p:nvSpPr>
        <p:spPr>
          <a:xfrm>
            <a:off x="1857478" y="3073434"/>
            <a:ext cx="1512600" cy="28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lt2"/>
                </a:solidFill>
                <a:latin typeface="Fira Sans Extra Condensed"/>
                <a:ea typeface="Fira Sans Extra Condensed"/>
                <a:cs typeface="Fira Sans Extra Condensed"/>
                <a:sym typeface="Fira Sans Extra Condensed"/>
              </a:rPr>
              <a:t>19 %</a:t>
            </a:r>
            <a:endParaRPr sz="2400" b="1" dirty="0">
              <a:solidFill>
                <a:schemeClr val="lt2"/>
              </a:solidFill>
              <a:latin typeface="Fira Sans Extra Condensed"/>
              <a:ea typeface="Fira Sans Extra Condensed"/>
              <a:cs typeface="Fira Sans Extra Condensed"/>
              <a:sym typeface="Fira Sans Extra Condensed"/>
            </a:endParaRPr>
          </a:p>
        </p:txBody>
      </p:sp>
      <p:sp>
        <p:nvSpPr>
          <p:cNvPr id="763" name="Google Shape;763;p23"/>
          <p:cNvSpPr txBox="1"/>
          <p:nvPr/>
        </p:nvSpPr>
        <p:spPr>
          <a:xfrm>
            <a:off x="1857468" y="3667396"/>
            <a:ext cx="2587500" cy="633900"/>
          </a:xfrm>
          <a:prstGeom prst="rect">
            <a:avLst/>
          </a:prstGeom>
          <a:noFill/>
          <a:ln>
            <a:noFill/>
          </a:ln>
        </p:spPr>
        <p:txBody>
          <a:bodyPr spcFirstLastPara="1" wrap="square" lIns="91425" tIns="91425" rIns="91425" bIns="91425" anchor="ctr" anchorCtr="0">
            <a:noAutofit/>
          </a:bodyPr>
          <a:lstStyle/>
          <a:p>
            <a:r>
              <a:rPr lang="da-DK" sz="1200" dirty="0">
                <a:latin typeface="Roboto"/>
                <a:ea typeface="Roboto"/>
                <a:cs typeface="Roboto"/>
                <a:sym typeface="Roboto"/>
              </a:rPr>
              <a:t>Andel med usundt kostmønster</a:t>
            </a:r>
          </a:p>
        </p:txBody>
      </p:sp>
      <p:grpSp>
        <p:nvGrpSpPr>
          <p:cNvPr id="764" name="Google Shape;764;p23"/>
          <p:cNvGrpSpPr/>
          <p:nvPr/>
        </p:nvGrpSpPr>
        <p:grpSpPr>
          <a:xfrm>
            <a:off x="849675" y="1725458"/>
            <a:ext cx="462825" cy="462927"/>
            <a:chOff x="1354456" y="1787895"/>
            <a:chExt cx="462825" cy="462927"/>
          </a:xfrm>
        </p:grpSpPr>
        <p:sp>
          <p:nvSpPr>
            <p:cNvPr id="765" name="Google Shape;765;p23"/>
            <p:cNvSpPr/>
            <p:nvPr/>
          </p:nvSpPr>
          <p:spPr>
            <a:xfrm>
              <a:off x="1354456" y="1787895"/>
              <a:ext cx="462825" cy="462927"/>
            </a:xfrm>
            <a:custGeom>
              <a:avLst/>
              <a:gdLst/>
              <a:ahLst/>
              <a:cxnLst/>
              <a:rect l="l" t="t" r="r" b="b"/>
              <a:pathLst>
                <a:path w="4519" h="4520" fill="none" extrusionOk="0">
                  <a:moveTo>
                    <a:pt x="4519" y="2259"/>
                  </a:moveTo>
                  <a:cubicBezTo>
                    <a:pt x="4519" y="3508"/>
                    <a:pt x="3507" y="4519"/>
                    <a:pt x="2260" y="4519"/>
                  </a:cubicBezTo>
                  <a:cubicBezTo>
                    <a:pt x="1012" y="4519"/>
                    <a:pt x="0" y="3508"/>
                    <a:pt x="0" y="2259"/>
                  </a:cubicBezTo>
                  <a:cubicBezTo>
                    <a:pt x="0" y="1012"/>
                    <a:pt x="1012" y="1"/>
                    <a:pt x="2260" y="1"/>
                  </a:cubicBezTo>
                  <a:cubicBezTo>
                    <a:pt x="3507" y="1"/>
                    <a:pt x="4519" y="1012"/>
                    <a:pt x="4519" y="2259"/>
                  </a:cubicBezTo>
                  <a:close/>
                </a:path>
              </a:pathLst>
            </a:custGeom>
            <a:noFill/>
            <a:ln w="28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3"/>
            <p:cNvSpPr/>
            <p:nvPr/>
          </p:nvSpPr>
          <p:spPr>
            <a:xfrm>
              <a:off x="1446836" y="1880276"/>
              <a:ext cx="278064" cy="278166"/>
            </a:xfrm>
            <a:custGeom>
              <a:avLst/>
              <a:gdLst/>
              <a:ahLst/>
              <a:cxnLst/>
              <a:rect l="l" t="t" r="r" b="b"/>
              <a:pathLst>
                <a:path w="2715" h="2716" fill="none" extrusionOk="0">
                  <a:moveTo>
                    <a:pt x="2715" y="865"/>
                  </a:moveTo>
                  <a:lnTo>
                    <a:pt x="2715" y="1851"/>
                  </a:lnTo>
                  <a:lnTo>
                    <a:pt x="1851" y="1851"/>
                  </a:lnTo>
                  <a:lnTo>
                    <a:pt x="1851" y="2715"/>
                  </a:lnTo>
                  <a:lnTo>
                    <a:pt x="864" y="2715"/>
                  </a:lnTo>
                  <a:lnTo>
                    <a:pt x="864" y="1851"/>
                  </a:lnTo>
                  <a:lnTo>
                    <a:pt x="1" y="1851"/>
                  </a:lnTo>
                  <a:lnTo>
                    <a:pt x="1" y="865"/>
                  </a:lnTo>
                  <a:lnTo>
                    <a:pt x="864" y="865"/>
                  </a:lnTo>
                  <a:lnTo>
                    <a:pt x="864" y="1"/>
                  </a:lnTo>
                  <a:lnTo>
                    <a:pt x="1851" y="1"/>
                  </a:lnTo>
                  <a:lnTo>
                    <a:pt x="1851" y="865"/>
                  </a:lnTo>
                  <a:close/>
                </a:path>
              </a:pathLst>
            </a:custGeom>
            <a:noFill/>
            <a:ln w="28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7" name="Google Shape;767;p23"/>
          <p:cNvGrpSpPr/>
          <p:nvPr/>
        </p:nvGrpSpPr>
        <p:grpSpPr>
          <a:xfrm>
            <a:off x="929502" y="3528856"/>
            <a:ext cx="320478" cy="362110"/>
            <a:chOff x="6203465" y="2891206"/>
            <a:chExt cx="320478" cy="362110"/>
          </a:xfrm>
        </p:grpSpPr>
        <p:sp>
          <p:nvSpPr>
            <p:cNvPr id="768" name="Google Shape;768;p23"/>
            <p:cNvSpPr/>
            <p:nvPr/>
          </p:nvSpPr>
          <p:spPr>
            <a:xfrm>
              <a:off x="6203465" y="2902158"/>
              <a:ext cx="320478" cy="351159"/>
            </a:xfrm>
            <a:custGeom>
              <a:avLst/>
              <a:gdLst/>
              <a:ahLst/>
              <a:cxnLst/>
              <a:rect l="l" t="t" r="r" b="b"/>
              <a:pathLst>
                <a:path w="12232" h="13403" extrusionOk="0">
                  <a:moveTo>
                    <a:pt x="6261" y="1"/>
                  </a:moveTo>
                  <a:cubicBezTo>
                    <a:pt x="4487" y="1"/>
                    <a:pt x="2747" y="875"/>
                    <a:pt x="1716" y="2484"/>
                  </a:cubicBezTo>
                  <a:lnTo>
                    <a:pt x="1400" y="3050"/>
                  </a:lnTo>
                  <a:cubicBezTo>
                    <a:pt x="1054" y="3778"/>
                    <a:pt x="872" y="4574"/>
                    <a:pt x="872" y="5389"/>
                  </a:cubicBezTo>
                  <a:cubicBezTo>
                    <a:pt x="882" y="5734"/>
                    <a:pt x="920" y="6079"/>
                    <a:pt x="968" y="6424"/>
                  </a:cubicBezTo>
                  <a:lnTo>
                    <a:pt x="173" y="7833"/>
                  </a:lnTo>
                  <a:cubicBezTo>
                    <a:pt x="0" y="8140"/>
                    <a:pt x="134" y="8542"/>
                    <a:pt x="470" y="8686"/>
                  </a:cubicBezTo>
                  <a:lnTo>
                    <a:pt x="1428" y="9079"/>
                  </a:lnTo>
                  <a:lnTo>
                    <a:pt x="1428" y="10680"/>
                  </a:lnTo>
                  <a:cubicBezTo>
                    <a:pt x="1428" y="11245"/>
                    <a:pt x="1879" y="11696"/>
                    <a:pt x="2444" y="11696"/>
                  </a:cubicBezTo>
                  <a:lnTo>
                    <a:pt x="3767" y="11696"/>
                  </a:lnTo>
                  <a:lnTo>
                    <a:pt x="3767" y="12894"/>
                  </a:lnTo>
                  <a:cubicBezTo>
                    <a:pt x="3758" y="13172"/>
                    <a:pt x="3997" y="13402"/>
                    <a:pt x="4275" y="13402"/>
                  </a:cubicBezTo>
                  <a:lnTo>
                    <a:pt x="8531" y="13402"/>
                  </a:lnTo>
                  <a:cubicBezTo>
                    <a:pt x="8537" y="13402"/>
                    <a:pt x="8543" y="13402"/>
                    <a:pt x="8548" y="13402"/>
                  </a:cubicBezTo>
                  <a:cubicBezTo>
                    <a:pt x="8837" y="13402"/>
                    <a:pt x="9068" y="13167"/>
                    <a:pt x="9068" y="12885"/>
                  </a:cubicBezTo>
                  <a:lnTo>
                    <a:pt x="9068" y="10862"/>
                  </a:lnTo>
                  <a:cubicBezTo>
                    <a:pt x="9068" y="10344"/>
                    <a:pt x="9298" y="9865"/>
                    <a:pt x="9691" y="9539"/>
                  </a:cubicBezTo>
                  <a:cubicBezTo>
                    <a:pt x="11704" y="7871"/>
                    <a:pt x="12231" y="4996"/>
                    <a:pt x="10947" y="2724"/>
                  </a:cubicBezTo>
                  <a:lnTo>
                    <a:pt x="10947" y="2724"/>
                  </a:lnTo>
                  <a:lnTo>
                    <a:pt x="8589" y="3510"/>
                  </a:lnTo>
                  <a:cubicBezTo>
                    <a:pt x="8584" y="3511"/>
                    <a:pt x="8580" y="3511"/>
                    <a:pt x="8576" y="3511"/>
                  </a:cubicBezTo>
                  <a:cubicBezTo>
                    <a:pt x="8507" y="3511"/>
                    <a:pt x="8467" y="3440"/>
                    <a:pt x="8512" y="3385"/>
                  </a:cubicBezTo>
                  <a:lnTo>
                    <a:pt x="10228" y="1890"/>
                  </a:lnTo>
                  <a:lnTo>
                    <a:pt x="8982" y="1095"/>
                  </a:lnTo>
                  <a:lnTo>
                    <a:pt x="9298" y="941"/>
                  </a:lnTo>
                  <a:cubicBezTo>
                    <a:pt x="8366" y="305"/>
                    <a:pt x="7308" y="1"/>
                    <a:pt x="62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3"/>
            <p:cNvSpPr/>
            <p:nvPr/>
          </p:nvSpPr>
          <p:spPr>
            <a:xfrm>
              <a:off x="6286833" y="2902132"/>
              <a:ext cx="184867" cy="71159"/>
            </a:xfrm>
            <a:custGeom>
              <a:avLst/>
              <a:gdLst/>
              <a:ahLst/>
              <a:cxnLst/>
              <a:rect l="l" t="t" r="r" b="b"/>
              <a:pathLst>
                <a:path w="7056" h="2716" extrusionOk="0">
                  <a:moveTo>
                    <a:pt x="3083" y="0"/>
                  </a:moveTo>
                  <a:cubicBezTo>
                    <a:pt x="2005" y="0"/>
                    <a:pt x="928" y="324"/>
                    <a:pt x="0" y="971"/>
                  </a:cubicBezTo>
                  <a:cubicBezTo>
                    <a:pt x="467" y="854"/>
                    <a:pt x="951" y="788"/>
                    <a:pt x="1436" y="788"/>
                  </a:cubicBezTo>
                  <a:cubicBezTo>
                    <a:pt x="1469" y="788"/>
                    <a:pt x="1501" y="788"/>
                    <a:pt x="1534" y="789"/>
                  </a:cubicBezTo>
                  <a:cubicBezTo>
                    <a:pt x="1546" y="789"/>
                    <a:pt x="1557" y="789"/>
                    <a:pt x="1569" y="789"/>
                  </a:cubicBezTo>
                  <a:cubicBezTo>
                    <a:pt x="3282" y="789"/>
                    <a:pt x="4916" y="1487"/>
                    <a:pt x="6116" y="2715"/>
                  </a:cubicBezTo>
                  <a:lnTo>
                    <a:pt x="7055" y="1891"/>
                  </a:lnTo>
                  <a:lnTo>
                    <a:pt x="5819" y="1096"/>
                  </a:lnTo>
                  <a:lnTo>
                    <a:pt x="6125" y="942"/>
                  </a:lnTo>
                  <a:cubicBezTo>
                    <a:pt x="5207" y="314"/>
                    <a:pt x="4145" y="0"/>
                    <a:pt x="30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3"/>
            <p:cNvSpPr/>
            <p:nvPr/>
          </p:nvSpPr>
          <p:spPr>
            <a:xfrm>
              <a:off x="6457107" y="2973265"/>
              <a:ext cx="57771" cy="131865"/>
            </a:xfrm>
            <a:custGeom>
              <a:avLst/>
              <a:gdLst/>
              <a:ahLst/>
              <a:cxnLst/>
              <a:rect l="l" t="t" r="r" b="b"/>
              <a:pathLst>
                <a:path w="2205" h="5033" extrusionOk="0">
                  <a:moveTo>
                    <a:pt x="1266" y="0"/>
                  </a:moveTo>
                  <a:lnTo>
                    <a:pt x="0" y="422"/>
                  </a:lnTo>
                  <a:cubicBezTo>
                    <a:pt x="940" y="1572"/>
                    <a:pt x="1448" y="3001"/>
                    <a:pt x="1448" y="4486"/>
                  </a:cubicBezTo>
                  <a:cubicBezTo>
                    <a:pt x="1448" y="4669"/>
                    <a:pt x="1438" y="4851"/>
                    <a:pt x="1419" y="5033"/>
                  </a:cubicBezTo>
                  <a:cubicBezTo>
                    <a:pt x="2205" y="3432"/>
                    <a:pt x="2147" y="1553"/>
                    <a:pt x="12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3"/>
            <p:cNvSpPr/>
            <p:nvPr/>
          </p:nvSpPr>
          <p:spPr>
            <a:xfrm>
              <a:off x="6423807" y="2891206"/>
              <a:ext cx="97988" cy="103752"/>
            </a:xfrm>
            <a:custGeom>
              <a:avLst/>
              <a:gdLst/>
              <a:ahLst/>
              <a:cxnLst/>
              <a:rect l="l" t="t" r="r" b="b"/>
              <a:pathLst>
                <a:path w="3740" h="3960" extrusionOk="0">
                  <a:moveTo>
                    <a:pt x="3672" y="1"/>
                  </a:moveTo>
                  <a:cubicBezTo>
                    <a:pt x="3665" y="1"/>
                    <a:pt x="3657" y="3"/>
                    <a:pt x="3648" y="8"/>
                  </a:cubicBezTo>
                  <a:lnTo>
                    <a:pt x="648" y="1388"/>
                  </a:lnTo>
                  <a:cubicBezTo>
                    <a:pt x="485" y="1474"/>
                    <a:pt x="466" y="1695"/>
                    <a:pt x="619" y="1800"/>
                  </a:cubicBezTo>
                  <a:lnTo>
                    <a:pt x="1482" y="2366"/>
                  </a:lnTo>
                  <a:cubicBezTo>
                    <a:pt x="1559" y="2414"/>
                    <a:pt x="1568" y="2529"/>
                    <a:pt x="1501" y="2586"/>
                  </a:cubicBezTo>
                  <a:lnTo>
                    <a:pt x="35" y="3861"/>
                  </a:lnTo>
                  <a:cubicBezTo>
                    <a:pt x="1" y="3895"/>
                    <a:pt x="27" y="3960"/>
                    <a:pt x="74" y="3960"/>
                  </a:cubicBezTo>
                  <a:cubicBezTo>
                    <a:pt x="80" y="3960"/>
                    <a:pt x="86" y="3959"/>
                    <a:pt x="92" y="3957"/>
                  </a:cubicBezTo>
                  <a:lnTo>
                    <a:pt x="3505" y="2816"/>
                  </a:lnTo>
                  <a:cubicBezTo>
                    <a:pt x="3687" y="2749"/>
                    <a:pt x="3716" y="2519"/>
                    <a:pt x="3572" y="2404"/>
                  </a:cubicBezTo>
                  <a:lnTo>
                    <a:pt x="2652" y="1733"/>
                  </a:lnTo>
                  <a:cubicBezTo>
                    <a:pt x="2594" y="1685"/>
                    <a:pt x="2575" y="1599"/>
                    <a:pt x="2623" y="1541"/>
                  </a:cubicBezTo>
                  <a:lnTo>
                    <a:pt x="3716" y="84"/>
                  </a:lnTo>
                  <a:cubicBezTo>
                    <a:pt x="3739" y="52"/>
                    <a:pt x="3710" y="1"/>
                    <a:pt x="36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3"/>
            <p:cNvSpPr/>
            <p:nvPr/>
          </p:nvSpPr>
          <p:spPr>
            <a:xfrm>
              <a:off x="6396087" y="2978085"/>
              <a:ext cx="33405" cy="38907"/>
            </a:xfrm>
            <a:custGeom>
              <a:avLst/>
              <a:gdLst/>
              <a:ahLst/>
              <a:cxnLst/>
              <a:rect l="l" t="t" r="r" b="b"/>
              <a:pathLst>
                <a:path w="1275" h="1485" extrusionOk="0">
                  <a:moveTo>
                    <a:pt x="230" y="1"/>
                  </a:moveTo>
                  <a:cubicBezTo>
                    <a:pt x="129" y="1"/>
                    <a:pt x="28" y="66"/>
                    <a:pt x="19" y="200"/>
                  </a:cubicBezTo>
                  <a:cubicBezTo>
                    <a:pt x="0" y="967"/>
                    <a:pt x="355" y="1417"/>
                    <a:pt x="1035" y="1484"/>
                  </a:cubicBezTo>
                  <a:lnTo>
                    <a:pt x="1054" y="1484"/>
                  </a:lnTo>
                  <a:cubicBezTo>
                    <a:pt x="1160" y="1484"/>
                    <a:pt x="1246" y="1398"/>
                    <a:pt x="1256" y="1293"/>
                  </a:cubicBezTo>
                  <a:cubicBezTo>
                    <a:pt x="1275" y="1178"/>
                    <a:pt x="1189" y="1072"/>
                    <a:pt x="1074" y="1063"/>
                  </a:cubicBezTo>
                  <a:cubicBezTo>
                    <a:pt x="767" y="1043"/>
                    <a:pt x="422" y="919"/>
                    <a:pt x="441" y="219"/>
                  </a:cubicBezTo>
                  <a:cubicBezTo>
                    <a:pt x="446" y="75"/>
                    <a:pt x="338" y="1"/>
                    <a:pt x="2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3" name="Google Shape;773;p23"/>
          <p:cNvSpPr txBox="1"/>
          <p:nvPr/>
        </p:nvSpPr>
        <p:spPr>
          <a:xfrm>
            <a:off x="3402450" y="4617475"/>
            <a:ext cx="2339100" cy="24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dk1"/>
                </a:solidFill>
                <a:latin typeface="Fira Sans Extra Condensed"/>
                <a:ea typeface="Fira Sans Extra Condensed"/>
                <a:cs typeface="Fira Sans Extra Condensed"/>
                <a:sym typeface="Fira Sans Extra Condensed"/>
              </a:rPr>
              <a:t>Forklar sammenhæng</a:t>
            </a:r>
            <a:endParaRPr sz="1600" b="1" dirty="0">
              <a:solidFill>
                <a:schemeClr val="dk1"/>
              </a:solidFill>
              <a:latin typeface="Fira Sans Extra Condensed"/>
              <a:ea typeface="Fira Sans Extra Condensed"/>
              <a:cs typeface="Fira Sans Extra Condensed"/>
              <a:sym typeface="Fira Sans Extra Condense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F8662-14CF-D1CB-905B-EA737D7636E1}"/>
              </a:ext>
            </a:extLst>
          </p:cNvPr>
          <p:cNvSpPr>
            <a:spLocks noGrp="1"/>
          </p:cNvSpPr>
          <p:nvPr>
            <p:ph type="title"/>
          </p:nvPr>
        </p:nvSpPr>
        <p:spPr/>
        <p:txBody>
          <a:bodyPr/>
          <a:lstStyle/>
          <a:p>
            <a:r>
              <a:rPr lang="da-DK" dirty="0"/>
              <a:t>Diskutér følgende</a:t>
            </a:r>
          </a:p>
        </p:txBody>
      </p:sp>
      <p:sp>
        <p:nvSpPr>
          <p:cNvPr id="3" name="Tekstfelt 2">
            <a:extLst>
              <a:ext uri="{FF2B5EF4-FFF2-40B4-BE49-F238E27FC236}">
                <a16:creationId xmlns:a16="http://schemas.microsoft.com/office/drawing/2014/main" id="{105FE37F-8816-4D82-0D33-C37CCE8DD7EC}"/>
              </a:ext>
            </a:extLst>
          </p:cNvPr>
          <p:cNvSpPr txBox="1"/>
          <p:nvPr/>
        </p:nvSpPr>
        <p:spPr>
          <a:xfrm>
            <a:off x="958291" y="987552"/>
            <a:ext cx="3384260" cy="1384995"/>
          </a:xfrm>
          <a:prstGeom prst="rect">
            <a:avLst/>
          </a:prstGeom>
          <a:noFill/>
        </p:spPr>
        <p:txBody>
          <a:bodyPr wrap="none" rtlCol="0">
            <a:spAutoFit/>
          </a:bodyPr>
          <a:lstStyle/>
          <a:p>
            <a:r>
              <a:rPr lang="da-DK" dirty="0"/>
              <a:t>I hvor høj grad forventer I, at I er sunde?</a:t>
            </a:r>
          </a:p>
          <a:p>
            <a:r>
              <a:rPr lang="da-DK" dirty="0"/>
              <a:t>	</a:t>
            </a:r>
            <a:r>
              <a:rPr lang="da-DK" dirty="0" err="1"/>
              <a:t>Über</a:t>
            </a:r>
            <a:r>
              <a:rPr lang="da-DK" dirty="0"/>
              <a:t> sund</a:t>
            </a:r>
          </a:p>
          <a:p>
            <a:r>
              <a:rPr lang="da-DK" dirty="0"/>
              <a:t>	Sund</a:t>
            </a:r>
          </a:p>
          <a:p>
            <a:r>
              <a:rPr lang="da-DK" dirty="0"/>
              <a:t>	Middel sund</a:t>
            </a:r>
          </a:p>
          <a:p>
            <a:r>
              <a:rPr lang="da-DK" dirty="0"/>
              <a:t>	Usund</a:t>
            </a:r>
          </a:p>
          <a:p>
            <a:r>
              <a:rPr lang="da-DK" dirty="0"/>
              <a:t>	Puha det er skidt?</a:t>
            </a:r>
          </a:p>
        </p:txBody>
      </p:sp>
    </p:spTree>
    <p:extLst>
      <p:ext uri="{BB962C8B-B14F-4D97-AF65-F5344CB8AC3E}">
        <p14:creationId xmlns:p14="http://schemas.microsoft.com/office/powerpoint/2010/main" val="306309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24"/>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u="sng" dirty="0"/>
              <a:t>Tag den udleverede sundhedstest</a:t>
            </a:r>
            <a:endParaRPr sz="1800" b="1" u="sng" dirty="0"/>
          </a:p>
        </p:txBody>
      </p:sp>
      <p:grpSp>
        <p:nvGrpSpPr>
          <p:cNvPr id="779" name="Google Shape;779;p24"/>
          <p:cNvGrpSpPr/>
          <p:nvPr/>
        </p:nvGrpSpPr>
        <p:grpSpPr>
          <a:xfrm>
            <a:off x="1340988" y="2397495"/>
            <a:ext cx="462825" cy="462927"/>
            <a:chOff x="1354456" y="1787895"/>
            <a:chExt cx="462825" cy="462927"/>
          </a:xfrm>
        </p:grpSpPr>
        <p:sp>
          <p:nvSpPr>
            <p:cNvPr id="780" name="Google Shape;780;p24"/>
            <p:cNvSpPr/>
            <p:nvPr/>
          </p:nvSpPr>
          <p:spPr>
            <a:xfrm>
              <a:off x="1354456" y="1787895"/>
              <a:ext cx="462825" cy="462927"/>
            </a:xfrm>
            <a:custGeom>
              <a:avLst/>
              <a:gdLst/>
              <a:ahLst/>
              <a:cxnLst/>
              <a:rect l="l" t="t" r="r" b="b"/>
              <a:pathLst>
                <a:path w="4519" h="4520" fill="none" extrusionOk="0">
                  <a:moveTo>
                    <a:pt x="4519" y="2259"/>
                  </a:moveTo>
                  <a:cubicBezTo>
                    <a:pt x="4519" y="3508"/>
                    <a:pt x="3507" y="4519"/>
                    <a:pt x="2260" y="4519"/>
                  </a:cubicBezTo>
                  <a:cubicBezTo>
                    <a:pt x="1012" y="4519"/>
                    <a:pt x="0" y="3508"/>
                    <a:pt x="0" y="2259"/>
                  </a:cubicBezTo>
                  <a:cubicBezTo>
                    <a:pt x="0" y="1012"/>
                    <a:pt x="1012" y="1"/>
                    <a:pt x="2260" y="1"/>
                  </a:cubicBezTo>
                  <a:cubicBezTo>
                    <a:pt x="3507" y="1"/>
                    <a:pt x="4519" y="1012"/>
                    <a:pt x="4519" y="2259"/>
                  </a:cubicBezTo>
                  <a:close/>
                </a:path>
              </a:pathLst>
            </a:custGeom>
            <a:noFill/>
            <a:ln w="28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4"/>
            <p:cNvSpPr/>
            <p:nvPr/>
          </p:nvSpPr>
          <p:spPr>
            <a:xfrm>
              <a:off x="1446836" y="1880276"/>
              <a:ext cx="278064" cy="278166"/>
            </a:xfrm>
            <a:custGeom>
              <a:avLst/>
              <a:gdLst/>
              <a:ahLst/>
              <a:cxnLst/>
              <a:rect l="l" t="t" r="r" b="b"/>
              <a:pathLst>
                <a:path w="2715" h="2716" fill="none" extrusionOk="0">
                  <a:moveTo>
                    <a:pt x="2715" y="865"/>
                  </a:moveTo>
                  <a:lnTo>
                    <a:pt x="2715" y="1851"/>
                  </a:lnTo>
                  <a:lnTo>
                    <a:pt x="1851" y="1851"/>
                  </a:lnTo>
                  <a:lnTo>
                    <a:pt x="1851" y="2715"/>
                  </a:lnTo>
                  <a:lnTo>
                    <a:pt x="864" y="2715"/>
                  </a:lnTo>
                  <a:lnTo>
                    <a:pt x="864" y="1851"/>
                  </a:lnTo>
                  <a:lnTo>
                    <a:pt x="1" y="1851"/>
                  </a:lnTo>
                  <a:lnTo>
                    <a:pt x="1" y="865"/>
                  </a:lnTo>
                  <a:lnTo>
                    <a:pt x="864" y="865"/>
                  </a:lnTo>
                  <a:lnTo>
                    <a:pt x="864" y="1"/>
                  </a:lnTo>
                  <a:lnTo>
                    <a:pt x="1851" y="1"/>
                  </a:lnTo>
                  <a:lnTo>
                    <a:pt x="1851" y="865"/>
                  </a:lnTo>
                  <a:close/>
                </a:path>
              </a:pathLst>
            </a:custGeom>
            <a:noFill/>
            <a:ln w="28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2" name="Google Shape;782;p24"/>
          <p:cNvGrpSpPr/>
          <p:nvPr/>
        </p:nvGrpSpPr>
        <p:grpSpPr>
          <a:xfrm>
            <a:off x="3407626" y="2429347"/>
            <a:ext cx="399223" cy="399223"/>
            <a:chOff x="3387467" y="1819747"/>
            <a:chExt cx="399223" cy="399223"/>
          </a:xfrm>
        </p:grpSpPr>
        <p:sp>
          <p:nvSpPr>
            <p:cNvPr id="783" name="Google Shape;783;p24"/>
            <p:cNvSpPr/>
            <p:nvPr/>
          </p:nvSpPr>
          <p:spPr>
            <a:xfrm>
              <a:off x="3387467" y="1819747"/>
              <a:ext cx="399223" cy="399223"/>
            </a:xfrm>
            <a:custGeom>
              <a:avLst/>
              <a:gdLst/>
              <a:ahLst/>
              <a:cxnLst/>
              <a:rect l="l" t="t" r="r" b="b"/>
              <a:pathLst>
                <a:path w="3898" h="3898" fill="none" extrusionOk="0">
                  <a:moveTo>
                    <a:pt x="342" y="3555"/>
                  </a:moveTo>
                  <a:lnTo>
                    <a:pt x="342" y="3555"/>
                  </a:lnTo>
                  <a:cubicBezTo>
                    <a:pt x="0" y="3214"/>
                    <a:pt x="0" y="2658"/>
                    <a:pt x="342" y="2317"/>
                  </a:cubicBezTo>
                  <a:lnTo>
                    <a:pt x="2317" y="342"/>
                  </a:lnTo>
                  <a:cubicBezTo>
                    <a:pt x="2659" y="1"/>
                    <a:pt x="3213" y="1"/>
                    <a:pt x="3556" y="342"/>
                  </a:cubicBezTo>
                  <a:cubicBezTo>
                    <a:pt x="3898" y="684"/>
                    <a:pt x="3898" y="1239"/>
                    <a:pt x="3556" y="1581"/>
                  </a:cubicBezTo>
                  <a:lnTo>
                    <a:pt x="1581" y="3555"/>
                  </a:lnTo>
                  <a:cubicBezTo>
                    <a:pt x="1239" y="3897"/>
                    <a:pt x="685" y="3897"/>
                    <a:pt x="342" y="3555"/>
                  </a:cubicBezTo>
                  <a:close/>
                </a:path>
              </a:pathLst>
            </a:custGeom>
            <a:noFill/>
            <a:ln w="2857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4"/>
            <p:cNvSpPr/>
            <p:nvPr/>
          </p:nvSpPr>
          <p:spPr>
            <a:xfrm>
              <a:off x="3522452" y="1955655"/>
              <a:ext cx="123516" cy="123516"/>
            </a:xfrm>
            <a:custGeom>
              <a:avLst/>
              <a:gdLst/>
              <a:ahLst/>
              <a:cxnLst/>
              <a:rect l="l" t="t" r="r" b="b"/>
              <a:pathLst>
                <a:path w="1206" h="1206" fill="none" extrusionOk="0">
                  <a:moveTo>
                    <a:pt x="1" y="1"/>
                  </a:moveTo>
                  <a:lnTo>
                    <a:pt x="1205" y="1206"/>
                  </a:lnTo>
                </a:path>
              </a:pathLst>
            </a:custGeom>
            <a:noFill/>
            <a:ln w="2857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4"/>
            <p:cNvSpPr/>
            <p:nvPr/>
          </p:nvSpPr>
          <p:spPr>
            <a:xfrm>
              <a:off x="3648425" y="1936708"/>
              <a:ext cx="82139" cy="82036"/>
            </a:xfrm>
            <a:custGeom>
              <a:avLst/>
              <a:gdLst/>
              <a:ahLst/>
              <a:cxnLst/>
              <a:rect l="l" t="t" r="r" b="b"/>
              <a:pathLst>
                <a:path w="802" h="801" fill="none" extrusionOk="0">
                  <a:moveTo>
                    <a:pt x="801" y="1"/>
                  </a:moveTo>
                  <a:lnTo>
                    <a:pt x="1" y="800"/>
                  </a:lnTo>
                </a:path>
              </a:pathLst>
            </a:custGeom>
            <a:noFill/>
            <a:ln w="2857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6" name="Google Shape;786;p24"/>
          <p:cNvGrpSpPr/>
          <p:nvPr/>
        </p:nvGrpSpPr>
        <p:grpSpPr>
          <a:xfrm>
            <a:off x="5349716" y="2377626"/>
            <a:ext cx="498568" cy="502563"/>
            <a:chOff x="5257034" y="1768026"/>
            <a:chExt cx="498568" cy="502563"/>
          </a:xfrm>
        </p:grpSpPr>
        <p:sp>
          <p:nvSpPr>
            <p:cNvPr id="787" name="Google Shape;787;p24"/>
            <p:cNvSpPr/>
            <p:nvPr/>
          </p:nvSpPr>
          <p:spPr>
            <a:xfrm>
              <a:off x="5257034" y="1768026"/>
              <a:ext cx="498568" cy="502563"/>
            </a:xfrm>
            <a:custGeom>
              <a:avLst/>
              <a:gdLst/>
              <a:ahLst/>
              <a:cxnLst/>
              <a:rect l="l" t="t" r="r" b="b"/>
              <a:pathLst>
                <a:path w="4868" h="4907" fill="none" extrusionOk="0">
                  <a:moveTo>
                    <a:pt x="4220" y="3748"/>
                  </a:moveTo>
                  <a:cubicBezTo>
                    <a:pt x="3569" y="4645"/>
                    <a:pt x="2371" y="4906"/>
                    <a:pt x="1421" y="4410"/>
                  </a:cubicBezTo>
                  <a:cubicBezTo>
                    <a:pt x="1323" y="4362"/>
                    <a:pt x="1230" y="4305"/>
                    <a:pt x="1140" y="4239"/>
                  </a:cubicBezTo>
                  <a:cubicBezTo>
                    <a:pt x="1049" y="4173"/>
                    <a:pt x="966" y="4103"/>
                    <a:pt x="888" y="4024"/>
                  </a:cubicBezTo>
                  <a:cubicBezTo>
                    <a:pt x="120" y="3272"/>
                    <a:pt x="1" y="2055"/>
                    <a:pt x="649" y="1160"/>
                  </a:cubicBezTo>
                  <a:cubicBezTo>
                    <a:pt x="1297" y="265"/>
                    <a:pt x="2491" y="1"/>
                    <a:pt x="3445" y="496"/>
                  </a:cubicBezTo>
                  <a:cubicBezTo>
                    <a:pt x="3544" y="545"/>
                    <a:pt x="3636" y="602"/>
                    <a:pt x="3728" y="669"/>
                  </a:cubicBezTo>
                  <a:cubicBezTo>
                    <a:pt x="3818" y="734"/>
                    <a:pt x="3901" y="804"/>
                    <a:pt x="3978" y="883"/>
                  </a:cubicBezTo>
                  <a:cubicBezTo>
                    <a:pt x="4745" y="1631"/>
                    <a:pt x="4868" y="2853"/>
                    <a:pt x="4220" y="3748"/>
                  </a:cubicBezTo>
                  <a:close/>
                </a:path>
              </a:pathLst>
            </a:custGeom>
            <a:noFill/>
            <a:ln w="28575"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4"/>
            <p:cNvSpPr/>
            <p:nvPr/>
          </p:nvSpPr>
          <p:spPr>
            <a:xfrm>
              <a:off x="5347878" y="1818723"/>
              <a:ext cx="316572" cy="401067"/>
            </a:xfrm>
            <a:custGeom>
              <a:avLst/>
              <a:gdLst/>
              <a:ahLst/>
              <a:cxnLst/>
              <a:rect l="l" t="t" r="r" b="b"/>
              <a:pathLst>
                <a:path w="3091" h="3916" fill="none" extrusionOk="0">
                  <a:moveTo>
                    <a:pt x="534" y="3915"/>
                  </a:moveTo>
                  <a:lnTo>
                    <a:pt x="3091" y="388"/>
                  </a:lnTo>
                  <a:cubicBezTo>
                    <a:pt x="3014" y="309"/>
                    <a:pt x="2931" y="239"/>
                    <a:pt x="2841" y="174"/>
                  </a:cubicBezTo>
                  <a:cubicBezTo>
                    <a:pt x="2749" y="107"/>
                    <a:pt x="2657" y="50"/>
                    <a:pt x="2558" y="1"/>
                  </a:cubicBezTo>
                  <a:lnTo>
                    <a:pt x="1" y="3529"/>
                  </a:lnTo>
                </a:path>
              </a:pathLst>
            </a:custGeom>
            <a:noFill/>
            <a:ln w="28575"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9" name="Google Shape;789;p24"/>
          <p:cNvGrpSpPr/>
          <p:nvPr/>
        </p:nvGrpSpPr>
        <p:grpSpPr>
          <a:xfrm>
            <a:off x="7359317" y="2403128"/>
            <a:ext cx="494267" cy="451661"/>
            <a:chOff x="7343186" y="1793528"/>
            <a:chExt cx="494267" cy="451661"/>
          </a:xfrm>
        </p:grpSpPr>
        <p:sp>
          <p:nvSpPr>
            <p:cNvPr id="790" name="Google Shape;790;p24"/>
            <p:cNvSpPr/>
            <p:nvPr/>
          </p:nvSpPr>
          <p:spPr>
            <a:xfrm>
              <a:off x="7343186" y="1793528"/>
              <a:ext cx="494267" cy="451661"/>
            </a:xfrm>
            <a:custGeom>
              <a:avLst/>
              <a:gdLst/>
              <a:ahLst/>
              <a:cxnLst/>
              <a:rect l="l" t="t" r="r" b="b"/>
              <a:pathLst>
                <a:path w="4826" h="4410" fill="none" extrusionOk="0">
                  <a:moveTo>
                    <a:pt x="4825" y="1221"/>
                  </a:moveTo>
                  <a:cubicBezTo>
                    <a:pt x="4825" y="1305"/>
                    <a:pt x="4817" y="1386"/>
                    <a:pt x="4800" y="1465"/>
                  </a:cubicBezTo>
                  <a:cubicBezTo>
                    <a:pt x="4800" y="1469"/>
                    <a:pt x="4799" y="1475"/>
                    <a:pt x="4798" y="1481"/>
                  </a:cubicBezTo>
                  <a:cubicBezTo>
                    <a:pt x="4763" y="1669"/>
                    <a:pt x="4463" y="2933"/>
                    <a:pt x="2430" y="4397"/>
                  </a:cubicBezTo>
                  <a:cubicBezTo>
                    <a:pt x="2424" y="4401"/>
                    <a:pt x="2418" y="4405"/>
                    <a:pt x="2413" y="4409"/>
                  </a:cubicBezTo>
                  <a:lnTo>
                    <a:pt x="2396" y="4397"/>
                  </a:lnTo>
                  <a:cubicBezTo>
                    <a:pt x="363" y="2933"/>
                    <a:pt x="63" y="1669"/>
                    <a:pt x="28" y="1481"/>
                  </a:cubicBezTo>
                  <a:cubicBezTo>
                    <a:pt x="27" y="1475"/>
                    <a:pt x="26" y="1469"/>
                    <a:pt x="25" y="1465"/>
                  </a:cubicBezTo>
                  <a:cubicBezTo>
                    <a:pt x="9" y="1386"/>
                    <a:pt x="1" y="1305"/>
                    <a:pt x="1" y="1221"/>
                  </a:cubicBezTo>
                  <a:cubicBezTo>
                    <a:pt x="1" y="547"/>
                    <a:pt x="547" y="1"/>
                    <a:pt x="1220" y="1"/>
                  </a:cubicBezTo>
                  <a:cubicBezTo>
                    <a:pt x="1805" y="1"/>
                    <a:pt x="2294" y="412"/>
                    <a:pt x="2413" y="960"/>
                  </a:cubicBezTo>
                  <a:cubicBezTo>
                    <a:pt x="2532" y="412"/>
                    <a:pt x="3020" y="1"/>
                    <a:pt x="3606" y="1"/>
                  </a:cubicBezTo>
                  <a:cubicBezTo>
                    <a:pt x="4279" y="1"/>
                    <a:pt x="4825" y="547"/>
                    <a:pt x="4825" y="1221"/>
                  </a:cubicBezTo>
                  <a:close/>
                </a:path>
              </a:pathLst>
            </a:custGeom>
            <a:noFill/>
            <a:ln w="2857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4"/>
            <p:cNvSpPr/>
            <p:nvPr/>
          </p:nvSpPr>
          <p:spPr>
            <a:xfrm>
              <a:off x="7367562" y="1940804"/>
              <a:ext cx="446028" cy="136727"/>
            </a:xfrm>
            <a:custGeom>
              <a:avLst/>
              <a:gdLst/>
              <a:ahLst/>
              <a:cxnLst/>
              <a:rect l="l" t="t" r="r" b="b"/>
              <a:pathLst>
                <a:path w="4355" h="1335" fill="none" extrusionOk="0">
                  <a:moveTo>
                    <a:pt x="0" y="625"/>
                  </a:moveTo>
                  <a:lnTo>
                    <a:pt x="696" y="625"/>
                  </a:lnTo>
                  <a:lnTo>
                    <a:pt x="1015" y="1"/>
                  </a:lnTo>
                  <a:lnTo>
                    <a:pt x="1678" y="1334"/>
                  </a:lnTo>
                  <a:lnTo>
                    <a:pt x="2169" y="96"/>
                  </a:lnTo>
                  <a:lnTo>
                    <a:pt x="2839" y="947"/>
                  </a:lnTo>
                  <a:lnTo>
                    <a:pt x="3401" y="105"/>
                  </a:lnTo>
                  <a:lnTo>
                    <a:pt x="3743" y="521"/>
                  </a:lnTo>
                  <a:lnTo>
                    <a:pt x="4354" y="521"/>
                  </a:lnTo>
                </a:path>
              </a:pathLst>
            </a:custGeom>
            <a:noFill/>
            <a:ln w="2857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2" name="Google Shape;792;p24"/>
          <p:cNvGrpSpPr/>
          <p:nvPr/>
        </p:nvGrpSpPr>
        <p:grpSpPr>
          <a:xfrm>
            <a:off x="839521" y="1897758"/>
            <a:ext cx="1465759" cy="1462308"/>
            <a:chOff x="2637425" y="5179000"/>
            <a:chExt cx="196725" cy="196275"/>
          </a:xfrm>
        </p:grpSpPr>
        <p:sp>
          <p:nvSpPr>
            <p:cNvPr id="793" name="Google Shape;793;p24"/>
            <p:cNvSpPr/>
            <p:nvPr/>
          </p:nvSpPr>
          <p:spPr>
            <a:xfrm>
              <a:off x="2639050" y="5248050"/>
              <a:ext cx="35350" cy="17525"/>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4"/>
            <p:cNvSpPr/>
            <p:nvPr/>
          </p:nvSpPr>
          <p:spPr>
            <a:xfrm>
              <a:off x="2648425" y="5221550"/>
              <a:ext cx="34275" cy="25975"/>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4"/>
            <p:cNvSpPr/>
            <p:nvPr/>
          </p:nvSpPr>
          <p:spPr>
            <a:xfrm>
              <a:off x="2665725" y="5200075"/>
              <a:ext cx="30150" cy="31950"/>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4"/>
            <p:cNvSpPr/>
            <p:nvPr/>
          </p:nvSpPr>
          <p:spPr>
            <a:xfrm>
              <a:off x="2689175" y="5185475"/>
              <a:ext cx="23275" cy="35000"/>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4"/>
            <p:cNvSpPr/>
            <p:nvPr/>
          </p:nvSpPr>
          <p:spPr>
            <a:xfrm>
              <a:off x="2716750" y="5179000"/>
              <a:ext cx="14275" cy="35000"/>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4"/>
            <p:cNvSpPr/>
            <p:nvPr/>
          </p:nvSpPr>
          <p:spPr>
            <a:xfrm>
              <a:off x="2742550" y="5179175"/>
              <a:ext cx="15150" cy="35350"/>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4"/>
            <p:cNvSpPr/>
            <p:nvPr/>
          </p:nvSpPr>
          <p:spPr>
            <a:xfrm>
              <a:off x="2761100" y="5186550"/>
              <a:ext cx="24025" cy="35025"/>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4"/>
            <p:cNvSpPr/>
            <p:nvPr/>
          </p:nvSpPr>
          <p:spPr>
            <a:xfrm>
              <a:off x="2777350" y="5201900"/>
              <a:ext cx="30675" cy="31575"/>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4"/>
            <p:cNvSpPr/>
            <p:nvPr/>
          </p:nvSpPr>
          <p:spPr>
            <a:xfrm>
              <a:off x="2797525" y="5250925"/>
              <a:ext cx="35550" cy="16625"/>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4"/>
            <p:cNvSpPr/>
            <p:nvPr/>
          </p:nvSpPr>
          <p:spPr>
            <a:xfrm>
              <a:off x="2799150" y="5278875"/>
              <a:ext cx="35000" cy="12825"/>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4"/>
            <p:cNvSpPr/>
            <p:nvPr/>
          </p:nvSpPr>
          <p:spPr>
            <a:xfrm>
              <a:off x="2793575" y="5297825"/>
              <a:ext cx="35350" cy="21825"/>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4"/>
            <p:cNvSpPr/>
            <p:nvPr/>
          </p:nvSpPr>
          <p:spPr>
            <a:xfrm>
              <a:off x="2782925" y="5314775"/>
              <a:ext cx="32475" cy="29225"/>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4"/>
            <p:cNvSpPr/>
            <p:nvPr/>
          </p:nvSpPr>
          <p:spPr>
            <a:xfrm>
              <a:off x="2767975" y="5328275"/>
              <a:ext cx="26875" cy="33925"/>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4"/>
            <p:cNvSpPr/>
            <p:nvPr/>
          </p:nvSpPr>
          <p:spPr>
            <a:xfrm>
              <a:off x="2750125" y="5337300"/>
              <a:ext cx="18950" cy="35550"/>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4"/>
            <p:cNvSpPr/>
            <p:nvPr/>
          </p:nvSpPr>
          <p:spPr>
            <a:xfrm>
              <a:off x="2728475" y="5340900"/>
              <a:ext cx="11750" cy="34375"/>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4"/>
            <p:cNvSpPr/>
            <p:nvPr/>
          </p:nvSpPr>
          <p:spPr>
            <a:xfrm>
              <a:off x="2699800" y="5336750"/>
              <a:ext cx="19875" cy="35375"/>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4"/>
            <p:cNvSpPr/>
            <p:nvPr/>
          </p:nvSpPr>
          <p:spPr>
            <a:xfrm>
              <a:off x="2674375" y="5327200"/>
              <a:ext cx="27800" cy="33575"/>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4"/>
            <p:cNvSpPr/>
            <p:nvPr/>
          </p:nvSpPr>
          <p:spPr>
            <a:xfrm>
              <a:off x="2654550" y="5313150"/>
              <a:ext cx="33025" cy="28675"/>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4"/>
            <p:cNvSpPr/>
            <p:nvPr/>
          </p:nvSpPr>
          <p:spPr>
            <a:xfrm>
              <a:off x="2641750" y="5296000"/>
              <a:ext cx="35350" cy="21125"/>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4"/>
            <p:cNvSpPr/>
            <p:nvPr/>
          </p:nvSpPr>
          <p:spPr>
            <a:xfrm>
              <a:off x="2637425" y="5277075"/>
              <a:ext cx="34650" cy="11750"/>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4"/>
            <p:cNvSpPr/>
            <p:nvPr/>
          </p:nvSpPr>
          <p:spPr>
            <a:xfrm>
              <a:off x="2789950" y="5224075"/>
              <a:ext cx="34475" cy="25075"/>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4" name="Google Shape;814;p24"/>
          <p:cNvGrpSpPr/>
          <p:nvPr/>
        </p:nvGrpSpPr>
        <p:grpSpPr>
          <a:xfrm>
            <a:off x="2850871" y="1897758"/>
            <a:ext cx="1465759" cy="1462308"/>
            <a:chOff x="2637425" y="5179000"/>
            <a:chExt cx="196725" cy="196275"/>
          </a:xfrm>
        </p:grpSpPr>
        <p:sp>
          <p:nvSpPr>
            <p:cNvPr id="815" name="Google Shape;815;p24"/>
            <p:cNvSpPr/>
            <p:nvPr/>
          </p:nvSpPr>
          <p:spPr>
            <a:xfrm>
              <a:off x="2639050" y="5248050"/>
              <a:ext cx="35350" cy="17525"/>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4"/>
            <p:cNvSpPr/>
            <p:nvPr/>
          </p:nvSpPr>
          <p:spPr>
            <a:xfrm>
              <a:off x="2648425" y="5221550"/>
              <a:ext cx="34275" cy="25975"/>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4"/>
            <p:cNvSpPr/>
            <p:nvPr/>
          </p:nvSpPr>
          <p:spPr>
            <a:xfrm>
              <a:off x="2665725" y="5200075"/>
              <a:ext cx="30150" cy="31950"/>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4"/>
            <p:cNvSpPr/>
            <p:nvPr/>
          </p:nvSpPr>
          <p:spPr>
            <a:xfrm>
              <a:off x="2689175" y="5185475"/>
              <a:ext cx="23275" cy="35000"/>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4"/>
            <p:cNvSpPr/>
            <p:nvPr/>
          </p:nvSpPr>
          <p:spPr>
            <a:xfrm>
              <a:off x="2716750" y="5179000"/>
              <a:ext cx="14275" cy="35000"/>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4"/>
            <p:cNvSpPr/>
            <p:nvPr/>
          </p:nvSpPr>
          <p:spPr>
            <a:xfrm>
              <a:off x="2742550" y="5179175"/>
              <a:ext cx="15150" cy="35350"/>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4"/>
            <p:cNvSpPr/>
            <p:nvPr/>
          </p:nvSpPr>
          <p:spPr>
            <a:xfrm>
              <a:off x="2761100" y="5186550"/>
              <a:ext cx="24025" cy="35025"/>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4"/>
            <p:cNvSpPr/>
            <p:nvPr/>
          </p:nvSpPr>
          <p:spPr>
            <a:xfrm>
              <a:off x="2777350" y="5201900"/>
              <a:ext cx="30675" cy="31575"/>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4"/>
            <p:cNvSpPr/>
            <p:nvPr/>
          </p:nvSpPr>
          <p:spPr>
            <a:xfrm>
              <a:off x="2797525" y="5250925"/>
              <a:ext cx="35550" cy="16625"/>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4"/>
            <p:cNvSpPr/>
            <p:nvPr/>
          </p:nvSpPr>
          <p:spPr>
            <a:xfrm>
              <a:off x="2799150" y="5278875"/>
              <a:ext cx="35000" cy="12825"/>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4"/>
            <p:cNvSpPr/>
            <p:nvPr/>
          </p:nvSpPr>
          <p:spPr>
            <a:xfrm>
              <a:off x="2793575" y="5297825"/>
              <a:ext cx="35350" cy="21825"/>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4"/>
            <p:cNvSpPr/>
            <p:nvPr/>
          </p:nvSpPr>
          <p:spPr>
            <a:xfrm>
              <a:off x="2782925" y="5314775"/>
              <a:ext cx="32475" cy="29225"/>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4"/>
            <p:cNvSpPr/>
            <p:nvPr/>
          </p:nvSpPr>
          <p:spPr>
            <a:xfrm>
              <a:off x="2767975" y="5328275"/>
              <a:ext cx="26875" cy="33925"/>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4"/>
            <p:cNvSpPr/>
            <p:nvPr/>
          </p:nvSpPr>
          <p:spPr>
            <a:xfrm>
              <a:off x="2750125" y="5337300"/>
              <a:ext cx="18950" cy="35550"/>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4"/>
            <p:cNvSpPr/>
            <p:nvPr/>
          </p:nvSpPr>
          <p:spPr>
            <a:xfrm>
              <a:off x="2728475" y="5340900"/>
              <a:ext cx="11750" cy="34375"/>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4"/>
            <p:cNvSpPr/>
            <p:nvPr/>
          </p:nvSpPr>
          <p:spPr>
            <a:xfrm>
              <a:off x="2699800" y="5336750"/>
              <a:ext cx="19875" cy="35375"/>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4"/>
            <p:cNvSpPr/>
            <p:nvPr/>
          </p:nvSpPr>
          <p:spPr>
            <a:xfrm>
              <a:off x="2674375" y="5327200"/>
              <a:ext cx="27800" cy="33575"/>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4"/>
            <p:cNvSpPr/>
            <p:nvPr/>
          </p:nvSpPr>
          <p:spPr>
            <a:xfrm>
              <a:off x="2654550" y="5313150"/>
              <a:ext cx="33025" cy="28675"/>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4"/>
            <p:cNvSpPr/>
            <p:nvPr/>
          </p:nvSpPr>
          <p:spPr>
            <a:xfrm>
              <a:off x="2641750" y="5296000"/>
              <a:ext cx="35350" cy="21125"/>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4"/>
            <p:cNvSpPr/>
            <p:nvPr/>
          </p:nvSpPr>
          <p:spPr>
            <a:xfrm>
              <a:off x="2637425" y="5277075"/>
              <a:ext cx="34650" cy="11750"/>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4"/>
            <p:cNvSpPr/>
            <p:nvPr/>
          </p:nvSpPr>
          <p:spPr>
            <a:xfrm>
              <a:off x="2789950" y="5224075"/>
              <a:ext cx="34475" cy="25075"/>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24"/>
          <p:cNvGrpSpPr/>
          <p:nvPr/>
        </p:nvGrpSpPr>
        <p:grpSpPr>
          <a:xfrm>
            <a:off x="4862221" y="1897758"/>
            <a:ext cx="1465759" cy="1462308"/>
            <a:chOff x="2637425" y="5179000"/>
            <a:chExt cx="196725" cy="196275"/>
          </a:xfrm>
        </p:grpSpPr>
        <p:sp>
          <p:nvSpPr>
            <p:cNvPr id="837" name="Google Shape;837;p24"/>
            <p:cNvSpPr/>
            <p:nvPr/>
          </p:nvSpPr>
          <p:spPr>
            <a:xfrm>
              <a:off x="2639050" y="5248050"/>
              <a:ext cx="35350" cy="17525"/>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4"/>
            <p:cNvSpPr/>
            <p:nvPr/>
          </p:nvSpPr>
          <p:spPr>
            <a:xfrm>
              <a:off x="2648425" y="5221550"/>
              <a:ext cx="34275" cy="25975"/>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4"/>
            <p:cNvSpPr/>
            <p:nvPr/>
          </p:nvSpPr>
          <p:spPr>
            <a:xfrm>
              <a:off x="2665725" y="5200075"/>
              <a:ext cx="30150" cy="31950"/>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4"/>
            <p:cNvSpPr/>
            <p:nvPr/>
          </p:nvSpPr>
          <p:spPr>
            <a:xfrm>
              <a:off x="2689175" y="5185475"/>
              <a:ext cx="23275" cy="35000"/>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4"/>
            <p:cNvSpPr/>
            <p:nvPr/>
          </p:nvSpPr>
          <p:spPr>
            <a:xfrm>
              <a:off x="2716750" y="5179000"/>
              <a:ext cx="14275" cy="35000"/>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4"/>
            <p:cNvSpPr/>
            <p:nvPr/>
          </p:nvSpPr>
          <p:spPr>
            <a:xfrm>
              <a:off x="2742550" y="5179175"/>
              <a:ext cx="15150" cy="35350"/>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4"/>
            <p:cNvSpPr/>
            <p:nvPr/>
          </p:nvSpPr>
          <p:spPr>
            <a:xfrm>
              <a:off x="2761100" y="5186550"/>
              <a:ext cx="24025" cy="35025"/>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4"/>
            <p:cNvSpPr/>
            <p:nvPr/>
          </p:nvSpPr>
          <p:spPr>
            <a:xfrm>
              <a:off x="2777350" y="5201900"/>
              <a:ext cx="30675" cy="31575"/>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4"/>
            <p:cNvSpPr/>
            <p:nvPr/>
          </p:nvSpPr>
          <p:spPr>
            <a:xfrm>
              <a:off x="2797525" y="5250925"/>
              <a:ext cx="35550" cy="16625"/>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4"/>
            <p:cNvSpPr/>
            <p:nvPr/>
          </p:nvSpPr>
          <p:spPr>
            <a:xfrm>
              <a:off x="2799150" y="5278875"/>
              <a:ext cx="35000" cy="12825"/>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4"/>
            <p:cNvSpPr/>
            <p:nvPr/>
          </p:nvSpPr>
          <p:spPr>
            <a:xfrm>
              <a:off x="2793575" y="5297825"/>
              <a:ext cx="35350" cy="21825"/>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4"/>
            <p:cNvSpPr/>
            <p:nvPr/>
          </p:nvSpPr>
          <p:spPr>
            <a:xfrm>
              <a:off x="2782925" y="5314775"/>
              <a:ext cx="32475" cy="29225"/>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4"/>
            <p:cNvSpPr/>
            <p:nvPr/>
          </p:nvSpPr>
          <p:spPr>
            <a:xfrm>
              <a:off x="2767975" y="5328275"/>
              <a:ext cx="26875" cy="33925"/>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4"/>
            <p:cNvSpPr/>
            <p:nvPr/>
          </p:nvSpPr>
          <p:spPr>
            <a:xfrm>
              <a:off x="2750125" y="5337300"/>
              <a:ext cx="18950" cy="35550"/>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4"/>
            <p:cNvSpPr/>
            <p:nvPr/>
          </p:nvSpPr>
          <p:spPr>
            <a:xfrm>
              <a:off x="2728475" y="5340900"/>
              <a:ext cx="11750" cy="34375"/>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4"/>
            <p:cNvSpPr/>
            <p:nvPr/>
          </p:nvSpPr>
          <p:spPr>
            <a:xfrm>
              <a:off x="2699800" y="5336750"/>
              <a:ext cx="19875" cy="35375"/>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4"/>
            <p:cNvSpPr/>
            <p:nvPr/>
          </p:nvSpPr>
          <p:spPr>
            <a:xfrm>
              <a:off x="2674375" y="5327200"/>
              <a:ext cx="27800" cy="33575"/>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4"/>
            <p:cNvSpPr/>
            <p:nvPr/>
          </p:nvSpPr>
          <p:spPr>
            <a:xfrm>
              <a:off x="2654550" y="5313150"/>
              <a:ext cx="33025" cy="28675"/>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4"/>
            <p:cNvSpPr/>
            <p:nvPr/>
          </p:nvSpPr>
          <p:spPr>
            <a:xfrm>
              <a:off x="2641750" y="5296000"/>
              <a:ext cx="35350" cy="21125"/>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4"/>
            <p:cNvSpPr/>
            <p:nvPr/>
          </p:nvSpPr>
          <p:spPr>
            <a:xfrm>
              <a:off x="2637425" y="5277075"/>
              <a:ext cx="34650" cy="11750"/>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4"/>
            <p:cNvSpPr/>
            <p:nvPr/>
          </p:nvSpPr>
          <p:spPr>
            <a:xfrm>
              <a:off x="2789950" y="5224075"/>
              <a:ext cx="34475" cy="25075"/>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24"/>
          <p:cNvGrpSpPr/>
          <p:nvPr/>
        </p:nvGrpSpPr>
        <p:grpSpPr>
          <a:xfrm>
            <a:off x="6873571" y="1897758"/>
            <a:ext cx="1465759" cy="1462308"/>
            <a:chOff x="2637425" y="5179000"/>
            <a:chExt cx="196725" cy="196275"/>
          </a:xfrm>
        </p:grpSpPr>
        <p:sp>
          <p:nvSpPr>
            <p:cNvPr id="859" name="Google Shape;859;p24"/>
            <p:cNvSpPr/>
            <p:nvPr/>
          </p:nvSpPr>
          <p:spPr>
            <a:xfrm>
              <a:off x="2639050" y="5248050"/>
              <a:ext cx="35350" cy="17525"/>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4"/>
            <p:cNvSpPr/>
            <p:nvPr/>
          </p:nvSpPr>
          <p:spPr>
            <a:xfrm>
              <a:off x="2648425" y="5221550"/>
              <a:ext cx="34275" cy="25975"/>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4"/>
            <p:cNvSpPr/>
            <p:nvPr/>
          </p:nvSpPr>
          <p:spPr>
            <a:xfrm>
              <a:off x="2665725" y="5200075"/>
              <a:ext cx="30150" cy="31950"/>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4"/>
            <p:cNvSpPr/>
            <p:nvPr/>
          </p:nvSpPr>
          <p:spPr>
            <a:xfrm>
              <a:off x="2689175" y="5185475"/>
              <a:ext cx="23275" cy="35000"/>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4"/>
            <p:cNvSpPr/>
            <p:nvPr/>
          </p:nvSpPr>
          <p:spPr>
            <a:xfrm>
              <a:off x="2716750" y="5179000"/>
              <a:ext cx="14275" cy="35000"/>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4"/>
            <p:cNvSpPr/>
            <p:nvPr/>
          </p:nvSpPr>
          <p:spPr>
            <a:xfrm>
              <a:off x="2742550" y="5179175"/>
              <a:ext cx="15150" cy="35350"/>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4"/>
            <p:cNvSpPr/>
            <p:nvPr/>
          </p:nvSpPr>
          <p:spPr>
            <a:xfrm>
              <a:off x="2761100" y="5186550"/>
              <a:ext cx="24025" cy="35025"/>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4"/>
            <p:cNvSpPr/>
            <p:nvPr/>
          </p:nvSpPr>
          <p:spPr>
            <a:xfrm>
              <a:off x="2777350" y="5201900"/>
              <a:ext cx="30675" cy="31575"/>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4"/>
            <p:cNvSpPr/>
            <p:nvPr/>
          </p:nvSpPr>
          <p:spPr>
            <a:xfrm>
              <a:off x="2797525" y="5250925"/>
              <a:ext cx="35550" cy="16625"/>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4"/>
            <p:cNvSpPr/>
            <p:nvPr/>
          </p:nvSpPr>
          <p:spPr>
            <a:xfrm>
              <a:off x="2799150" y="5278875"/>
              <a:ext cx="35000" cy="12825"/>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4"/>
            <p:cNvSpPr/>
            <p:nvPr/>
          </p:nvSpPr>
          <p:spPr>
            <a:xfrm>
              <a:off x="2793575" y="5297825"/>
              <a:ext cx="35350" cy="21825"/>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4"/>
            <p:cNvSpPr/>
            <p:nvPr/>
          </p:nvSpPr>
          <p:spPr>
            <a:xfrm>
              <a:off x="2782925" y="5314775"/>
              <a:ext cx="32475" cy="29225"/>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4"/>
            <p:cNvSpPr/>
            <p:nvPr/>
          </p:nvSpPr>
          <p:spPr>
            <a:xfrm>
              <a:off x="2767975" y="5328275"/>
              <a:ext cx="26875" cy="33925"/>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4"/>
            <p:cNvSpPr/>
            <p:nvPr/>
          </p:nvSpPr>
          <p:spPr>
            <a:xfrm>
              <a:off x="2750125" y="5337300"/>
              <a:ext cx="18950" cy="35550"/>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4"/>
            <p:cNvSpPr/>
            <p:nvPr/>
          </p:nvSpPr>
          <p:spPr>
            <a:xfrm>
              <a:off x="2728475" y="5340900"/>
              <a:ext cx="11750" cy="34375"/>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4"/>
            <p:cNvSpPr/>
            <p:nvPr/>
          </p:nvSpPr>
          <p:spPr>
            <a:xfrm>
              <a:off x="2699800" y="5336750"/>
              <a:ext cx="19875" cy="35375"/>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4"/>
            <p:cNvSpPr/>
            <p:nvPr/>
          </p:nvSpPr>
          <p:spPr>
            <a:xfrm>
              <a:off x="2674375" y="5327200"/>
              <a:ext cx="27800" cy="33575"/>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4"/>
            <p:cNvSpPr/>
            <p:nvPr/>
          </p:nvSpPr>
          <p:spPr>
            <a:xfrm>
              <a:off x="2654550" y="5313150"/>
              <a:ext cx="33025" cy="28675"/>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4"/>
            <p:cNvSpPr/>
            <p:nvPr/>
          </p:nvSpPr>
          <p:spPr>
            <a:xfrm>
              <a:off x="2641750" y="5296000"/>
              <a:ext cx="35350" cy="21125"/>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4"/>
            <p:cNvSpPr/>
            <p:nvPr/>
          </p:nvSpPr>
          <p:spPr>
            <a:xfrm>
              <a:off x="2637425" y="5277075"/>
              <a:ext cx="34650" cy="11750"/>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4"/>
            <p:cNvSpPr/>
            <p:nvPr/>
          </p:nvSpPr>
          <p:spPr>
            <a:xfrm>
              <a:off x="2789950" y="5224075"/>
              <a:ext cx="34475" cy="25075"/>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kstfelt 1">
            <a:extLst>
              <a:ext uri="{FF2B5EF4-FFF2-40B4-BE49-F238E27FC236}">
                <a16:creationId xmlns:a16="http://schemas.microsoft.com/office/drawing/2014/main" id="{1C3A33B5-88EE-AB7C-E560-4398106767E0}"/>
              </a:ext>
            </a:extLst>
          </p:cNvPr>
          <p:cNvSpPr txBox="1"/>
          <p:nvPr/>
        </p:nvSpPr>
        <p:spPr>
          <a:xfrm>
            <a:off x="1622787" y="4134010"/>
            <a:ext cx="3298595" cy="369332"/>
          </a:xfrm>
          <a:prstGeom prst="rect">
            <a:avLst/>
          </a:prstGeom>
          <a:noFill/>
        </p:spPr>
        <p:txBody>
          <a:bodyPr wrap="none" rtlCol="0">
            <a:spAutoFit/>
          </a:bodyPr>
          <a:lstStyle/>
          <a:p>
            <a:r>
              <a:rPr lang="da-DK" b="1" dirty="0"/>
              <a:t>Mål: </a:t>
            </a:r>
            <a:r>
              <a:rPr lang="da-DK" dirty="0"/>
              <a:t>Blodtryk og lungevolumen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714" cy="5143500"/>
            <a:chOff x="651279" y="598259"/>
            <a:chExt cx="10889442" cy="5680742"/>
          </a:xfrm>
        </p:grpSpPr>
        <p:sp>
          <p:nvSpPr>
            <p:cNvPr id="10"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5143498"/>
            <a:chOff x="0" y="0"/>
            <a:chExt cx="12188952" cy="6858000"/>
          </a:xfrm>
        </p:grpSpPr>
        <p:sp>
          <p:nvSpPr>
            <p:cNvPr id="14" name="Freeform: Shape 13">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Freeform: Shape 14">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el 1">
            <a:extLst>
              <a:ext uri="{FF2B5EF4-FFF2-40B4-BE49-F238E27FC236}">
                <a16:creationId xmlns:a16="http://schemas.microsoft.com/office/drawing/2014/main" id="{5D5C8546-22B5-3139-455E-E8DFDD364850}"/>
              </a:ext>
            </a:extLst>
          </p:cNvPr>
          <p:cNvSpPr>
            <a:spLocks noGrp="1"/>
          </p:cNvSpPr>
          <p:nvPr>
            <p:ph type="title"/>
          </p:nvPr>
        </p:nvSpPr>
        <p:spPr>
          <a:xfrm>
            <a:off x="592281" y="499763"/>
            <a:ext cx="7918803" cy="2283251"/>
          </a:xfrm>
        </p:spPr>
        <p:txBody>
          <a:bodyPr vert="horz" lIns="91440" tIns="45720" rIns="91440" bIns="45720" rtlCol="0" anchor="b">
            <a:normAutofit/>
          </a:bodyPr>
          <a:lstStyle/>
          <a:p>
            <a:pPr algn="ctr" defTabSz="914400"/>
            <a:r>
              <a:rPr lang="en-US" sz="3600" kern="1200">
                <a:solidFill>
                  <a:schemeClr val="bg1"/>
                </a:solidFill>
                <a:latin typeface="+mj-lt"/>
                <a:ea typeface="+mj-ea"/>
                <a:cs typeface="+mj-cs"/>
              </a:rPr>
              <a:t>Var det en god test til at teste jeres sundhed?</a:t>
            </a:r>
          </a:p>
        </p:txBody>
      </p:sp>
    </p:spTree>
    <p:extLst>
      <p:ext uri="{BB962C8B-B14F-4D97-AF65-F5344CB8AC3E}">
        <p14:creationId xmlns:p14="http://schemas.microsoft.com/office/powerpoint/2010/main" val="130770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18152-C463-D161-3F28-886A6EB3A30B}"/>
              </a:ext>
            </a:extLst>
          </p:cNvPr>
          <p:cNvSpPr>
            <a:spLocks noGrp="1"/>
          </p:cNvSpPr>
          <p:nvPr>
            <p:ph type="title"/>
          </p:nvPr>
        </p:nvSpPr>
        <p:spPr/>
        <p:txBody>
          <a:bodyPr>
            <a:normAutofit fontScale="90000"/>
          </a:bodyPr>
          <a:lstStyle/>
          <a:p>
            <a:br>
              <a:rPr lang="da-DK" dirty="0"/>
            </a:br>
            <a:br>
              <a:rPr lang="da-DK" dirty="0"/>
            </a:br>
            <a:br>
              <a:rPr lang="da-DK" dirty="0"/>
            </a:br>
            <a:br>
              <a:rPr lang="da-DK" dirty="0"/>
            </a:br>
            <a:r>
              <a:rPr lang="da-DK" dirty="0"/>
              <a:t>Hvad kan idræt i gymnasiet/ HF bidrage med, når fokus er på</a:t>
            </a:r>
            <a:br>
              <a:rPr lang="da-DK" dirty="0"/>
            </a:br>
            <a:br>
              <a:rPr lang="da-DK" dirty="0"/>
            </a:br>
            <a:r>
              <a:rPr lang="da-DK" sz="1600" dirty="0">
                <a:latin typeface="Calibri" panose="020F0502020204030204" pitchFamily="34" charset="0"/>
                <a:ea typeface="Calibri" panose="020F0502020204030204" pitchFamily="34" charset="0"/>
                <a:cs typeface="Calibri" panose="020F0502020204030204" pitchFamily="34" charset="0"/>
              </a:rPr>
              <a:t>1. </a:t>
            </a:r>
            <a:r>
              <a:rPr lang="da-DK" sz="1600" dirty="0" err="1">
                <a:latin typeface="Calibri" panose="020F0502020204030204" pitchFamily="34" charset="0"/>
                <a:ea typeface="Calibri" panose="020F0502020204030204" pitchFamily="34" charset="0"/>
                <a:cs typeface="Calibri" panose="020F0502020204030204" pitchFamily="34" charset="0"/>
              </a:rPr>
              <a:t>WHOs</a:t>
            </a:r>
            <a:r>
              <a:rPr lang="da-DK" sz="1600" dirty="0">
                <a:latin typeface="Calibri" panose="020F0502020204030204" pitchFamily="34" charset="0"/>
                <a:ea typeface="Calibri" panose="020F0502020204030204" pitchFamily="34" charset="0"/>
                <a:cs typeface="Calibri" panose="020F0502020204030204" pitchFamily="34" charset="0"/>
              </a:rPr>
              <a:t> fysisk, psykisk og socialt velbefindende.</a:t>
            </a:r>
            <a:br>
              <a:rPr lang="da-DK" sz="1600" dirty="0">
                <a:latin typeface="Calibri" panose="020F0502020204030204" pitchFamily="34" charset="0"/>
                <a:ea typeface="Calibri" panose="020F0502020204030204" pitchFamily="34" charset="0"/>
                <a:cs typeface="Calibri" panose="020F0502020204030204" pitchFamily="34" charset="0"/>
              </a:rPr>
            </a:br>
            <a:r>
              <a:rPr lang="da-DK" sz="1600" dirty="0">
                <a:latin typeface="Calibri" panose="020F0502020204030204" pitchFamily="34" charset="0"/>
                <a:ea typeface="Calibri" panose="020F0502020204030204" pitchFamily="34" charset="0"/>
                <a:cs typeface="Calibri" panose="020F0502020204030204" pitchFamily="34" charset="0"/>
              </a:rPr>
              <a:t>2. Antonovskys ”Følelse af sammenhæng i tilværelsen”.</a:t>
            </a:r>
            <a:br>
              <a:rPr lang="da-DK" sz="1600" dirty="0">
                <a:latin typeface="Calibri" panose="020F0502020204030204" pitchFamily="34" charset="0"/>
                <a:ea typeface="Calibri" panose="020F0502020204030204" pitchFamily="34" charset="0"/>
                <a:cs typeface="Calibri" panose="020F0502020204030204" pitchFamily="34" charset="0"/>
              </a:rPr>
            </a:br>
            <a:r>
              <a:rPr lang="da-DK" sz="1600" dirty="0">
                <a:latin typeface="Calibri" panose="020F0502020204030204" pitchFamily="34" charset="0"/>
                <a:ea typeface="Calibri" panose="020F0502020204030204" pitchFamily="34" charset="0"/>
                <a:cs typeface="Calibri" panose="020F0502020204030204" pitchFamily="34" charset="0"/>
              </a:rPr>
              <a:t>3. McDonalds forestillinger om sundhed som ”energi”.</a:t>
            </a:r>
            <a:endParaRPr lang="da-DK" dirty="0"/>
          </a:p>
        </p:txBody>
      </p:sp>
      <p:sp>
        <p:nvSpPr>
          <p:cNvPr id="3" name="Titel 1">
            <a:extLst>
              <a:ext uri="{FF2B5EF4-FFF2-40B4-BE49-F238E27FC236}">
                <a16:creationId xmlns:a16="http://schemas.microsoft.com/office/drawing/2014/main" id="{577AADDC-72B7-8565-BBAB-444DCC15B640}"/>
              </a:ext>
            </a:extLst>
          </p:cNvPr>
          <p:cNvSpPr txBox="1">
            <a:spLocks/>
          </p:cNvSpPr>
          <p:nvPr/>
        </p:nvSpPr>
        <p:spPr>
          <a:xfrm>
            <a:off x="603505" y="2736490"/>
            <a:ext cx="8229600" cy="331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1pPr>
            <a:lvl2pPr marR="0" lvl="1"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2pPr>
            <a:lvl3pPr marR="0" lvl="2"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3pPr>
            <a:lvl4pPr marR="0" lvl="3"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4pPr>
            <a:lvl5pPr marR="0" lvl="4"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5pPr>
            <a:lvl6pPr marR="0" lvl="5"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6pPr>
            <a:lvl7pPr marR="0" lvl="6"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7pPr>
            <a:lvl8pPr marR="0" lvl="7"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8pPr>
            <a:lvl9pPr marR="0" lvl="8" algn="ctr" rtl="0">
              <a:lnSpc>
                <a:spcPct val="100000"/>
              </a:lnSpc>
              <a:spcBef>
                <a:spcPts val="0"/>
              </a:spcBef>
              <a:spcAft>
                <a:spcPts val="0"/>
              </a:spcAft>
              <a:buClr>
                <a:srgbClr val="000000"/>
              </a:buClr>
              <a:buSzPts val="2400"/>
              <a:buFont typeface="Fira Sans Extra Condensed ExtraBold"/>
              <a:buNone/>
              <a:defRPr sz="2400" b="0" i="0" u="none" strike="noStrike" cap="none">
                <a:solidFill>
                  <a:srgbClr val="000000"/>
                </a:solidFill>
                <a:latin typeface="Fira Sans Extra Condensed ExtraBold"/>
                <a:ea typeface="Fira Sans Extra Condensed ExtraBold"/>
                <a:cs typeface="Fira Sans Extra Condensed ExtraBold"/>
                <a:sym typeface="Fira Sans Extra Condensed ExtraBold"/>
              </a:defRPr>
            </a:lvl9pPr>
          </a:lstStyle>
          <a:p>
            <a:r>
              <a:rPr lang="da-DK" dirty="0"/>
              <a:t>Hvad gør Aalborg kommune for øge sandsynligheden for, at dets borgere bliver sundere?</a:t>
            </a:r>
          </a:p>
        </p:txBody>
      </p:sp>
    </p:spTree>
    <p:extLst>
      <p:ext uri="{BB962C8B-B14F-4D97-AF65-F5344CB8AC3E}">
        <p14:creationId xmlns:p14="http://schemas.microsoft.com/office/powerpoint/2010/main" val="3554474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3ECD0CD-28A8-DAE3-96CC-54F87C65E8A9}"/>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2500" kern="1200">
                <a:solidFill>
                  <a:srgbClr val="FFFFFF"/>
                </a:solidFill>
                <a:latin typeface="+mj-lt"/>
                <a:ea typeface="+mj-ea"/>
                <a:cs typeface="+mj-cs"/>
              </a:rPr>
              <a:t>Diskutér, hvad man selv har indflydelse på?</a:t>
            </a:r>
          </a:p>
        </p:txBody>
      </p:sp>
      <p:pic>
        <p:nvPicPr>
          <p:cNvPr id="4" name="Billede 3">
            <a:extLst>
              <a:ext uri="{FF2B5EF4-FFF2-40B4-BE49-F238E27FC236}">
                <a16:creationId xmlns:a16="http://schemas.microsoft.com/office/drawing/2014/main" id="{4EA51461-E5DD-1F9E-6E5F-32C2AAB672D9}"/>
              </a:ext>
            </a:extLst>
          </p:cNvPr>
          <p:cNvPicPr>
            <a:picLocks noChangeAspect="1"/>
          </p:cNvPicPr>
          <p:nvPr/>
        </p:nvPicPr>
        <p:blipFill rotWithShape="1">
          <a:blip r:embed="rId2"/>
          <a:srcRect l="21280" t="8000" r="18880" b="6275"/>
          <a:stretch/>
        </p:blipFill>
        <p:spPr>
          <a:xfrm>
            <a:off x="3582987" y="521864"/>
            <a:ext cx="5085525" cy="4098023"/>
          </a:xfrm>
          <a:prstGeom prst="rect">
            <a:avLst/>
          </a:prstGeom>
        </p:spPr>
      </p:pic>
    </p:spTree>
    <p:extLst>
      <p:ext uri="{BB962C8B-B14F-4D97-AF65-F5344CB8AC3E}">
        <p14:creationId xmlns:p14="http://schemas.microsoft.com/office/powerpoint/2010/main" val="1363886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a:extLst>
            <a:ext uri="{FF2B5EF4-FFF2-40B4-BE49-F238E27FC236}">
              <a16:creationId xmlns:a16="http://schemas.microsoft.com/office/drawing/2014/main" id="{BF8A1CFA-262A-BBEF-232B-19676C29F94E}"/>
            </a:ext>
          </a:extLst>
        </p:cNvPr>
        <p:cNvGrpSpPr/>
        <p:nvPr/>
      </p:nvGrpSpPr>
      <p:grpSpPr>
        <a:xfrm>
          <a:off x="0" y="0"/>
          <a:ext cx="0" cy="0"/>
          <a:chOff x="0" y="0"/>
          <a:chExt cx="0" cy="0"/>
        </a:xfrm>
      </p:grpSpPr>
      <p:sp>
        <p:nvSpPr>
          <p:cNvPr id="194" name="Google Shape;194;p16">
            <a:extLst>
              <a:ext uri="{FF2B5EF4-FFF2-40B4-BE49-F238E27FC236}">
                <a16:creationId xmlns:a16="http://schemas.microsoft.com/office/drawing/2014/main" id="{F819FA55-2B5C-1DD9-5830-BE178EEBC310}"/>
              </a:ext>
            </a:extLst>
          </p:cNvPr>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Hvem var sundest? </a:t>
            </a:r>
            <a:endParaRPr sz="1600" dirty="0">
              <a:solidFill>
                <a:srgbClr val="000000"/>
              </a:solidFill>
            </a:endParaRPr>
          </a:p>
        </p:txBody>
      </p:sp>
      <p:pic>
        <p:nvPicPr>
          <p:cNvPr id="195" name="Google Shape;195;p16">
            <a:extLst>
              <a:ext uri="{FF2B5EF4-FFF2-40B4-BE49-F238E27FC236}">
                <a16:creationId xmlns:a16="http://schemas.microsoft.com/office/drawing/2014/main" id="{03F57165-ACD9-8449-D833-DCB0A2E625F7}"/>
              </a:ext>
            </a:extLst>
          </p:cNvPr>
          <p:cNvPicPr preferRelativeResize="0"/>
          <p:nvPr/>
        </p:nvPicPr>
        <p:blipFill>
          <a:blip r:embed="rId3">
            <a:alphaModFix/>
          </a:blip>
          <a:stretch>
            <a:fillRect/>
          </a:stretch>
        </p:blipFill>
        <p:spPr>
          <a:xfrm>
            <a:off x="1372986" y="900375"/>
            <a:ext cx="6398025" cy="3686101"/>
          </a:xfrm>
          <a:prstGeom prst="rect">
            <a:avLst/>
          </a:prstGeom>
          <a:noFill/>
          <a:ln>
            <a:noFill/>
          </a:ln>
        </p:spPr>
      </p:pic>
      <mc:AlternateContent xmlns:mc="http://schemas.openxmlformats.org/markup-compatibility/2006">
        <mc:Choice xmlns:p14="http://schemas.microsoft.com/office/powerpoint/2010/main" Requires="p14">
          <p:contentPart p14:bwMode="auto" r:id="rId4">
            <p14:nvContentPartPr>
              <p14:cNvPr id="2" name="Håndskrift 1">
                <a:extLst>
                  <a:ext uri="{FF2B5EF4-FFF2-40B4-BE49-F238E27FC236}">
                    <a16:creationId xmlns:a16="http://schemas.microsoft.com/office/drawing/2014/main" id="{DEA464F9-BAE9-C4CC-1649-6FA891FB7863}"/>
                  </a:ext>
                </a:extLst>
              </p14:cNvPr>
              <p14:cNvContentPartPr/>
              <p14:nvPr/>
            </p14:nvContentPartPr>
            <p14:xfrm>
              <a:off x="4807363" y="995580"/>
              <a:ext cx="2999160" cy="2230200"/>
            </p14:xfrm>
          </p:contentPart>
        </mc:Choice>
        <mc:Fallback>
          <p:pic>
            <p:nvPicPr>
              <p:cNvPr id="2" name="Håndskrift 1">
                <a:extLst>
                  <a:ext uri="{FF2B5EF4-FFF2-40B4-BE49-F238E27FC236}">
                    <a16:creationId xmlns:a16="http://schemas.microsoft.com/office/drawing/2014/main" id="{DEA464F9-BAE9-C4CC-1649-6FA891FB7863}"/>
                  </a:ext>
                </a:extLst>
              </p:cNvPr>
              <p:cNvPicPr/>
              <p:nvPr/>
            </p:nvPicPr>
            <p:blipFill>
              <a:blip r:embed="rId5"/>
              <a:stretch>
                <a:fillRect/>
              </a:stretch>
            </p:blipFill>
            <p:spPr>
              <a:xfrm>
                <a:off x="4801243" y="989460"/>
                <a:ext cx="3011400" cy="22424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Håndskrift 3">
                <a:extLst>
                  <a:ext uri="{FF2B5EF4-FFF2-40B4-BE49-F238E27FC236}">
                    <a16:creationId xmlns:a16="http://schemas.microsoft.com/office/drawing/2014/main" id="{F3828701-7437-F970-F7AD-7D4EBB7A9DD7}"/>
                  </a:ext>
                </a:extLst>
              </p14:cNvPr>
              <p14:cNvContentPartPr/>
              <p14:nvPr/>
            </p14:nvContentPartPr>
            <p14:xfrm>
              <a:off x="1182163" y="921780"/>
              <a:ext cx="3456000" cy="2434680"/>
            </p14:xfrm>
          </p:contentPart>
        </mc:Choice>
        <mc:Fallback>
          <p:pic>
            <p:nvPicPr>
              <p:cNvPr id="4" name="Håndskrift 3">
                <a:extLst>
                  <a:ext uri="{FF2B5EF4-FFF2-40B4-BE49-F238E27FC236}">
                    <a16:creationId xmlns:a16="http://schemas.microsoft.com/office/drawing/2014/main" id="{F3828701-7437-F970-F7AD-7D4EBB7A9DD7}"/>
                  </a:ext>
                </a:extLst>
              </p:cNvPr>
              <p:cNvPicPr/>
              <p:nvPr/>
            </p:nvPicPr>
            <p:blipFill>
              <a:blip r:embed="rId7"/>
              <a:stretch>
                <a:fillRect/>
              </a:stretch>
            </p:blipFill>
            <p:spPr>
              <a:xfrm>
                <a:off x="1176043" y="915660"/>
                <a:ext cx="3468240" cy="2446920"/>
              </a:xfrm>
              <a:prstGeom prst="rect">
                <a:avLst/>
              </a:prstGeom>
            </p:spPr>
          </p:pic>
        </mc:Fallback>
      </mc:AlternateContent>
    </p:spTree>
    <p:extLst>
      <p:ext uri="{BB962C8B-B14F-4D97-AF65-F5344CB8AC3E}">
        <p14:creationId xmlns:p14="http://schemas.microsoft.com/office/powerpoint/2010/main" val="67727312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TotalTime>
  <Words>580</Words>
  <Application>Microsoft Office PowerPoint</Application>
  <PresentationFormat>Skærmshow (16:9)</PresentationFormat>
  <Paragraphs>77</Paragraphs>
  <Slides>17</Slides>
  <Notes>10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17</vt:i4>
      </vt:variant>
    </vt:vector>
  </HeadingPairs>
  <TitlesOfParts>
    <vt:vector size="25" baseType="lpstr">
      <vt:lpstr>Fira Sans SemiBold</vt:lpstr>
      <vt:lpstr>Aptos Display</vt:lpstr>
      <vt:lpstr>Fira Sans Extra Condensed</vt:lpstr>
      <vt:lpstr>Calibri</vt:lpstr>
      <vt:lpstr>Aptos</vt:lpstr>
      <vt:lpstr>Roboto</vt:lpstr>
      <vt:lpstr>Arial</vt:lpstr>
      <vt:lpstr>Office-tema</vt:lpstr>
      <vt:lpstr>PowerPoint-præsentation</vt:lpstr>
      <vt:lpstr>PowerPoint-præsentation</vt:lpstr>
      <vt:lpstr>Hvem er sundest? Skriv det ned så får I svaret sidst på blokken</vt:lpstr>
      <vt:lpstr>Hvad er sundhed?</vt:lpstr>
      <vt:lpstr>Definition. WHO</vt:lpstr>
      <vt:lpstr>Definition. Antonovsky</vt:lpstr>
      <vt:lpstr>Definition. Chris McDonald</vt:lpstr>
      <vt:lpstr>Chris McDonalds sundhedshjul - test jer selv og diskutér resultaterne Hvad kan vi bruge det til (godt/skidt)?</vt:lpstr>
      <vt:lpstr>Opgave 1. </vt:lpstr>
      <vt:lpstr>Opgave 2. Lav jeres egen definition af sundhed (igen)</vt:lpstr>
      <vt:lpstr>Opgave 3. Danskernes sundhed https://www.sdu.dk/da/sif/rapporter/2024/danskernes_sundhed_2023</vt:lpstr>
      <vt:lpstr>Diskutér følgende</vt:lpstr>
      <vt:lpstr>Tag den udleverede sundhedstest</vt:lpstr>
      <vt:lpstr>Var det en god test til at teste jeres sundhed?</vt:lpstr>
      <vt:lpstr>    Hvad kan idræt i gymnasiet/ HF bidrage med, når fokus er på  1. WHOs fysisk, psykisk og socialt velbefindende. 2. Antonovskys ”Følelse af sammenhæng i tilværelsen”. 3. McDonalds forestillinger om sundhed som ”energi”.</vt:lpstr>
      <vt:lpstr>Diskutér, hvad man selv har indflydelse på?</vt:lpstr>
      <vt:lpstr>Hvem var sundest?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Kirstin Godsk</dc:creator>
  <cp:lastModifiedBy>Kirstin Godsk</cp:lastModifiedBy>
  <cp:revision>12</cp:revision>
  <dcterms:modified xsi:type="dcterms:W3CDTF">2025-05-03T16:42:00Z</dcterms:modified>
</cp:coreProperties>
</file>