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E9739-1718-A41F-A210-B441723FD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666DA6-59D8-B185-040E-2DE1239D1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F32CFA-2F4A-6451-CE94-05DA431BC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7D656C-0EE2-C841-FF99-AD9F2950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FB4C8D-B727-978D-DC45-8701DD13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696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BBC1FA-5245-E85F-7A6D-8EA80E04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89FAD8-F532-8D5F-F3A3-67CFCF0E6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568E9B-2623-5390-D6C8-D6823DA2A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175AD9-4694-E8DD-7C61-E7F9E6E7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9D6CA4-96C8-ABCE-187C-EF1FC442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806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B612B-325A-1202-DC15-99F8A38D8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83DB01-134D-652C-DB56-D94CF14C1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EF5F69-F86D-C582-6D6E-AC2E50EA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BF660A-E1C7-A1C7-8CF4-02C0C19AA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2B7ECF-2BFB-0071-6E54-53E73DF1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945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8B049-1FA9-760A-2801-4705C3EA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729D76-EFB1-E48E-A10A-9F552BB02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BD364F9-688B-470B-F7CA-B4AF1C1FF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0BC6B8-3816-4DBE-329E-20F9E682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530A67-3A58-3DD3-C41B-5D54E8DB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1FA6D1-85C4-31A6-E413-B1572E9C0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315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09761-BBC5-440E-BD33-4364C4990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B0A9FB-59D4-A6A9-F3EB-8C3DED1BF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72E5C8-D950-001D-1471-0554DE4B2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7583995-AD2F-7B32-7002-944199BDC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E0608AD-77CE-C19E-B0F5-1707D35DA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BB8E706-936B-574F-D89B-17CD8E1A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1FC6B18-A99E-4FB5-01F2-B31FA9C2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C8A89D6-6467-FF4F-465B-F5A1C391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876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E89CCF-6E07-1D3B-C759-34A8BD21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CBB94CC-FC0C-3F7C-3FA4-5C29C29E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2950F9-1C62-D4C2-DEBC-FD44489F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2F0C8C-4517-4FEA-E004-7BD20C35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834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D65536B-9F9C-6130-E75B-DDC60DEF2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D4535B9-A991-5A92-C908-884F2DEC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A6D2B4-98A0-8043-6089-AFE0B2F1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8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B7FD3-4859-9FD5-7429-8EE270328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C91FFB-B9CB-F392-3C03-B1E15807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707B030-4FF9-77AF-424D-A788B890F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4C77DB1-3BCA-E4FE-4977-000BCA1B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434FE8-0B82-FB92-6F58-6C473D4B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14FF43-1127-27E3-CE36-8D8F19DAC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5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DBF5D-CA44-0CC8-12AB-5DE209F3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8218448-4EBA-0E70-1A67-58CD4696E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452EDE-65BC-7C8F-6C12-2A0CC306A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481482A-32B2-ABBB-A43C-CA4157E25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782CBD-E258-97D5-0700-6D5BFF89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51AB92-C596-6A7C-8C9A-B43B32AB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24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DA3CE-6B2F-1410-592D-70D7E0B78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232E77-6DE6-4AE5-AB85-EA369B306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A8FFDA-2FF5-0F17-EFCC-09AF7218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FA9B9E-97DF-9CAF-B142-47B37D5AF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BF1057-8C9E-39E1-2A65-B5A13994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74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F1A76EE-F4D9-74CD-2CA5-9DFFE13BC4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41024B5-7507-B69D-3AD3-17BA5DAEE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DE9CF6-53B0-6EEB-E33F-020666127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0979C4-7A5B-B301-634D-F8625348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EF2075-4B4C-15CE-265F-FA20CA23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284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E1E000E-CE8E-4518-716C-20F9F43F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C0A287-3C5C-3375-6A2F-D4AA40F1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110E36-192B-456B-D76F-2DF9D4132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62C7A5-1004-4246-AA5E-58FCD8D9FAB9}" type="datetimeFigureOut">
              <a:rPr lang="da-DK" smtClean="0"/>
              <a:t>07.05.2025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D36B27-CDAF-86BD-AB65-9E0372BC4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A354AF-C4AA-D8B2-C78D-688E9B33F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34920-09F4-4C49-9F66-162EF239EB3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19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76DDC-1C85-95FE-2479-C86DE4F5D4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Farvesymbolik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BC1F91E-4AC3-41F0-1AA8-070321583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Farvesymbolik handler om, hvordan farver bruges til at formidle stemninger, følelser, temaer og betydninger i tekster, billeder, film og andre udtryksformer. Her er en oversigt i punktform, der forklarer, hvad farvesymbolik er, og hvordan det kan bruges i analyse og fortolkning: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7726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E05A70-425F-D9F5-A761-B8808AF0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916"/>
          </a:xfrm>
        </p:spPr>
        <p:txBody>
          <a:bodyPr/>
          <a:lstStyle/>
          <a:p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Hvad er farvesymbolik? Farver som et bevidst stilistisk greb</a:t>
            </a:r>
            <a:b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F57234-9659-FE7D-BE17-870E17BF2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Farver har kulturelt og psykologisk betingede betydninger.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Symbolikken kan variere afhængigt af kontekst, kultur og tid.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Farver bruges ofte bevidst af forfattere, kunstnere og filmskabere til at understøtte temaer og karakterudvikling.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husk på altid at undersøge farven i værkets kontekst – en liste over typiske tendenser til en farves symbolik er kun en guide – lad værket og den centrale tematik være din guide for farvens betydning!</a:t>
            </a:r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968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605BC-E93C-0EF9-6F59-150F2013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50"/>
              </a:spcBef>
              <a:spcAft>
                <a:spcPts val="450"/>
              </a:spcAf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Typiske farvers symbolik (generelt i vestlig kultur):</a:t>
            </a:r>
            <a:b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NB: 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(husk på at undersøge farven i værkets kontekst – dette er IKKE en tjekliste):</a:t>
            </a:r>
            <a:br>
              <a:rPr lang="da-DK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D13682-0705-7CC8-375C-86B0AC606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Rød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Kærlighed, lidenskab, fare, vrede, energi.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Blå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Ro, sorg, kulde, stabilitet, intellekt.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Gul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Glæde, energi, misundelse, falskhed.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Grøn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Natur, håb, vækst, jalousi, forgiftning.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Sort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Død, ondskab, sorg, elegance, magt.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Hvid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Renhed, uskyld, fred, tomhed, kulde.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Lilla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Mystik, spiritualitet, magt, luksus.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Grå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Neutralitet, tristhed, tvetydighed, kedsomhed.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3250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8F101-59FC-101E-8FA8-CAA89DEF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b="1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Guide til at anvende farvesymbolik i analyse og fortolkning:</a:t>
            </a:r>
            <a:br>
              <a:rPr lang="da-DK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72CFC6-7A16-2933-A94F-085C6BC35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Identificér farverne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Hvilke farver er fremtrædende i teksten, billedet eller filmen? Er der et skift? 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Kontekstualisér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Hvilken stemning eller situation optræder farven i?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Kombinér med temaer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Hvordan understøtter farven tekstens overordnede temaer?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Karakteranalyse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Hvilke farver forbindes med bestemte personer, og hvad siger det om dem?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Udvikling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Ændrer farvebrugen sig i løbet af værket? Hvad kan det symbolisere?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da-DK" sz="1800" b="1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Kulturel betydning</a:t>
            </a:r>
            <a:r>
              <a:rPr lang="da-DK" sz="1800" dirty="0">
                <a:solidFill>
                  <a:srgbClr val="42424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Overvej om farverne har en særlig betydning i den kultur, værket stammer fra.</a:t>
            </a:r>
            <a:endParaRPr lang="da-DK" sz="1800" dirty="0">
              <a:solidFill>
                <a:srgbClr val="4242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62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357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Segoe UI</vt:lpstr>
      <vt:lpstr>Symbol</vt:lpstr>
      <vt:lpstr>Times New Roman</vt:lpstr>
      <vt:lpstr>Office-tema</vt:lpstr>
      <vt:lpstr>Farvesymbolik</vt:lpstr>
      <vt:lpstr>Hvad er farvesymbolik? Farver som et bevidst stilistisk greb </vt:lpstr>
      <vt:lpstr>Typiske farvers symbolik (generelt i vestlig kultur): NB: (husk på at undersøge farven i værkets kontekst – dette er IKKE en tjekliste): </vt:lpstr>
      <vt:lpstr> Guide til at anvende farvesymbolik i analyse og fortolkning: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Ørnbo</dc:creator>
  <cp:lastModifiedBy>Zoe Ørnbo</cp:lastModifiedBy>
  <cp:revision>1</cp:revision>
  <dcterms:created xsi:type="dcterms:W3CDTF">2025-05-07T05:09:03Z</dcterms:created>
  <dcterms:modified xsi:type="dcterms:W3CDTF">2025-05-07T05:13:13Z</dcterms:modified>
</cp:coreProperties>
</file>