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D8D071-3F19-4E4B-AB99-DAD2B943D0C5}" v="1" dt="2025-08-06T07:02:21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gga Nørgaard Madsbøll" userId="3eea0757-9a96-4303-b32f-c3361534074e" providerId="ADAL" clId="{72D8D071-3F19-4E4B-AB99-DAD2B943D0C5}"/>
    <pc:docChg chg="custSel modSld">
      <pc:chgData name="Vigga Nørgaard Madsbøll" userId="3eea0757-9a96-4303-b32f-c3361534074e" providerId="ADAL" clId="{72D8D071-3F19-4E4B-AB99-DAD2B943D0C5}" dt="2025-08-06T07:02:21.180" v="132"/>
      <pc:docMkLst>
        <pc:docMk/>
      </pc:docMkLst>
      <pc:sldChg chg="addSp delSp modSp mod modAnim">
        <pc:chgData name="Vigga Nørgaard Madsbøll" userId="3eea0757-9a96-4303-b32f-c3361534074e" providerId="ADAL" clId="{72D8D071-3F19-4E4B-AB99-DAD2B943D0C5}" dt="2025-08-06T07:02:21.180" v="132"/>
        <pc:sldMkLst>
          <pc:docMk/>
          <pc:sldMk cId="0" sldId="264"/>
        </pc:sldMkLst>
        <pc:spChg chg="del">
          <ac:chgData name="Vigga Nørgaard Madsbøll" userId="3eea0757-9a96-4303-b32f-c3361534074e" providerId="ADAL" clId="{72D8D071-3F19-4E4B-AB99-DAD2B943D0C5}" dt="2025-08-06T07:00:21.724" v="0" actId="478"/>
          <ac:spMkLst>
            <pc:docMk/>
            <pc:sldMk cId="0" sldId="264"/>
            <ac:spMk id="3" creationId="{00000000-0000-0000-0000-000000000000}"/>
          </ac:spMkLst>
        </pc:spChg>
        <pc:graphicFrameChg chg="add mod modGraphic">
          <ac:chgData name="Vigga Nørgaard Madsbøll" userId="3eea0757-9a96-4303-b32f-c3361534074e" providerId="ADAL" clId="{72D8D071-3F19-4E4B-AB99-DAD2B943D0C5}" dt="2025-08-06T07:02:08.030" v="131" actId="5793"/>
          <ac:graphicFrameMkLst>
            <pc:docMk/>
            <pc:sldMk cId="0" sldId="264"/>
            <ac:graphicFrameMk id="5" creationId="{C5E0D47E-0127-0AA7-094C-8C7A0B73E1B7}"/>
          </ac:graphicFrameMkLst>
        </pc:graphicFrameChg>
        <pc:picChg chg="mod">
          <ac:chgData name="Vigga Nørgaard Madsbøll" userId="3eea0757-9a96-4303-b32f-c3361534074e" providerId="ADAL" clId="{72D8D071-3F19-4E4B-AB99-DAD2B943D0C5}" dt="2025-08-06T07:01:41.430" v="74" actId="1076"/>
          <ac:picMkLst>
            <pc:docMk/>
            <pc:sldMk cId="0" sldId="264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5EC34-5E17-414E-9043-62B58F705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514AD4B-2DB0-4E71-9312-594F472EA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05D542-611D-4707-920E-8373419C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D7B6D7-3311-474E-A5C0-80FD3B764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179833-5BF3-45B8-882E-C05FA374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976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94166-0C5E-4435-97B7-75BAA4B3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44C289D-0B9A-48A0-926D-EB73DE89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9E9889-06A8-40E9-B205-CD94C92B4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5E2078-10B8-46D6-9ECE-076D9DEE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039A8C-2F66-4B21-9ED6-EEE340D4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320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228BBDA-7911-418D-A8E4-779DC1CF3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E3244BB-4FB4-4C81-8AEA-9A5A23A9C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6BE01A-B135-490B-867A-17D130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26FF5C-439D-46D1-AB07-F3CCD4DED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1B50EF-D2B6-4222-BE72-D911216B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04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7CCAD-4FF7-43B9-8F5C-BD6EFFEB8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BF4EF96-C0E3-43DC-B86B-CA73B65CB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7952B5-E13C-4F9F-B5FE-3660834F1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768D27-0F23-429E-8689-BE5B59D2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7B8DB2-044B-4E5C-8A27-F4D4B51E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202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D5F65-75C5-43C7-84A4-57ECC21A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52C59C6-59BB-4887-BD84-05268D0D1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645D7E-6224-4550-8CB4-3FFD0811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DD527A2-F6AF-4BDF-B680-277F0BAE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5867DB-C754-475A-81A8-08AA6770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576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B25A2-0643-4130-9FE8-6A8F205C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5956E2-9CBC-4418-8093-528A14047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3AD0454-2837-40CF-BB13-39E543FFA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ABDA0C-B5FD-435B-B30E-55B707DA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8145BE-17C0-44CC-938F-D6D629016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2D2CA0-1018-4D72-990F-E5F93BA2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13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134DD-8028-458B-9D6D-F9BAF9C5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3932F1-266F-45AE-B036-B9BD28BD3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E648E97-0508-4408-A149-E99EF61B2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210F668-1C8B-427F-B744-9A899DE8C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A11B729-0B31-490B-9D04-5553294B7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87BD162-7BC3-4CFD-9E0B-84642B68E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8BF45FA-677A-4FB8-B034-109B1E03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1137A03-F610-422E-8051-8295D6007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333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13FAD-22D8-4A31-9970-5E075F3C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D4046A1-F772-4855-A68F-82D53E3D3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5CC5ADF-3FC6-480D-882D-F6E35379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D1C2034-6F8D-4B08-9323-6FE7ED91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389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E1C0E27-2326-41A7-8CE8-973286C4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0FFC4B4-87AA-4494-9F2C-B94E79ECF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CEDC650-669F-4DFB-B722-8D5ECEEE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3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05BA71-C7A1-41BB-9397-104AF9E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BF90FC-E07B-4102-8709-94DE2773B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64BDF6-A54E-42F5-B430-DE461FA60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2A8757-B088-4270-BE91-2C8AAAC0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B5B40E-5C5C-4773-BE62-8C2A4E77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E7CA9CF-632E-4F65-980D-E21BC3BA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485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51A55-E8E9-4A2E-B314-0423FCD7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285F320-E840-4E8F-9FC4-51496602D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EF18DC-DEC8-4227-B36E-E17C0B4F2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FBBEFBF-3197-4059-856E-37C54A674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3281945-3A05-44A5-B1CD-7D01B539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F5CC39E-9EE7-43B0-9321-E1B7B213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50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CA5C62B-E3BF-459C-856D-AACBC1EBD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9088352-D5D9-4A08-98B3-36D2DD95E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62DF23-6EB7-4E5E-9035-87A8533A9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CC25-44D3-485E-88D3-6A13FBE54763}" type="datetimeFigureOut">
              <a:rPr lang="da-DK" smtClean="0"/>
              <a:t>06-08-2025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199F9B-AEC1-4AF6-AAFF-B6AD90159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C40FE9-C7BA-49E3-81AE-485020AB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68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D2C7E-9417-448A-A65B-343081B8C6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Urban heat </a:t>
            </a:r>
            <a:r>
              <a:rPr lang="da-DK"/>
              <a:t>island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690457-C49F-43C1-A401-33C5EB66E3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984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44625"/>
            <a:ext cx="7772400" cy="864096"/>
          </a:xfrm>
        </p:spPr>
        <p:txBody>
          <a:bodyPr>
            <a:normAutofit/>
          </a:bodyPr>
          <a:lstStyle/>
          <a:p>
            <a:r>
              <a:rPr lang="da-DK" sz="2800" dirty="0"/>
              <a:t>Termisk lavtryk over byen</a:t>
            </a:r>
          </a:p>
        </p:txBody>
      </p:sp>
      <p:pic>
        <p:nvPicPr>
          <p:cNvPr id="4" name="Billede 3" descr="UrbanHeatIs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88870" y="915917"/>
            <a:ext cx="7414260" cy="5052060"/>
          </a:xfrm>
          <a:prstGeom prst="rect">
            <a:avLst/>
          </a:prstGeom>
        </p:spPr>
      </p:pic>
      <p:sp>
        <p:nvSpPr>
          <p:cNvPr id="9" name="Højrepil 8"/>
          <p:cNvSpPr/>
          <p:nvPr/>
        </p:nvSpPr>
        <p:spPr>
          <a:xfrm>
            <a:off x="3359696" y="393305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Højrepil 9"/>
          <p:cNvSpPr/>
          <p:nvPr/>
        </p:nvSpPr>
        <p:spPr>
          <a:xfrm rot="10800000">
            <a:off x="6528048" y="393305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Højrepil 10"/>
          <p:cNvSpPr/>
          <p:nvPr/>
        </p:nvSpPr>
        <p:spPr>
          <a:xfrm rot="16200000">
            <a:off x="5195900" y="2744924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Højrepil 11"/>
          <p:cNvSpPr/>
          <p:nvPr/>
        </p:nvSpPr>
        <p:spPr>
          <a:xfrm rot="10800000">
            <a:off x="3359696" y="1772817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Højrepil 12"/>
          <p:cNvSpPr/>
          <p:nvPr/>
        </p:nvSpPr>
        <p:spPr>
          <a:xfrm>
            <a:off x="6528048" y="177281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Højrepil 13"/>
          <p:cNvSpPr/>
          <p:nvPr/>
        </p:nvSpPr>
        <p:spPr>
          <a:xfrm rot="5400000">
            <a:off x="8148228" y="2888940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Højrepil 14"/>
          <p:cNvSpPr/>
          <p:nvPr/>
        </p:nvSpPr>
        <p:spPr>
          <a:xfrm rot="5400000">
            <a:off x="2459596" y="2888940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5E0D47E-0127-0AA7-094C-8C7A0B73E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50819"/>
              </p:ext>
            </p:extLst>
          </p:nvPr>
        </p:nvGraphicFramePr>
        <p:xfrm>
          <a:off x="0" y="37429"/>
          <a:ext cx="2388870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8870">
                  <a:extLst>
                    <a:ext uri="{9D8B030D-6E8A-4147-A177-3AD203B41FA5}">
                      <a16:colId xmlns:a16="http://schemas.microsoft.com/office/drawing/2014/main" val="246507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Årsager: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286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Albedoværdier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769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Mindsket fordampning (vand ledt væk i kloakker)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698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Varmeudledning fra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dirty="0"/>
                        <a:t>Huse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dirty="0"/>
                        <a:t>Biler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dirty="0"/>
                        <a:t>Klimaanlæg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44006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D9FC6AC-4A12-4825-8ABE-0732B8EF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lede 1" descr="Et billede, der indeholder tekst, skærmbillede, kort&#10;&#10;Automatisk genereret beskrivelse">
            <a:extLst>
              <a:ext uri="{FF2B5EF4-FFF2-40B4-BE49-F238E27FC236}">
                <a16:creationId xmlns:a16="http://schemas.microsoft.com/office/drawing/2014/main" id="{73D70DEC-1EA0-AE97-8803-DF314D1F8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8" r="1" b="1"/>
          <a:stretch/>
        </p:blipFill>
        <p:spPr bwMode="auto">
          <a:xfrm>
            <a:off x="1" y="10"/>
            <a:ext cx="11862683" cy="6857990"/>
          </a:xfrm>
          <a:custGeom>
            <a:avLst/>
            <a:gdLst/>
            <a:ahLst/>
            <a:cxnLst/>
            <a:rect l="l" t="t" r="r" b="b"/>
            <a:pathLst>
              <a:path w="11862683" h="6858000">
                <a:moveTo>
                  <a:pt x="0" y="0"/>
                </a:moveTo>
                <a:lnTo>
                  <a:pt x="4038600" y="0"/>
                </a:lnTo>
                <a:lnTo>
                  <a:pt x="4114800" y="0"/>
                </a:lnTo>
                <a:lnTo>
                  <a:pt x="4282294" y="0"/>
                </a:lnTo>
                <a:lnTo>
                  <a:pt x="6139260" y="0"/>
                </a:lnTo>
                <a:lnTo>
                  <a:pt x="6362810" y="0"/>
                </a:lnTo>
                <a:lnTo>
                  <a:pt x="7272221" y="0"/>
                </a:lnTo>
                <a:lnTo>
                  <a:pt x="10815342" y="0"/>
                </a:lnTo>
                <a:cubicBezTo>
                  <a:pt x="10709672" y="35571"/>
                  <a:pt x="10607020" y="78255"/>
                  <a:pt x="10501350" y="110269"/>
                </a:cubicBezTo>
                <a:cubicBezTo>
                  <a:pt x="10516447" y="145839"/>
                  <a:pt x="10531542" y="138725"/>
                  <a:pt x="10546639" y="135168"/>
                </a:cubicBezTo>
                <a:cubicBezTo>
                  <a:pt x="10637212" y="120941"/>
                  <a:pt x="10730806" y="110269"/>
                  <a:pt x="10818360" y="71141"/>
                </a:cubicBezTo>
                <a:cubicBezTo>
                  <a:pt x="10839496" y="64027"/>
                  <a:pt x="10863648" y="64027"/>
                  <a:pt x="10872705" y="88927"/>
                </a:cubicBezTo>
                <a:cubicBezTo>
                  <a:pt x="10887801" y="124497"/>
                  <a:pt x="10866668" y="145839"/>
                  <a:pt x="10845532" y="163625"/>
                </a:cubicBezTo>
                <a:cubicBezTo>
                  <a:pt x="10809304" y="195638"/>
                  <a:pt x="10767036" y="188525"/>
                  <a:pt x="10727787" y="192082"/>
                </a:cubicBezTo>
                <a:cubicBezTo>
                  <a:pt x="10619098" y="209867"/>
                  <a:pt x="10567772" y="259665"/>
                  <a:pt x="10543619" y="373491"/>
                </a:cubicBezTo>
                <a:cubicBezTo>
                  <a:pt x="10637212" y="327250"/>
                  <a:pt x="10730806" y="384162"/>
                  <a:pt x="10821380" y="352148"/>
                </a:cubicBezTo>
                <a:cubicBezTo>
                  <a:pt x="10845532" y="345034"/>
                  <a:pt x="10881763" y="355706"/>
                  <a:pt x="10869686" y="394834"/>
                </a:cubicBezTo>
                <a:cubicBezTo>
                  <a:pt x="10857610" y="430405"/>
                  <a:pt x="10818360" y="458860"/>
                  <a:pt x="10887801" y="451747"/>
                </a:cubicBezTo>
                <a:cubicBezTo>
                  <a:pt x="10939127" y="448189"/>
                  <a:pt x="10954222" y="405504"/>
                  <a:pt x="10969318" y="359262"/>
                </a:cubicBezTo>
                <a:cubicBezTo>
                  <a:pt x="10981394" y="334364"/>
                  <a:pt x="11014605" y="320135"/>
                  <a:pt x="11038758" y="334364"/>
                </a:cubicBezTo>
                <a:cubicBezTo>
                  <a:pt x="11068949" y="348592"/>
                  <a:pt x="11059892" y="387720"/>
                  <a:pt x="11059892" y="416176"/>
                </a:cubicBezTo>
                <a:cubicBezTo>
                  <a:pt x="11062912" y="469532"/>
                  <a:pt x="11038758" y="494431"/>
                  <a:pt x="10996491" y="505101"/>
                </a:cubicBezTo>
                <a:cubicBezTo>
                  <a:pt x="10945164" y="519330"/>
                  <a:pt x="10893840" y="537116"/>
                  <a:pt x="10827418" y="558458"/>
                </a:cubicBezTo>
                <a:cubicBezTo>
                  <a:pt x="10899878" y="594028"/>
                  <a:pt x="10954222" y="586915"/>
                  <a:pt x="11008566" y="558458"/>
                </a:cubicBezTo>
                <a:cubicBezTo>
                  <a:pt x="11074988" y="526444"/>
                  <a:pt x="11162542" y="483759"/>
                  <a:pt x="11216886" y="522887"/>
                </a:cubicBezTo>
                <a:cubicBezTo>
                  <a:pt x="11298403" y="579800"/>
                  <a:pt x="11364824" y="544229"/>
                  <a:pt x="11437284" y="533558"/>
                </a:cubicBezTo>
                <a:cubicBezTo>
                  <a:pt x="11588242" y="512216"/>
                  <a:pt x="11494648" y="480203"/>
                  <a:pt x="11645605" y="462417"/>
                </a:cubicBezTo>
                <a:cubicBezTo>
                  <a:pt x="11705988" y="455303"/>
                  <a:pt x="11769390" y="426847"/>
                  <a:pt x="11856944" y="465975"/>
                </a:cubicBezTo>
                <a:cubicBezTo>
                  <a:pt x="11461437" y="672284"/>
                  <a:pt x="11274250" y="658055"/>
                  <a:pt x="10921012" y="910606"/>
                </a:cubicBezTo>
                <a:cubicBezTo>
                  <a:pt x="10936107" y="935506"/>
                  <a:pt x="10951202" y="924835"/>
                  <a:pt x="10966299" y="921277"/>
                </a:cubicBezTo>
                <a:cubicBezTo>
                  <a:pt x="10990452" y="917720"/>
                  <a:pt x="11020644" y="903491"/>
                  <a:pt x="11026682" y="949734"/>
                </a:cubicBezTo>
                <a:cubicBezTo>
                  <a:pt x="11029702" y="985305"/>
                  <a:pt x="11011585" y="1003089"/>
                  <a:pt x="10981394" y="1006647"/>
                </a:cubicBezTo>
                <a:cubicBezTo>
                  <a:pt x="10893840" y="1020875"/>
                  <a:pt x="10815342" y="1070674"/>
                  <a:pt x="10736844" y="1113358"/>
                </a:cubicBezTo>
                <a:cubicBezTo>
                  <a:pt x="10700615" y="1131144"/>
                  <a:pt x="10661366" y="1156043"/>
                  <a:pt x="10676462" y="1220069"/>
                </a:cubicBezTo>
                <a:cubicBezTo>
                  <a:pt x="10706652" y="1237855"/>
                  <a:pt x="10727787" y="1212955"/>
                  <a:pt x="10751940" y="1209399"/>
                </a:cubicBezTo>
                <a:cubicBezTo>
                  <a:pt x="10776093" y="1205842"/>
                  <a:pt x="10833457" y="1220069"/>
                  <a:pt x="10818360" y="1230741"/>
                </a:cubicBezTo>
                <a:cubicBezTo>
                  <a:pt x="10748920" y="1269868"/>
                  <a:pt x="10875724" y="1365909"/>
                  <a:pt x="10791190" y="1365909"/>
                </a:cubicBezTo>
                <a:cubicBezTo>
                  <a:pt x="10652309" y="1365909"/>
                  <a:pt x="10576830" y="1536647"/>
                  <a:pt x="10443988" y="1540204"/>
                </a:cubicBezTo>
                <a:cubicBezTo>
                  <a:pt x="10422854" y="1540204"/>
                  <a:pt x="10413797" y="1572219"/>
                  <a:pt x="10413797" y="1597117"/>
                </a:cubicBezTo>
                <a:cubicBezTo>
                  <a:pt x="10413797" y="1629132"/>
                  <a:pt x="10434930" y="1632688"/>
                  <a:pt x="10456064" y="1636245"/>
                </a:cubicBezTo>
                <a:cubicBezTo>
                  <a:pt x="10489275" y="1639802"/>
                  <a:pt x="10525504" y="1597117"/>
                  <a:pt x="10567772" y="1657587"/>
                </a:cubicBezTo>
                <a:cubicBezTo>
                  <a:pt x="10489275" y="1693158"/>
                  <a:pt x="10407758" y="1728729"/>
                  <a:pt x="10410777" y="1849668"/>
                </a:cubicBezTo>
                <a:cubicBezTo>
                  <a:pt x="10410777" y="1881683"/>
                  <a:pt x="10377566" y="1895910"/>
                  <a:pt x="10353413" y="1903025"/>
                </a:cubicBezTo>
                <a:cubicBezTo>
                  <a:pt x="10311146" y="1917252"/>
                  <a:pt x="10277935" y="1938595"/>
                  <a:pt x="10253782" y="1984836"/>
                </a:cubicBezTo>
                <a:cubicBezTo>
                  <a:pt x="10253782" y="1995507"/>
                  <a:pt x="10253782" y="2002622"/>
                  <a:pt x="10253782" y="2013292"/>
                </a:cubicBezTo>
                <a:cubicBezTo>
                  <a:pt x="10259820" y="2123562"/>
                  <a:pt x="10320202" y="2120004"/>
                  <a:pt x="10386624" y="2102219"/>
                </a:cubicBezTo>
                <a:cubicBezTo>
                  <a:pt x="10465122" y="2080877"/>
                  <a:pt x="10543619" y="2038192"/>
                  <a:pt x="10628156" y="2077320"/>
                </a:cubicBezTo>
                <a:cubicBezTo>
                  <a:pt x="10510408" y="2130676"/>
                  <a:pt x="10380586" y="2134233"/>
                  <a:pt x="10271896" y="2208931"/>
                </a:cubicBezTo>
                <a:cubicBezTo>
                  <a:pt x="10676462" y="2223159"/>
                  <a:pt x="11032720" y="1984836"/>
                  <a:pt x="11425208" y="1892353"/>
                </a:cubicBezTo>
                <a:cubicBezTo>
                  <a:pt x="11413131" y="1952823"/>
                  <a:pt x="11379920" y="1967051"/>
                  <a:pt x="11352748" y="1974165"/>
                </a:cubicBezTo>
                <a:cubicBezTo>
                  <a:pt x="11207830" y="2020407"/>
                  <a:pt x="11081026" y="2112891"/>
                  <a:pt x="10948184" y="2191146"/>
                </a:cubicBezTo>
                <a:cubicBezTo>
                  <a:pt x="10893840" y="2223159"/>
                  <a:pt x="10854590" y="2258731"/>
                  <a:pt x="10833457" y="2326314"/>
                </a:cubicBezTo>
                <a:cubicBezTo>
                  <a:pt x="10815342" y="2390340"/>
                  <a:pt x="10779112" y="2418796"/>
                  <a:pt x="10712690" y="2401012"/>
                </a:cubicBezTo>
                <a:cubicBezTo>
                  <a:pt x="10658346" y="2386784"/>
                  <a:pt x="10600982" y="2393898"/>
                  <a:pt x="10543619" y="2401012"/>
                </a:cubicBezTo>
                <a:cubicBezTo>
                  <a:pt x="10480218" y="2408126"/>
                  <a:pt x="10407758" y="2479267"/>
                  <a:pt x="10422854" y="2518395"/>
                </a:cubicBezTo>
                <a:cubicBezTo>
                  <a:pt x="10453044" y="2582422"/>
                  <a:pt x="10504370" y="2550408"/>
                  <a:pt x="10546639" y="2543294"/>
                </a:cubicBezTo>
                <a:cubicBezTo>
                  <a:pt x="10597964" y="2536181"/>
                  <a:pt x="10691556" y="2518395"/>
                  <a:pt x="10691556" y="2525509"/>
                </a:cubicBezTo>
                <a:cubicBezTo>
                  <a:pt x="10724768" y="2685576"/>
                  <a:pt x="10800246" y="2564636"/>
                  <a:pt x="10854590" y="2564636"/>
                </a:cubicBezTo>
                <a:cubicBezTo>
                  <a:pt x="10905916" y="2564636"/>
                  <a:pt x="10957241" y="2546851"/>
                  <a:pt x="11005548" y="2532623"/>
                </a:cubicBezTo>
                <a:cubicBezTo>
                  <a:pt x="11068949" y="2514837"/>
                  <a:pt x="11126312" y="2546851"/>
                  <a:pt x="11186696" y="2553965"/>
                </a:cubicBezTo>
                <a:cubicBezTo>
                  <a:pt x="11241040" y="2561080"/>
                  <a:pt x="11210850" y="2653563"/>
                  <a:pt x="11244060" y="2692689"/>
                </a:cubicBezTo>
                <a:cubicBezTo>
                  <a:pt x="11250097" y="2703362"/>
                  <a:pt x="11256136" y="2703362"/>
                  <a:pt x="11262174" y="2703362"/>
                </a:cubicBezTo>
                <a:cubicBezTo>
                  <a:pt x="11280289" y="2980812"/>
                  <a:pt x="11597299" y="2913227"/>
                  <a:pt x="11597299" y="2923898"/>
                </a:cubicBezTo>
                <a:cubicBezTo>
                  <a:pt x="11624471" y="2941684"/>
                  <a:pt x="11657682" y="2899000"/>
                  <a:pt x="11690892" y="2941684"/>
                </a:cubicBezTo>
                <a:cubicBezTo>
                  <a:pt x="11548993" y="3137322"/>
                  <a:pt x="11331614" y="3183563"/>
                  <a:pt x="11138390" y="3329402"/>
                </a:cubicBezTo>
                <a:cubicBezTo>
                  <a:pt x="11298403" y="3379202"/>
                  <a:pt x="11391998" y="3208463"/>
                  <a:pt x="11509744" y="3229805"/>
                </a:cubicBezTo>
                <a:cubicBezTo>
                  <a:pt x="11567107" y="3283162"/>
                  <a:pt x="11395016" y="3368530"/>
                  <a:pt x="11561068" y="3393429"/>
                </a:cubicBezTo>
                <a:cubicBezTo>
                  <a:pt x="11488610" y="3439672"/>
                  <a:pt x="11437284" y="3485914"/>
                  <a:pt x="11385959" y="3539269"/>
                </a:cubicBezTo>
                <a:cubicBezTo>
                  <a:pt x="11298403" y="3635309"/>
                  <a:pt x="11280289" y="3699337"/>
                  <a:pt x="11322556" y="3827390"/>
                </a:cubicBezTo>
                <a:cubicBezTo>
                  <a:pt x="11349730" y="3912759"/>
                  <a:pt x="11388978" y="3991015"/>
                  <a:pt x="11352748" y="4090612"/>
                </a:cubicBezTo>
                <a:cubicBezTo>
                  <a:pt x="11328595" y="4158196"/>
                  <a:pt x="11337653" y="4204438"/>
                  <a:pt x="11428226" y="4172424"/>
                </a:cubicBezTo>
                <a:cubicBezTo>
                  <a:pt x="11524840" y="4140411"/>
                  <a:pt x="11561068" y="4200882"/>
                  <a:pt x="11536915" y="4321821"/>
                </a:cubicBezTo>
                <a:cubicBezTo>
                  <a:pt x="11521821" y="4400076"/>
                  <a:pt x="11536915" y="4424975"/>
                  <a:pt x="11603338" y="4414305"/>
                </a:cubicBezTo>
                <a:cubicBezTo>
                  <a:pt x="11675796" y="4403633"/>
                  <a:pt x="11745236" y="4353835"/>
                  <a:pt x="11835811" y="4378734"/>
                </a:cubicBezTo>
                <a:cubicBezTo>
                  <a:pt x="11763352" y="4521016"/>
                  <a:pt x="11609374" y="4478331"/>
                  <a:pt x="11524840" y="4613499"/>
                </a:cubicBezTo>
                <a:cubicBezTo>
                  <a:pt x="11624471" y="4613499"/>
                  <a:pt x="11702969" y="4613499"/>
                  <a:pt x="11775427" y="4585042"/>
                </a:cubicBezTo>
                <a:cubicBezTo>
                  <a:pt x="11805619" y="4574373"/>
                  <a:pt x="11838830" y="4560144"/>
                  <a:pt x="11856944" y="4602828"/>
                </a:cubicBezTo>
                <a:cubicBezTo>
                  <a:pt x="11878080" y="4652628"/>
                  <a:pt x="11835811" y="4670412"/>
                  <a:pt x="11811658" y="4677526"/>
                </a:cubicBezTo>
                <a:cubicBezTo>
                  <a:pt x="11742216" y="4702425"/>
                  <a:pt x="11687874" y="4759339"/>
                  <a:pt x="11627490" y="4805580"/>
                </a:cubicBezTo>
                <a:cubicBezTo>
                  <a:pt x="11497668" y="4905177"/>
                  <a:pt x="11355767" y="4990547"/>
                  <a:pt x="11247078" y="5154171"/>
                </a:cubicBezTo>
                <a:cubicBezTo>
                  <a:pt x="11382940" y="5111487"/>
                  <a:pt x="11485590" y="5011889"/>
                  <a:pt x="11615414" y="4994104"/>
                </a:cubicBezTo>
                <a:cubicBezTo>
                  <a:pt x="11503704" y="5143500"/>
                  <a:pt x="11361806" y="5243097"/>
                  <a:pt x="11228964" y="5353367"/>
                </a:cubicBezTo>
                <a:cubicBezTo>
                  <a:pt x="11189714" y="5385379"/>
                  <a:pt x="11150466" y="5406721"/>
                  <a:pt x="11144428" y="5474306"/>
                </a:cubicBezTo>
                <a:cubicBezTo>
                  <a:pt x="11126312" y="5605917"/>
                  <a:pt x="11078008" y="5712629"/>
                  <a:pt x="10969318" y="5769542"/>
                </a:cubicBezTo>
                <a:cubicBezTo>
                  <a:pt x="10969318" y="5769542"/>
                  <a:pt x="10975356" y="5790884"/>
                  <a:pt x="10978374" y="5801555"/>
                </a:cubicBezTo>
                <a:cubicBezTo>
                  <a:pt x="11044797" y="5805112"/>
                  <a:pt x="11096122" y="5726858"/>
                  <a:pt x="11177639" y="5755314"/>
                </a:cubicBezTo>
                <a:cubicBezTo>
                  <a:pt x="11096122" y="5862025"/>
                  <a:pt x="11029702" y="5954508"/>
                  <a:pt x="10917992" y="6004307"/>
                </a:cubicBezTo>
                <a:cubicBezTo>
                  <a:pt x="10827418" y="6043434"/>
                  <a:pt x="10715710" y="6068335"/>
                  <a:pt x="10649289" y="6196388"/>
                </a:cubicBezTo>
                <a:cubicBezTo>
                  <a:pt x="10724768" y="6221287"/>
                  <a:pt x="10782132" y="6189274"/>
                  <a:pt x="10839496" y="6167932"/>
                </a:cubicBezTo>
                <a:cubicBezTo>
                  <a:pt x="10927050" y="6132361"/>
                  <a:pt x="11014605" y="6093234"/>
                  <a:pt x="11102160" y="6057663"/>
                </a:cubicBezTo>
                <a:cubicBezTo>
                  <a:pt x="11135372" y="6043434"/>
                  <a:pt x="11171600" y="6036320"/>
                  <a:pt x="11192734" y="6100347"/>
                </a:cubicBezTo>
                <a:cubicBezTo>
                  <a:pt x="11081026" y="6114575"/>
                  <a:pt x="11014605" y="6199945"/>
                  <a:pt x="10945164" y="6281757"/>
                </a:cubicBezTo>
                <a:cubicBezTo>
                  <a:pt x="10905916" y="6327999"/>
                  <a:pt x="10872705" y="6388469"/>
                  <a:pt x="10803265" y="6367127"/>
                </a:cubicBezTo>
                <a:cubicBezTo>
                  <a:pt x="10767036" y="6356456"/>
                  <a:pt x="10742882" y="6388469"/>
                  <a:pt x="10745901" y="6431153"/>
                </a:cubicBezTo>
                <a:cubicBezTo>
                  <a:pt x="10760998" y="6580550"/>
                  <a:pt x="10673442" y="6630349"/>
                  <a:pt x="10582868" y="6658805"/>
                </a:cubicBezTo>
                <a:cubicBezTo>
                  <a:pt x="10450026" y="6701489"/>
                  <a:pt x="10332280" y="6786859"/>
                  <a:pt x="10208496" y="6858000"/>
                </a:cubicBezTo>
                <a:lnTo>
                  <a:pt x="7272221" y="6858000"/>
                </a:lnTo>
                <a:lnTo>
                  <a:pt x="6362810" y="6858000"/>
                </a:lnTo>
                <a:lnTo>
                  <a:pt x="6139260" y="6858000"/>
                </a:lnTo>
                <a:lnTo>
                  <a:pt x="4282294" y="6858000"/>
                </a:lnTo>
                <a:lnTo>
                  <a:pt x="4114800" y="6858000"/>
                </a:lnTo>
                <a:lnTo>
                  <a:pt x="4038600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283939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Urban heat island</vt:lpstr>
      <vt:lpstr>Termisk lavtryk over byen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heat island</dc:title>
  <dc:creator>Vigga Nørgaard Madsbøll</dc:creator>
  <cp:lastModifiedBy>Vigga Nørgaard Madsbøll</cp:lastModifiedBy>
  <cp:revision>3</cp:revision>
  <dcterms:created xsi:type="dcterms:W3CDTF">2021-10-06T13:12:42Z</dcterms:created>
  <dcterms:modified xsi:type="dcterms:W3CDTF">2025-08-06T07:02:30Z</dcterms:modified>
</cp:coreProperties>
</file>