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DD858-2248-A13E-DF77-ED8030A87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Klimazoner og plantebælter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7D3E1B-AD22-4270-639C-FF4A1413E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041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EC4951A-740C-060A-E475-0B2EF837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7257"/>
            <a:ext cx="8964207" cy="37338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FE8E4A-3A82-788C-BA7C-5A11FDE1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19" y="576942"/>
            <a:ext cx="7598324" cy="1188720"/>
          </a:xfrm>
        </p:spPr>
        <p:txBody>
          <a:bodyPr/>
          <a:lstStyle/>
          <a:p>
            <a:r>
              <a:rPr lang="da-DK" dirty="0"/>
              <a:t>Klimazoner og plantebælter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9AA9B6A-AA47-BFCF-3369-5C3584CB9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53" t="33366" r="36834" b="32296"/>
          <a:stretch/>
        </p:blipFill>
        <p:spPr>
          <a:xfrm rot="16200000">
            <a:off x="8504042" y="459497"/>
            <a:ext cx="4147457" cy="32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12D750-9715-2EEA-3B73-605C283D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299242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da-DK" dirty="0"/>
              <a:t>Klimazoner og plantebælter</a:t>
            </a:r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21E5401-5C45-F969-30F9-F3CD7D1A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76" y="768630"/>
            <a:ext cx="6257544" cy="50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7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AD718-8374-CE09-C3AB-E6B41E23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6492"/>
            <a:ext cx="7729728" cy="1188720"/>
          </a:xfrm>
        </p:spPr>
        <p:txBody>
          <a:bodyPr/>
          <a:lstStyle/>
          <a:p>
            <a:r>
              <a:rPr lang="da-DK"/>
              <a:t>Betydningen af havstrømme</a:t>
            </a:r>
            <a:endParaRPr lang="da-DK" dirty="0"/>
          </a:p>
        </p:txBody>
      </p:sp>
      <p:pic>
        <p:nvPicPr>
          <p:cNvPr id="3" name="Picture 5" descr="scan0002">
            <a:extLst>
              <a:ext uri="{FF2B5EF4-FFF2-40B4-BE49-F238E27FC236}">
                <a16:creationId xmlns:a16="http://schemas.microsoft.com/office/drawing/2014/main" id="{317F9980-76A8-C11E-C7F6-80A212E3E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280" t="36340" r="1080" b="34723"/>
          <a:stretch/>
        </p:blipFill>
        <p:spPr bwMode="auto">
          <a:xfrm>
            <a:off x="76199" y="1395303"/>
            <a:ext cx="12035500" cy="5275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1201595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41</TotalTime>
  <Words>12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Pakke</vt:lpstr>
      <vt:lpstr>Klimazoner og plantebælter</vt:lpstr>
      <vt:lpstr>Klimazoner og plantebælter</vt:lpstr>
      <vt:lpstr>Klimazoner og plantebælter</vt:lpstr>
      <vt:lpstr>Betydningen af havstrømme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2024-08-22T06:32:05Z</dcterms:created>
  <dcterms:modified xsi:type="dcterms:W3CDTF">2025-08-05T05:38:14Z</dcterms:modified>
</cp:coreProperties>
</file>