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3" r:id="rId5"/>
    <p:sldId id="258" r:id="rId6"/>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0" d="100"/>
          <a:sy n="60" d="100"/>
        </p:scale>
        <p:origin x="9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CE0336-F0D3-D83A-7554-90B0F736D67D}"/>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D4BBC6C9-8DE1-D016-D4E3-5D700A8038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4DDD8E4E-9B6B-5325-5161-E2490D683750}"/>
              </a:ext>
            </a:extLst>
          </p:cNvPr>
          <p:cNvSpPr>
            <a:spLocks noGrp="1"/>
          </p:cNvSpPr>
          <p:nvPr>
            <p:ph type="dt" sz="half" idx="10"/>
          </p:nvPr>
        </p:nvSpPr>
        <p:spPr/>
        <p:txBody>
          <a:bodyPr/>
          <a:lstStyle/>
          <a:p>
            <a:fld id="{846099B7-6DE5-4753-A8B9-58BB8BA6544F}" type="datetimeFigureOut">
              <a:rPr lang="da-DK" smtClean="0"/>
              <a:t>07-08-2025</a:t>
            </a:fld>
            <a:endParaRPr lang="da-DK"/>
          </a:p>
        </p:txBody>
      </p:sp>
      <p:sp>
        <p:nvSpPr>
          <p:cNvPr id="5" name="Pladsholder til sidefod 4">
            <a:extLst>
              <a:ext uri="{FF2B5EF4-FFF2-40B4-BE49-F238E27FC236}">
                <a16:creationId xmlns:a16="http://schemas.microsoft.com/office/drawing/2014/main" id="{1FF89D81-D35C-D602-D132-0417A74140F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24DCAFD-89B4-2F3B-D8A2-C5C7F16321FF}"/>
              </a:ext>
            </a:extLst>
          </p:cNvPr>
          <p:cNvSpPr>
            <a:spLocks noGrp="1"/>
          </p:cNvSpPr>
          <p:nvPr>
            <p:ph type="sldNum" sz="quarter" idx="12"/>
          </p:nvPr>
        </p:nvSpPr>
        <p:spPr/>
        <p:txBody>
          <a:bodyPr/>
          <a:lstStyle/>
          <a:p>
            <a:fld id="{994AE268-C8A3-4D3D-8B7F-B0C6129F2D03}" type="slidenum">
              <a:rPr lang="da-DK" smtClean="0"/>
              <a:t>‹nr.›</a:t>
            </a:fld>
            <a:endParaRPr lang="da-DK"/>
          </a:p>
        </p:txBody>
      </p:sp>
    </p:spTree>
    <p:extLst>
      <p:ext uri="{BB962C8B-B14F-4D97-AF65-F5344CB8AC3E}">
        <p14:creationId xmlns:p14="http://schemas.microsoft.com/office/powerpoint/2010/main" val="2799627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ABCF3C-E131-8752-6382-CA19D1C3AF80}"/>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68B49B7D-03AD-0BF1-C72D-EE45FD90AB73}"/>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39A6495C-D7F6-21BF-F23C-E6624A713045}"/>
              </a:ext>
            </a:extLst>
          </p:cNvPr>
          <p:cNvSpPr>
            <a:spLocks noGrp="1"/>
          </p:cNvSpPr>
          <p:nvPr>
            <p:ph type="dt" sz="half" idx="10"/>
          </p:nvPr>
        </p:nvSpPr>
        <p:spPr/>
        <p:txBody>
          <a:bodyPr/>
          <a:lstStyle/>
          <a:p>
            <a:fld id="{846099B7-6DE5-4753-A8B9-58BB8BA6544F}" type="datetimeFigureOut">
              <a:rPr lang="da-DK" smtClean="0"/>
              <a:t>07-08-2025</a:t>
            </a:fld>
            <a:endParaRPr lang="da-DK"/>
          </a:p>
        </p:txBody>
      </p:sp>
      <p:sp>
        <p:nvSpPr>
          <p:cNvPr id="5" name="Pladsholder til sidefod 4">
            <a:extLst>
              <a:ext uri="{FF2B5EF4-FFF2-40B4-BE49-F238E27FC236}">
                <a16:creationId xmlns:a16="http://schemas.microsoft.com/office/drawing/2014/main" id="{8699663B-2375-5C91-A2C6-E07D1122D1D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E65EAEB1-1E8C-8BE8-ACAE-569BC62AD0B5}"/>
              </a:ext>
            </a:extLst>
          </p:cNvPr>
          <p:cNvSpPr>
            <a:spLocks noGrp="1"/>
          </p:cNvSpPr>
          <p:nvPr>
            <p:ph type="sldNum" sz="quarter" idx="12"/>
          </p:nvPr>
        </p:nvSpPr>
        <p:spPr/>
        <p:txBody>
          <a:bodyPr/>
          <a:lstStyle/>
          <a:p>
            <a:fld id="{994AE268-C8A3-4D3D-8B7F-B0C6129F2D03}" type="slidenum">
              <a:rPr lang="da-DK" smtClean="0"/>
              <a:t>‹nr.›</a:t>
            </a:fld>
            <a:endParaRPr lang="da-DK"/>
          </a:p>
        </p:txBody>
      </p:sp>
    </p:spTree>
    <p:extLst>
      <p:ext uri="{BB962C8B-B14F-4D97-AF65-F5344CB8AC3E}">
        <p14:creationId xmlns:p14="http://schemas.microsoft.com/office/powerpoint/2010/main" val="3977280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360D5E3D-A420-4991-4757-980556DD7215}"/>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6ADE1D81-94E1-8E2F-48C6-A6DCCE3A7220}"/>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6503052E-9642-3E59-EF0A-B61276BC9345}"/>
              </a:ext>
            </a:extLst>
          </p:cNvPr>
          <p:cNvSpPr>
            <a:spLocks noGrp="1"/>
          </p:cNvSpPr>
          <p:nvPr>
            <p:ph type="dt" sz="half" idx="10"/>
          </p:nvPr>
        </p:nvSpPr>
        <p:spPr/>
        <p:txBody>
          <a:bodyPr/>
          <a:lstStyle/>
          <a:p>
            <a:fld id="{846099B7-6DE5-4753-A8B9-58BB8BA6544F}" type="datetimeFigureOut">
              <a:rPr lang="da-DK" smtClean="0"/>
              <a:t>07-08-2025</a:t>
            </a:fld>
            <a:endParaRPr lang="da-DK"/>
          </a:p>
        </p:txBody>
      </p:sp>
      <p:sp>
        <p:nvSpPr>
          <p:cNvPr id="5" name="Pladsholder til sidefod 4">
            <a:extLst>
              <a:ext uri="{FF2B5EF4-FFF2-40B4-BE49-F238E27FC236}">
                <a16:creationId xmlns:a16="http://schemas.microsoft.com/office/drawing/2014/main" id="{3D00DCD9-10AC-BE23-DD77-2FA2ADF56E2A}"/>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0B46AE7-857D-6934-9E47-EE6A0CB3004C}"/>
              </a:ext>
            </a:extLst>
          </p:cNvPr>
          <p:cNvSpPr>
            <a:spLocks noGrp="1"/>
          </p:cNvSpPr>
          <p:nvPr>
            <p:ph type="sldNum" sz="quarter" idx="12"/>
          </p:nvPr>
        </p:nvSpPr>
        <p:spPr/>
        <p:txBody>
          <a:bodyPr/>
          <a:lstStyle/>
          <a:p>
            <a:fld id="{994AE268-C8A3-4D3D-8B7F-B0C6129F2D03}" type="slidenum">
              <a:rPr lang="da-DK" smtClean="0"/>
              <a:t>‹nr.›</a:t>
            </a:fld>
            <a:endParaRPr lang="da-DK"/>
          </a:p>
        </p:txBody>
      </p:sp>
    </p:spTree>
    <p:extLst>
      <p:ext uri="{BB962C8B-B14F-4D97-AF65-F5344CB8AC3E}">
        <p14:creationId xmlns:p14="http://schemas.microsoft.com/office/powerpoint/2010/main" val="1559628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EB1500-FC8A-6E6A-F490-1126401F366F}"/>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DE27E0EA-6BD6-E287-F00D-79CDF1DC6A37}"/>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FB4EECB3-BF1F-8F7F-DFF6-41C043F448D1}"/>
              </a:ext>
            </a:extLst>
          </p:cNvPr>
          <p:cNvSpPr>
            <a:spLocks noGrp="1"/>
          </p:cNvSpPr>
          <p:nvPr>
            <p:ph type="dt" sz="half" idx="10"/>
          </p:nvPr>
        </p:nvSpPr>
        <p:spPr/>
        <p:txBody>
          <a:bodyPr/>
          <a:lstStyle/>
          <a:p>
            <a:fld id="{846099B7-6DE5-4753-A8B9-58BB8BA6544F}" type="datetimeFigureOut">
              <a:rPr lang="da-DK" smtClean="0"/>
              <a:t>07-08-2025</a:t>
            </a:fld>
            <a:endParaRPr lang="da-DK"/>
          </a:p>
        </p:txBody>
      </p:sp>
      <p:sp>
        <p:nvSpPr>
          <p:cNvPr id="5" name="Pladsholder til sidefod 4">
            <a:extLst>
              <a:ext uri="{FF2B5EF4-FFF2-40B4-BE49-F238E27FC236}">
                <a16:creationId xmlns:a16="http://schemas.microsoft.com/office/drawing/2014/main" id="{368A97DF-FCEF-462B-BD5F-C16970738B3A}"/>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FA6178C-5337-C046-F853-9013C4BD0447}"/>
              </a:ext>
            </a:extLst>
          </p:cNvPr>
          <p:cNvSpPr>
            <a:spLocks noGrp="1"/>
          </p:cNvSpPr>
          <p:nvPr>
            <p:ph type="sldNum" sz="quarter" idx="12"/>
          </p:nvPr>
        </p:nvSpPr>
        <p:spPr/>
        <p:txBody>
          <a:bodyPr/>
          <a:lstStyle/>
          <a:p>
            <a:fld id="{994AE268-C8A3-4D3D-8B7F-B0C6129F2D03}" type="slidenum">
              <a:rPr lang="da-DK" smtClean="0"/>
              <a:t>‹nr.›</a:t>
            </a:fld>
            <a:endParaRPr lang="da-DK"/>
          </a:p>
        </p:txBody>
      </p:sp>
    </p:spTree>
    <p:extLst>
      <p:ext uri="{BB962C8B-B14F-4D97-AF65-F5344CB8AC3E}">
        <p14:creationId xmlns:p14="http://schemas.microsoft.com/office/powerpoint/2010/main" val="1667325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2E5980-D484-B983-7C9B-861FD0D4528E}"/>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11CBAA6A-F558-1461-E876-B486F5100D7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9A5B18A2-E22C-AEDF-B1DF-D8E023EA445B}"/>
              </a:ext>
            </a:extLst>
          </p:cNvPr>
          <p:cNvSpPr>
            <a:spLocks noGrp="1"/>
          </p:cNvSpPr>
          <p:nvPr>
            <p:ph type="dt" sz="half" idx="10"/>
          </p:nvPr>
        </p:nvSpPr>
        <p:spPr/>
        <p:txBody>
          <a:bodyPr/>
          <a:lstStyle/>
          <a:p>
            <a:fld id="{846099B7-6DE5-4753-A8B9-58BB8BA6544F}" type="datetimeFigureOut">
              <a:rPr lang="da-DK" smtClean="0"/>
              <a:t>07-08-2025</a:t>
            </a:fld>
            <a:endParaRPr lang="da-DK"/>
          </a:p>
        </p:txBody>
      </p:sp>
      <p:sp>
        <p:nvSpPr>
          <p:cNvPr id="5" name="Pladsholder til sidefod 4">
            <a:extLst>
              <a:ext uri="{FF2B5EF4-FFF2-40B4-BE49-F238E27FC236}">
                <a16:creationId xmlns:a16="http://schemas.microsoft.com/office/drawing/2014/main" id="{03FFE2F6-D430-D742-3128-5E1ADA07681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0D0DEB2-3FCB-20E3-50E9-96D2D28389EB}"/>
              </a:ext>
            </a:extLst>
          </p:cNvPr>
          <p:cNvSpPr>
            <a:spLocks noGrp="1"/>
          </p:cNvSpPr>
          <p:nvPr>
            <p:ph type="sldNum" sz="quarter" idx="12"/>
          </p:nvPr>
        </p:nvSpPr>
        <p:spPr/>
        <p:txBody>
          <a:bodyPr/>
          <a:lstStyle/>
          <a:p>
            <a:fld id="{994AE268-C8A3-4D3D-8B7F-B0C6129F2D03}" type="slidenum">
              <a:rPr lang="da-DK" smtClean="0"/>
              <a:t>‹nr.›</a:t>
            </a:fld>
            <a:endParaRPr lang="da-DK"/>
          </a:p>
        </p:txBody>
      </p:sp>
    </p:spTree>
    <p:extLst>
      <p:ext uri="{BB962C8B-B14F-4D97-AF65-F5344CB8AC3E}">
        <p14:creationId xmlns:p14="http://schemas.microsoft.com/office/powerpoint/2010/main" val="3629691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549A39-A365-4AFF-8A4E-4EF5D1BACA82}"/>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16E998C1-38A0-444C-15EA-5084C9C539FE}"/>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06EF4328-2307-4738-C9BD-43BCBF73B2AA}"/>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18FD28DF-477B-CA87-0758-D29F3947B712}"/>
              </a:ext>
            </a:extLst>
          </p:cNvPr>
          <p:cNvSpPr>
            <a:spLocks noGrp="1"/>
          </p:cNvSpPr>
          <p:nvPr>
            <p:ph type="dt" sz="half" idx="10"/>
          </p:nvPr>
        </p:nvSpPr>
        <p:spPr/>
        <p:txBody>
          <a:bodyPr/>
          <a:lstStyle/>
          <a:p>
            <a:fld id="{846099B7-6DE5-4753-A8B9-58BB8BA6544F}" type="datetimeFigureOut">
              <a:rPr lang="da-DK" smtClean="0"/>
              <a:t>07-08-2025</a:t>
            </a:fld>
            <a:endParaRPr lang="da-DK"/>
          </a:p>
        </p:txBody>
      </p:sp>
      <p:sp>
        <p:nvSpPr>
          <p:cNvPr id="6" name="Pladsholder til sidefod 5">
            <a:extLst>
              <a:ext uri="{FF2B5EF4-FFF2-40B4-BE49-F238E27FC236}">
                <a16:creationId xmlns:a16="http://schemas.microsoft.com/office/drawing/2014/main" id="{0C3201F4-2E58-D408-28D7-1500D9EAC5D0}"/>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B0166544-B88B-5C7A-C9E3-3885E6C12092}"/>
              </a:ext>
            </a:extLst>
          </p:cNvPr>
          <p:cNvSpPr>
            <a:spLocks noGrp="1"/>
          </p:cNvSpPr>
          <p:nvPr>
            <p:ph type="sldNum" sz="quarter" idx="12"/>
          </p:nvPr>
        </p:nvSpPr>
        <p:spPr/>
        <p:txBody>
          <a:bodyPr/>
          <a:lstStyle/>
          <a:p>
            <a:fld id="{994AE268-C8A3-4D3D-8B7F-B0C6129F2D03}" type="slidenum">
              <a:rPr lang="da-DK" smtClean="0"/>
              <a:t>‹nr.›</a:t>
            </a:fld>
            <a:endParaRPr lang="da-DK"/>
          </a:p>
        </p:txBody>
      </p:sp>
    </p:spTree>
    <p:extLst>
      <p:ext uri="{BB962C8B-B14F-4D97-AF65-F5344CB8AC3E}">
        <p14:creationId xmlns:p14="http://schemas.microsoft.com/office/powerpoint/2010/main" val="2909044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202CFA-3308-A171-8EFB-5D91A48453FB}"/>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42621C18-A350-646F-A94A-1F149291C3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5E22D022-D78B-DD77-3B6D-858D9629BEBF}"/>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520184D9-711F-C45B-FFBA-147E35A5E9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44B305DF-583B-5B1A-868F-808348AD852D}"/>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E0A427A7-9A45-84DF-23FE-482D7C06B402}"/>
              </a:ext>
            </a:extLst>
          </p:cNvPr>
          <p:cNvSpPr>
            <a:spLocks noGrp="1"/>
          </p:cNvSpPr>
          <p:nvPr>
            <p:ph type="dt" sz="half" idx="10"/>
          </p:nvPr>
        </p:nvSpPr>
        <p:spPr/>
        <p:txBody>
          <a:bodyPr/>
          <a:lstStyle/>
          <a:p>
            <a:fld id="{846099B7-6DE5-4753-A8B9-58BB8BA6544F}" type="datetimeFigureOut">
              <a:rPr lang="da-DK" smtClean="0"/>
              <a:t>07-08-2025</a:t>
            </a:fld>
            <a:endParaRPr lang="da-DK"/>
          </a:p>
        </p:txBody>
      </p:sp>
      <p:sp>
        <p:nvSpPr>
          <p:cNvPr id="8" name="Pladsholder til sidefod 7">
            <a:extLst>
              <a:ext uri="{FF2B5EF4-FFF2-40B4-BE49-F238E27FC236}">
                <a16:creationId xmlns:a16="http://schemas.microsoft.com/office/drawing/2014/main" id="{712FE821-479F-5CBA-C690-1214271E2496}"/>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80040D1E-FA41-DA7D-430B-603B012ADBDD}"/>
              </a:ext>
            </a:extLst>
          </p:cNvPr>
          <p:cNvSpPr>
            <a:spLocks noGrp="1"/>
          </p:cNvSpPr>
          <p:nvPr>
            <p:ph type="sldNum" sz="quarter" idx="12"/>
          </p:nvPr>
        </p:nvSpPr>
        <p:spPr/>
        <p:txBody>
          <a:bodyPr/>
          <a:lstStyle/>
          <a:p>
            <a:fld id="{994AE268-C8A3-4D3D-8B7F-B0C6129F2D03}" type="slidenum">
              <a:rPr lang="da-DK" smtClean="0"/>
              <a:t>‹nr.›</a:t>
            </a:fld>
            <a:endParaRPr lang="da-DK"/>
          </a:p>
        </p:txBody>
      </p:sp>
    </p:spTree>
    <p:extLst>
      <p:ext uri="{BB962C8B-B14F-4D97-AF65-F5344CB8AC3E}">
        <p14:creationId xmlns:p14="http://schemas.microsoft.com/office/powerpoint/2010/main" val="164251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665D5B-02B3-1856-B82C-80135A3217BB}"/>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F2F5F96A-3DC0-0FB9-FA16-147809F6804C}"/>
              </a:ext>
            </a:extLst>
          </p:cNvPr>
          <p:cNvSpPr>
            <a:spLocks noGrp="1"/>
          </p:cNvSpPr>
          <p:nvPr>
            <p:ph type="dt" sz="half" idx="10"/>
          </p:nvPr>
        </p:nvSpPr>
        <p:spPr/>
        <p:txBody>
          <a:bodyPr/>
          <a:lstStyle/>
          <a:p>
            <a:fld id="{846099B7-6DE5-4753-A8B9-58BB8BA6544F}" type="datetimeFigureOut">
              <a:rPr lang="da-DK" smtClean="0"/>
              <a:t>07-08-2025</a:t>
            </a:fld>
            <a:endParaRPr lang="da-DK"/>
          </a:p>
        </p:txBody>
      </p:sp>
      <p:sp>
        <p:nvSpPr>
          <p:cNvPr id="4" name="Pladsholder til sidefod 3">
            <a:extLst>
              <a:ext uri="{FF2B5EF4-FFF2-40B4-BE49-F238E27FC236}">
                <a16:creationId xmlns:a16="http://schemas.microsoft.com/office/drawing/2014/main" id="{85449A96-FF71-6BA5-1775-D018E492FB28}"/>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D1A501A5-2FA6-A4C1-6F2A-C24A40FD92E9}"/>
              </a:ext>
            </a:extLst>
          </p:cNvPr>
          <p:cNvSpPr>
            <a:spLocks noGrp="1"/>
          </p:cNvSpPr>
          <p:nvPr>
            <p:ph type="sldNum" sz="quarter" idx="12"/>
          </p:nvPr>
        </p:nvSpPr>
        <p:spPr/>
        <p:txBody>
          <a:bodyPr/>
          <a:lstStyle/>
          <a:p>
            <a:fld id="{994AE268-C8A3-4D3D-8B7F-B0C6129F2D03}" type="slidenum">
              <a:rPr lang="da-DK" smtClean="0"/>
              <a:t>‹nr.›</a:t>
            </a:fld>
            <a:endParaRPr lang="da-DK"/>
          </a:p>
        </p:txBody>
      </p:sp>
    </p:spTree>
    <p:extLst>
      <p:ext uri="{BB962C8B-B14F-4D97-AF65-F5344CB8AC3E}">
        <p14:creationId xmlns:p14="http://schemas.microsoft.com/office/powerpoint/2010/main" val="3481294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871792B6-1D9D-FB41-361D-59E65F661E8D}"/>
              </a:ext>
            </a:extLst>
          </p:cNvPr>
          <p:cNvSpPr>
            <a:spLocks noGrp="1"/>
          </p:cNvSpPr>
          <p:nvPr>
            <p:ph type="dt" sz="half" idx="10"/>
          </p:nvPr>
        </p:nvSpPr>
        <p:spPr/>
        <p:txBody>
          <a:bodyPr/>
          <a:lstStyle/>
          <a:p>
            <a:fld id="{846099B7-6DE5-4753-A8B9-58BB8BA6544F}" type="datetimeFigureOut">
              <a:rPr lang="da-DK" smtClean="0"/>
              <a:t>07-08-2025</a:t>
            </a:fld>
            <a:endParaRPr lang="da-DK"/>
          </a:p>
        </p:txBody>
      </p:sp>
      <p:sp>
        <p:nvSpPr>
          <p:cNvPr id="3" name="Pladsholder til sidefod 2">
            <a:extLst>
              <a:ext uri="{FF2B5EF4-FFF2-40B4-BE49-F238E27FC236}">
                <a16:creationId xmlns:a16="http://schemas.microsoft.com/office/drawing/2014/main" id="{1C0E150B-B989-F259-302C-6ED540A3CAB7}"/>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9137A189-0130-DA34-DB59-0F422B60FB7D}"/>
              </a:ext>
            </a:extLst>
          </p:cNvPr>
          <p:cNvSpPr>
            <a:spLocks noGrp="1"/>
          </p:cNvSpPr>
          <p:nvPr>
            <p:ph type="sldNum" sz="quarter" idx="12"/>
          </p:nvPr>
        </p:nvSpPr>
        <p:spPr/>
        <p:txBody>
          <a:bodyPr/>
          <a:lstStyle/>
          <a:p>
            <a:fld id="{994AE268-C8A3-4D3D-8B7F-B0C6129F2D03}" type="slidenum">
              <a:rPr lang="da-DK" smtClean="0"/>
              <a:t>‹nr.›</a:t>
            </a:fld>
            <a:endParaRPr lang="da-DK"/>
          </a:p>
        </p:txBody>
      </p:sp>
    </p:spTree>
    <p:extLst>
      <p:ext uri="{BB962C8B-B14F-4D97-AF65-F5344CB8AC3E}">
        <p14:creationId xmlns:p14="http://schemas.microsoft.com/office/powerpoint/2010/main" val="1950761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E15213-D3F9-0C66-F09E-337D95300B20}"/>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1E908D2C-6966-9158-A740-C60639523D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0BCBF87D-0590-A278-C989-2B607548F6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A873F4F1-C1C0-82F1-E3E8-CF1E45CE701A}"/>
              </a:ext>
            </a:extLst>
          </p:cNvPr>
          <p:cNvSpPr>
            <a:spLocks noGrp="1"/>
          </p:cNvSpPr>
          <p:nvPr>
            <p:ph type="dt" sz="half" idx="10"/>
          </p:nvPr>
        </p:nvSpPr>
        <p:spPr/>
        <p:txBody>
          <a:bodyPr/>
          <a:lstStyle/>
          <a:p>
            <a:fld id="{846099B7-6DE5-4753-A8B9-58BB8BA6544F}" type="datetimeFigureOut">
              <a:rPr lang="da-DK" smtClean="0"/>
              <a:t>07-08-2025</a:t>
            </a:fld>
            <a:endParaRPr lang="da-DK"/>
          </a:p>
        </p:txBody>
      </p:sp>
      <p:sp>
        <p:nvSpPr>
          <p:cNvPr id="6" name="Pladsholder til sidefod 5">
            <a:extLst>
              <a:ext uri="{FF2B5EF4-FFF2-40B4-BE49-F238E27FC236}">
                <a16:creationId xmlns:a16="http://schemas.microsoft.com/office/drawing/2014/main" id="{D1B88568-9D1A-94E4-1AA1-F02EED59500D}"/>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D18E53D2-4214-5AEB-D136-0316A114CDA5}"/>
              </a:ext>
            </a:extLst>
          </p:cNvPr>
          <p:cNvSpPr>
            <a:spLocks noGrp="1"/>
          </p:cNvSpPr>
          <p:nvPr>
            <p:ph type="sldNum" sz="quarter" idx="12"/>
          </p:nvPr>
        </p:nvSpPr>
        <p:spPr/>
        <p:txBody>
          <a:bodyPr/>
          <a:lstStyle/>
          <a:p>
            <a:fld id="{994AE268-C8A3-4D3D-8B7F-B0C6129F2D03}" type="slidenum">
              <a:rPr lang="da-DK" smtClean="0"/>
              <a:t>‹nr.›</a:t>
            </a:fld>
            <a:endParaRPr lang="da-DK"/>
          </a:p>
        </p:txBody>
      </p:sp>
    </p:spTree>
    <p:extLst>
      <p:ext uri="{BB962C8B-B14F-4D97-AF65-F5344CB8AC3E}">
        <p14:creationId xmlns:p14="http://schemas.microsoft.com/office/powerpoint/2010/main" val="808945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0BE82D-34FD-E2DC-6CCE-366F2EB6C781}"/>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A57D0BE5-5F92-8756-8879-0DA3569D87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3323B37D-7769-FE8F-348E-8E8D24BA2D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A6F11E84-3EEC-C6E3-54AE-F521076D5C6B}"/>
              </a:ext>
            </a:extLst>
          </p:cNvPr>
          <p:cNvSpPr>
            <a:spLocks noGrp="1"/>
          </p:cNvSpPr>
          <p:nvPr>
            <p:ph type="dt" sz="half" idx="10"/>
          </p:nvPr>
        </p:nvSpPr>
        <p:spPr/>
        <p:txBody>
          <a:bodyPr/>
          <a:lstStyle/>
          <a:p>
            <a:fld id="{846099B7-6DE5-4753-A8B9-58BB8BA6544F}" type="datetimeFigureOut">
              <a:rPr lang="da-DK" smtClean="0"/>
              <a:t>07-08-2025</a:t>
            </a:fld>
            <a:endParaRPr lang="da-DK"/>
          </a:p>
        </p:txBody>
      </p:sp>
      <p:sp>
        <p:nvSpPr>
          <p:cNvPr id="6" name="Pladsholder til sidefod 5">
            <a:extLst>
              <a:ext uri="{FF2B5EF4-FFF2-40B4-BE49-F238E27FC236}">
                <a16:creationId xmlns:a16="http://schemas.microsoft.com/office/drawing/2014/main" id="{60E238C5-B599-C8B0-2D00-6AACB0940CD6}"/>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E20C70A1-59EA-0528-53E9-0B71C682B5FC}"/>
              </a:ext>
            </a:extLst>
          </p:cNvPr>
          <p:cNvSpPr>
            <a:spLocks noGrp="1"/>
          </p:cNvSpPr>
          <p:nvPr>
            <p:ph type="sldNum" sz="quarter" idx="12"/>
          </p:nvPr>
        </p:nvSpPr>
        <p:spPr/>
        <p:txBody>
          <a:bodyPr/>
          <a:lstStyle/>
          <a:p>
            <a:fld id="{994AE268-C8A3-4D3D-8B7F-B0C6129F2D03}" type="slidenum">
              <a:rPr lang="da-DK" smtClean="0"/>
              <a:t>‹nr.›</a:t>
            </a:fld>
            <a:endParaRPr lang="da-DK"/>
          </a:p>
        </p:txBody>
      </p:sp>
    </p:spTree>
    <p:extLst>
      <p:ext uri="{BB962C8B-B14F-4D97-AF65-F5344CB8AC3E}">
        <p14:creationId xmlns:p14="http://schemas.microsoft.com/office/powerpoint/2010/main" val="4083646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D0B19E2E-48A5-1BF6-F2C6-DF667950C0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6E8520F2-9939-B5E0-45EF-E2DB3A7A0F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6F90778-7513-97D5-1602-51D5446340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099B7-6DE5-4753-A8B9-58BB8BA6544F}" type="datetimeFigureOut">
              <a:rPr lang="da-DK" smtClean="0"/>
              <a:t>07-08-2025</a:t>
            </a:fld>
            <a:endParaRPr lang="da-DK"/>
          </a:p>
        </p:txBody>
      </p:sp>
      <p:sp>
        <p:nvSpPr>
          <p:cNvPr id="5" name="Pladsholder til sidefod 4">
            <a:extLst>
              <a:ext uri="{FF2B5EF4-FFF2-40B4-BE49-F238E27FC236}">
                <a16:creationId xmlns:a16="http://schemas.microsoft.com/office/drawing/2014/main" id="{FFC45ACF-D62B-2A05-1F49-FC03B1A3A1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98A975D8-E6D4-5A84-065F-11AAECFA74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94AE268-C8A3-4D3D-8B7F-B0C6129F2D03}" type="slidenum">
              <a:rPr lang="da-DK" smtClean="0"/>
              <a:t>‹nr.›</a:t>
            </a:fld>
            <a:endParaRPr lang="da-DK"/>
          </a:p>
        </p:txBody>
      </p:sp>
    </p:spTree>
    <p:extLst>
      <p:ext uri="{BB962C8B-B14F-4D97-AF65-F5344CB8AC3E}">
        <p14:creationId xmlns:p14="http://schemas.microsoft.com/office/powerpoint/2010/main" val="609497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8" name="Rectangle 1037">
            <a:extLst>
              <a:ext uri="{FF2B5EF4-FFF2-40B4-BE49-F238E27FC236}">
                <a16:creationId xmlns:a16="http://schemas.microsoft.com/office/drawing/2014/main" id="{489B7BFD-8F45-4093-AD9C-91B15B0503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el 1">
            <a:extLst>
              <a:ext uri="{FF2B5EF4-FFF2-40B4-BE49-F238E27FC236}">
                <a16:creationId xmlns:a16="http://schemas.microsoft.com/office/drawing/2014/main" id="{4E874662-0CAA-647A-2129-C8842ABB7C77}"/>
              </a:ext>
            </a:extLst>
          </p:cNvPr>
          <p:cNvSpPr>
            <a:spLocks noGrp="1"/>
          </p:cNvSpPr>
          <p:nvPr>
            <p:ph type="ctrTitle"/>
          </p:nvPr>
        </p:nvSpPr>
        <p:spPr>
          <a:xfrm>
            <a:off x="801188" y="507238"/>
            <a:ext cx="3865212" cy="3845891"/>
          </a:xfrm>
        </p:spPr>
        <p:txBody>
          <a:bodyPr>
            <a:normAutofit/>
          </a:bodyPr>
          <a:lstStyle/>
          <a:p>
            <a:pPr algn="l"/>
            <a:r>
              <a:rPr lang="da-DK" sz="5400">
                <a:solidFill>
                  <a:schemeClr val="bg1"/>
                </a:solidFill>
              </a:rPr>
              <a:t>Steen Steensen Blicher</a:t>
            </a:r>
          </a:p>
        </p:txBody>
      </p:sp>
      <p:sp>
        <p:nvSpPr>
          <p:cNvPr id="3" name="Undertitel 2">
            <a:extLst>
              <a:ext uri="{FF2B5EF4-FFF2-40B4-BE49-F238E27FC236}">
                <a16:creationId xmlns:a16="http://schemas.microsoft.com/office/drawing/2014/main" id="{F1B02875-4849-BAA7-C632-DFE3918395BE}"/>
              </a:ext>
            </a:extLst>
          </p:cNvPr>
          <p:cNvSpPr>
            <a:spLocks noGrp="1"/>
          </p:cNvSpPr>
          <p:nvPr>
            <p:ph type="subTitle" idx="1"/>
          </p:nvPr>
        </p:nvSpPr>
        <p:spPr>
          <a:xfrm>
            <a:off x="801188" y="4445204"/>
            <a:ext cx="3624471" cy="1781123"/>
          </a:xfrm>
        </p:spPr>
        <p:txBody>
          <a:bodyPr>
            <a:normAutofit/>
          </a:bodyPr>
          <a:lstStyle/>
          <a:p>
            <a:pPr algn="l"/>
            <a:r>
              <a:rPr lang="da-DK" sz="2000">
                <a:solidFill>
                  <a:schemeClr val="bg1"/>
                </a:solidFill>
              </a:rPr>
              <a:t>Forfatterskab og Sildig Opvågnen</a:t>
            </a:r>
          </a:p>
        </p:txBody>
      </p:sp>
      <p:grpSp>
        <p:nvGrpSpPr>
          <p:cNvPr id="1040" name="Graphic 190">
            <a:extLst>
              <a:ext uri="{FF2B5EF4-FFF2-40B4-BE49-F238E27FC236}">
                <a16:creationId xmlns:a16="http://schemas.microsoft.com/office/drawing/2014/main" id="{66FB5A75-BDE2-4F12-A95B-C48788A7685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506892" y="1852902"/>
            <a:ext cx="1716356" cy="570346"/>
            <a:chOff x="2504802" y="1755501"/>
            <a:chExt cx="1598829" cy="531293"/>
          </a:xfrm>
          <a:solidFill>
            <a:schemeClr val="bg1"/>
          </a:solidFill>
        </p:grpSpPr>
        <p:sp>
          <p:nvSpPr>
            <p:cNvPr id="1041" name="Freeform: Shape 1040">
              <a:extLst>
                <a:ext uri="{FF2B5EF4-FFF2-40B4-BE49-F238E27FC236}">
                  <a16:creationId xmlns:a16="http://schemas.microsoft.com/office/drawing/2014/main" id="{DC86CBC8-A814-4C0C-A287-7C549693D2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2113855"/>
              <a:ext cx="1598614" cy="172939"/>
            </a:xfrm>
            <a:custGeom>
              <a:avLst/>
              <a:gdLst>
                <a:gd name="connsiteX0" fmla="*/ 1248648 w 1598614"/>
                <a:gd name="connsiteY0" fmla="*/ 172939 h 172939"/>
                <a:gd name="connsiteX1" fmla="*/ 1123031 w 1598614"/>
                <a:gd name="connsiteY1" fmla="*/ 92708 h 172939"/>
                <a:gd name="connsiteX2" fmla="*/ 1024085 w 1598614"/>
                <a:gd name="connsiteY2" fmla="*/ 29469 h 172939"/>
                <a:gd name="connsiteX3" fmla="*/ 925140 w 1598614"/>
                <a:gd name="connsiteY3" fmla="*/ 92708 h 172939"/>
                <a:gd name="connsiteX4" fmla="*/ 799522 w 1598614"/>
                <a:gd name="connsiteY4" fmla="*/ 172939 h 172939"/>
                <a:gd name="connsiteX5" fmla="*/ 799522 w 1598614"/>
                <a:gd name="connsiteY5" fmla="*/ 172939 h 172939"/>
                <a:gd name="connsiteX6" fmla="*/ 673905 w 1598614"/>
                <a:gd name="connsiteY6" fmla="*/ 92708 h 172939"/>
                <a:gd name="connsiteX7" fmla="*/ 574959 w 1598614"/>
                <a:gd name="connsiteY7" fmla="*/ 29469 h 172939"/>
                <a:gd name="connsiteX8" fmla="*/ 476014 w 1598614"/>
                <a:gd name="connsiteY8" fmla="*/ 92708 h 172939"/>
                <a:gd name="connsiteX9" fmla="*/ 350396 w 1598614"/>
                <a:gd name="connsiteY9" fmla="*/ 172939 h 172939"/>
                <a:gd name="connsiteX10" fmla="*/ 224778 w 1598614"/>
                <a:gd name="connsiteY10" fmla="*/ 92708 h 172939"/>
                <a:gd name="connsiteX11" fmla="*/ 125833 w 1598614"/>
                <a:gd name="connsiteY11" fmla="*/ 29469 h 172939"/>
                <a:gd name="connsiteX12" fmla="*/ 26887 w 1598614"/>
                <a:gd name="connsiteY12" fmla="*/ 92708 h 172939"/>
                <a:gd name="connsiteX13" fmla="*/ 0 w 1598614"/>
                <a:gd name="connsiteY13" fmla="*/ 80232 h 172939"/>
                <a:gd name="connsiteX14" fmla="*/ 125618 w 1598614"/>
                <a:gd name="connsiteY14" fmla="*/ 0 h 172939"/>
                <a:gd name="connsiteX15" fmla="*/ 251235 w 1598614"/>
                <a:gd name="connsiteY15" fmla="*/ 80232 h 172939"/>
                <a:gd name="connsiteX16" fmla="*/ 350181 w 1598614"/>
                <a:gd name="connsiteY16" fmla="*/ 143471 h 172939"/>
                <a:gd name="connsiteX17" fmla="*/ 449126 w 1598614"/>
                <a:gd name="connsiteY17" fmla="*/ 80232 h 172939"/>
                <a:gd name="connsiteX18" fmla="*/ 574744 w 1598614"/>
                <a:gd name="connsiteY18" fmla="*/ 0 h 172939"/>
                <a:gd name="connsiteX19" fmla="*/ 700362 w 1598614"/>
                <a:gd name="connsiteY19" fmla="*/ 80232 h 172939"/>
                <a:gd name="connsiteX20" fmla="*/ 799307 w 1598614"/>
                <a:gd name="connsiteY20" fmla="*/ 143471 h 172939"/>
                <a:gd name="connsiteX21" fmla="*/ 799307 w 1598614"/>
                <a:gd name="connsiteY21" fmla="*/ 143471 h 172939"/>
                <a:gd name="connsiteX22" fmla="*/ 898253 w 1598614"/>
                <a:gd name="connsiteY22" fmla="*/ 80232 h 172939"/>
                <a:gd name="connsiteX23" fmla="*/ 1023870 w 1598614"/>
                <a:gd name="connsiteY23" fmla="*/ 0 h 172939"/>
                <a:gd name="connsiteX24" fmla="*/ 1149488 w 1598614"/>
                <a:gd name="connsiteY24" fmla="*/ 80232 h 172939"/>
                <a:gd name="connsiteX25" fmla="*/ 1248433 w 1598614"/>
                <a:gd name="connsiteY25" fmla="*/ 143471 h 172939"/>
                <a:gd name="connsiteX26" fmla="*/ 1347379 w 1598614"/>
                <a:gd name="connsiteY26" fmla="*/ 80232 h 172939"/>
                <a:gd name="connsiteX27" fmla="*/ 1472997 w 1598614"/>
                <a:gd name="connsiteY27" fmla="*/ 0 h 172939"/>
                <a:gd name="connsiteX28" fmla="*/ 1598614 w 1598614"/>
                <a:gd name="connsiteY28" fmla="*/ 80232 h 172939"/>
                <a:gd name="connsiteX29" fmla="*/ 1571942 w 1598614"/>
                <a:gd name="connsiteY29" fmla="*/ 92708 h 172939"/>
                <a:gd name="connsiteX30" fmla="*/ 1472997 w 1598614"/>
                <a:gd name="connsiteY30" fmla="*/ 29469 h 172939"/>
                <a:gd name="connsiteX31" fmla="*/ 1374051 w 1598614"/>
                <a:gd name="connsiteY31" fmla="*/ 92708 h 172939"/>
                <a:gd name="connsiteX32" fmla="*/ 1248648 w 1598614"/>
                <a:gd name="connsiteY32" fmla="*/ 172939 h 17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614" h="172939">
                  <a:moveTo>
                    <a:pt x="1248648" y="172939"/>
                  </a:moveTo>
                  <a:cubicBezTo>
                    <a:pt x="1194229" y="172939"/>
                    <a:pt x="1146046" y="142180"/>
                    <a:pt x="1123031" y="92708"/>
                  </a:cubicBezTo>
                  <a:cubicBezTo>
                    <a:pt x="1104962" y="53775"/>
                    <a:pt x="1067105" y="29469"/>
                    <a:pt x="1024085" y="29469"/>
                  </a:cubicBezTo>
                  <a:cubicBezTo>
                    <a:pt x="981066" y="29469"/>
                    <a:pt x="943208" y="53775"/>
                    <a:pt x="925140" y="92708"/>
                  </a:cubicBezTo>
                  <a:cubicBezTo>
                    <a:pt x="902124" y="142180"/>
                    <a:pt x="853942" y="172939"/>
                    <a:pt x="799522" y="172939"/>
                  </a:cubicBezTo>
                  <a:cubicBezTo>
                    <a:pt x="799522" y="172939"/>
                    <a:pt x="799522" y="172939"/>
                    <a:pt x="799522" y="172939"/>
                  </a:cubicBezTo>
                  <a:cubicBezTo>
                    <a:pt x="744887" y="172939"/>
                    <a:pt x="696920" y="142180"/>
                    <a:pt x="673905" y="92708"/>
                  </a:cubicBezTo>
                  <a:cubicBezTo>
                    <a:pt x="655836" y="53775"/>
                    <a:pt x="617979" y="29469"/>
                    <a:pt x="574959" y="29469"/>
                  </a:cubicBezTo>
                  <a:cubicBezTo>
                    <a:pt x="531939" y="29469"/>
                    <a:pt x="494082" y="53775"/>
                    <a:pt x="476014" y="92708"/>
                  </a:cubicBezTo>
                  <a:cubicBezTo>
                    <a:pt x="452998" y="142180"/>
                    <a:pt x="405031" y="172939"/>
                    <a:pt x="350396" y="172939"/>
                  </a:cubicBezTo>
                  <a:cubicBezTo>
                    <a:pt x="295976" y="172939"/>
                    <a:pt x="247794" y="142180"/>
                    <a:pt x="224778" y="92708"/>
                  </a:cubicBezTo>
                  <a:cubicBezTo>
                    <a:pt x="206710" y="53775"/>
                    <a:pt x="168853" y="29469"/>
                    <a:pt x="125833" y="29469"/>
                  </a:cubicBezTo>
                  <a:cubicBezTo>
                    <a:pt x="82813" y="29469"/>
                    <a:pt x="44956" y="53775"/>
                    <a:pt x="26887" y="92708"/>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268" y="30759"/>
                    <a:pt x="969235" y="0"/>
                    <a:pt x="1023870" y="0"/>
                  </a:cubicBezTo>
                  <a:cubicBezTo>
                    <a:pt x="1078505" y="0"/>
                    <a:pt x="1126472" y="30759"/>
                    <a:pt x="1149488" y="80232"/>
                  </a:cubicBezTo>
                  <a:cubicBezTo>
                    <a:pt x="1167556" y="119165"/>
                    <a:pt x="1205414" y="143471"/>
                    <a:pt x="1248433" y="143471"/>
                  </a:cubicBezTo>
                  <a:cubicBezTo>
                    <a:pt x="1291453" y="143471"/>
                    <a:pt x="1329311" y="119165"/>
                    <a:pt x="1347379" y="80232"/>
                  </a:cubicBezTo>
                  <a:cubicBezTo>
                    <a:pt x="1370394" y="30759"/>
                    <a:pt x="1418361" y="0"/>
                    <a:pt x="1472997" y="0"/>
                  </a:cubicBezTo>
                  <a:cubicBezTo>
                    <a:pt x="1527632" y="0"/>
                    <a:pt x="1575814" y="30759"/>
                    <a:pt x="1598614" y="80232"/>
                  </a:cubicBezTo>
                  <a:lnTo>
                    <a:pt x="1571942" y="92708"/>
                  </a:lnTo>
                  <a:cubicBezTo>
                    <a:pt x="1553874" y="53775"/>
                    <a:pt x="1515801" y="29469"/>
                    <a:pt x="1472997" y="29469"/>
                  </a:cubicBezTo>
                  <a:cubicBezTo>
                    <a:pt x="1429977" y="29469"/>
                    <a:pt x="1392119" y="53775"/>
                    <a:pt x="1374051" y="92708"/>
                  </a:cubicBezTo>
                  <a:cubicBezTo>
                    <a:pt x="1351251" y="142180"/>
                    <a:pt x="1303069" y="172939"/>
                    <a:pt x="1248648" y="172939"/>
                  </a:cubicBezTo>
                  <a:close/>
                </a:path>
              </a:pathLst>
            </a:custGeom>
            <a:grpFill/>
            <a:ln w="21496" cap="flat">
              <a:noFill/>
              <a:prstDash val="solid"/>
              <a:miter/>
            </a:ln>
          </p:spPr>
          <p:txBody>
            <a:bodyPr rtlCol="0" anchor="ctr"/>
            <a:lstStyle/>
            <a:p>
              <a:endParaRPr lang="en-US"/>
            </a:p>
          </p:txBody>
        </p:sp>
        <p:sp>
          <p:nvSpPr>
            <p:cNvPr id="1042" name="Freeform: Shape 1041">
              <a:extLst>
                <a:ext uri="{FF2B5EF4-FFF2-40B4-BE49-F238E27FC236}">
                  <a16:creationId xmlns:a16="http://schemas.microsoft.com/office/drawing/2014/main" id="{6AA52F4F-14E6-402F-A196-668B9CA9BC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504802" y="1755501"/>
              <a:ext cx="1598829" cy="172724"/>
            </a:xfrm>
            <a:custGeom>
              <a:avLst/>
              <a:gdLst>
                <a:gd name="connsiteX0" fmla="*/ 1248648 w 1598829"/>
                <a:gd name="connsiteY0" fmla="*/ 172724 h 172724"/>
                <a:gd name="connsiteX1" fmla="*/ 1123031 w 1598829"/>
                <a:gd name="connsiteY1" fmla="*/ 92492 h 172724"/>
                <a:gd name="connsiteX2" fmla="*/ 1024085 w 1598829"/>
                <a:gd name="connsiteY2" fmla="*/ 29253 h 172724"/>
                <a:gd name="connsiteX3" fmla="*/ 925140 w 1598829"/>
                <a:gd name="connsiteY3" fmla="*/ 92492 h 172724"/>
                <a:gd name="connsiteX4" fmla="*/ 799522 w 1598829"/>
                <a:gd name="connsiteY4" fmla="*/ 172724 h 172724"/>
                <a:gd name="connsiteX5" fmla="*/ 799522 w 1598829"/>
                <a:gd name="connsiteY5" fmla="*/ 172724 h 172724"/>
                <a:gd name="connsiteX6" fmla="*/ 673905 w 1598829"/>
                <a:gd name="connsiteY6" fmla="*/ 92492 h 172724"/>
                <a:gd name="connsiteX7" fmla="*/ 574959 w 1598829"/>
                <a:gd name="connsiteY7" fmla="*/ 29253 h 172724"/>
                <a:gd name="connsiteX8" fmla="*/ 476014 w 1598829"/>
                <a:gd name="connsiteY8" fmla="*/ 92492 h 172724"/>
                <a:gd name="connsiteX9" fmla="*/ 350396 w 1598829"/>
                <a:gd name="connsiteY9" fmla="*/ 172724 h 172724"/>
                <a:gd name="connsiteX10" fmla="*/ 224778 w 1598829"/>
                <a:gd name="connsiteY10" fmla="*/ 92492 h 172724"/>
                <a:gd name="connsiteX11" fmla="*/ 125833 w 1598829"/>
                <a:gd name="connsiteY11" fmla="*/ 29253 h 172724"/>
                <a:gd name="connsiteX12" fmla="*/ 26887 w 1598829"/>
                <a:gd name="connsiteY12" fmla="*/ 92492 h 172724"/>
                <a:gd name="connsiteX13" fmla="*/ 0 w 1598829"/>
                <a:gd name="connsiteY13" fmla="*/ 80232 h 172724"/>
                <a:gd name="connsiteX14" fmla="*/ 125618 w 1598829"/>
                <a:gd name="connsiteY14" fmla="*/ 0 h 172724"/>
                <a:gd name="connsiteX15" fmla="*/ 251235 w 1598829"/>
                <a:gd name="connsiteY15" fmla="*/ 80232 h 172724"/>
                <a:gd name="connsiteX16" fmla="*/ 350181 w 1598829"/>
                <a:gd name="connsiteY16" fmla="*/ 143471 h 172724"/>
                <a:gd name="connsiteX17" fmla="*/ 449126 w 1598829"/>
                <a:gd name="connsiteY17" fmla="*/ 80232 h 172724"/>
                <a:gd name="connsiteX18" fmla="*/ 574744 w 1598829"/>
                <a:gd name="connsiteY18" fmla="*/ 0 h 172724"/>
                <a:gd name="connsiteX19" fmla="*/ 700362 w 1598829"/>
                <a:gd name="connsiteY19" fmla="*/ 80232 h 172724"/>
                <a:gd name="connsiteX20" fmla="*/ 799307 w 1598829"/>
                <a:gd name="connsiteY20" fmla="*/ 143471 h 172724"/>
                <a:gd name="connsiteX21" fmla="*/ 799307 w 1598829"/>
                <a:gd name="connsiteY21" fmla="*/ 143471 h 172724"/>
                <a:gd name="connsiteX22" fmla="*/ 898253 w 1598829"/>
                <a:gd name="connsiteY22" fmla="*/ 80232 h 172724"/>
                <a:gd name="connsiteX23" fmla="*/ 1024085 w 1598829"/>
                <a:gd name="connsiteY23" fmla="*/ 0 h 172724"/>
                <a:gd name="connsiteX24" fmla="*/ 1149703 w 1598829"/>
                <a:gd name="connsiteY24" fmla="*/ 80232 h 172724"/>
                <a:gd name="connsiteX25" fmla="*/ 1248648 w 1598829"/>
                <a:gd name="connsiteY25" fmla="*/ 143471 h 172724"/>
                <a:gd name="connsiteX26" fmla="*/ 1347594 w 1598829"/>
                <a:gd name="connsiteY26" fmla="*/ 80232 h 172724"/>
                <a:gd name="connsiteX27" fmla="*/ 1473212 w 1598829"/>
                <a:gd name="connsiteY27" fmla="*/ 0 h 172724"/>
                <a:gd name="connsiteX28" fmla="*/ 1598829 w 1598829"/>
                <a:gd name="connsiteY28" fmla="*/ 80232 h 172724"/>
                <a:gd name="connsiteX29" fmla="*/ 1572157 w 1598829"/>
                <a:gd name="connsiteY29" fmla="*/ 92492 h 172724"/>
                <a:gd name="connsiteX30" fmla="*/ 1473212 w 1598829"/>
                <a:gd name="connsiteY30" fmla="*/ 29253 h 172724"/>
                <a:gd name="connsiteX31" fmla="*/ 1374266 w 1598829"/>
                <a:gd name="connsiteY31" fmla="*/ 92492 h 172724"/>
                <a:gd name="connsiteX32" fmla="*/ 1248648 w 1598829"/>
                <a:gd name="connsiteY32" fmla="*/ 172724 h 172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829" h="172724">
                  <a:moveTo>
                    <a:pt x="1248648" y="172724"/>
                  </a:moveTo>
                  <a:cubicBezTo>
                    <a:pt x="1194229" y="172724"/>
                    <a:pt x="1146046" y="141965"/>
                    <a:pt x="1123031" y="92492"/>
                  </a:cubicBezTo>
                  <a:cubicBezTo>
                    <a:pt x="1104962" y="53560"/>
                    <a:pt x="1067105" y="29253"/>
                    <a:pt x="1024085" y="29253"/>
                  </a:cubicBezTo>
                  <a:cubicBezTo>
                    <a:pt x="981066" y="29253"/>
                    <a:pt x="943208" y="53560"/>
                    <a:pt x="925140" y="92492"/>
                  </a:cubicBezTo>
                  <a:cubicBezTo>
                    <a:pt x="902124" y="141965"/>
                    <a:pt x="853942" y="172724"/>
                    <a:pt x="799522" y="172724"/>
                  </a:cubicBezTo>
                  <a:cubicBezTo>
                    <a:pt x="799522" y="172724"/>
                    <a:pt x="799522" y="172724"/>
                    <a:pt x="799522" y="172724"/>
                  </a:cubicBezTo>
                  <a:cubicBezTo>
                    <a:pt x="744887" y="172724"/>
                    <a:pt x="696920" y="141965"/>
                    <a:pt x="673905" y="92492"/>
                  </a:cubicBezTo>
                  <a:cubicBezTo>
                    <a:pt x="655836" y="53560"/>
                    <a:pt x="617979" y="29253"/>
                    <a:pt x="574959" y="29253"/>
                  </a:cubicBezTo>
                  <a:cubicBezTo>
                    <a:pt x="531939" y="29253"/>
                    <a:pt x="494082" y="53560"/>
                    <a:pt x="476014" y="92492"/>
                  </a:cubicBezTo>
                  <a:cubicBezTo>
                    <a:pt x="452998" y="141965"/>
                    <a:pt x="405031" y="172724"/>
                    <a:pt x="350396" y="172724"/>
                  </a:cubicBezTo>
                  <a:cubicBezTo>
                    <a:pt x="295976" y="172724"/>
                    <a:pt x="247794" y="141965"/>
                    <a:pt x="224778" y="92492"/>
                  </a:cubicBezTo>
                  <a:cubicBezTo>
                    <a:pt x="206710" y="53560"/>
                    <a:pt x="168853" y="29253"/>
                    <a:pt x="125833" y="29253"/>
                  </a:cubicBezTo>
                  <a:cubicBezTo>
                    <a:pt x="82813" y="29253"/>
                    <a:pt x="44956" y="53560"/>
                    <a:pt x="26887" y="92492"/>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483" y="30759"/>
                    <a:pt x="969450" y="0"/>
                    <a:pt x="1024085" y="0"/>
                  </a:cubicBezTo>
                  <a:cubicBezTo>
                    <a:pt x="1078720" y="0"/>
                    <a:pt x="1126688" y="30759"/>
                    <a:pt x="1149703" y="80232"/>
                  </a:cubicBezTo>
                  <a:cubicBezTo>
                    <a:pt x="1167771" y="119165"/>
                    <a:pt x="1205629" y="143471"/>
                    <a:pt x="1248648" y="143471"/>
                  </a:cubicBezTo>
                  <a:cubicBezTo>
                    <a:pt x="1291668" y="143471"/>
                    <a:pt x="1329526" y="119165"/>
                    <a:pt x="1347594" y="80232"/>
                  </a:cubicBezTo>
                  <a:cubicBezTo>
                    <a:pt x="1370610" y="30759"/>
                    <a:pt x="1418792" y="0"/>
                    <a:pt x="1473212" y="0"/>
                  </a:cubicBezTo>
                  <a:cubicBezTo>
                    <a:pt x="1527847" y="0"/>
                    <a:pt x="1576029" y="30759"/>
                    <a:pt x="1598829" y="80232"/>
                  </a:cubicBezTo>
                  <a:lnTo>
                    <a:pt x="1572157" y="92492"/>
                  </a:lnTo>
                  <a:cubicBezTo>
                    <a:pt x="1554089" y="53560"/>
                    <a:pt x="1516016" y="29253"/>
                    <a:pt x="1473212" y="29253"/>
                  </a:cubicBezTo>
                  <a:cubicBezTo>
                    <a:pt x="1430192" y="29253"/>
                    <a:pt x="1392335" y="53560"/>
                    <a:pt x="1374266" y="92492"/>
                  </a:cubicBezTo>
                  <a:cubicBezTo>
                    <a:pt x="1351251" y="141965"/>
                    <a:pt x="1303069" y="172724"/>
                    <a:pt x="1248648" y="172724"/>
                  </a:cubicBezTo>
                  <a:close/>
                </a:path>
              </a:pathLst>
            </a:custGeom>
            <a:grpFill/>
            <a:ln w="21496" cap="flat">
              <a:noFill/>
              <a:prstDash val="solid"/>
              <a:miter/>
            </a:ln>
          </p:spPr>
          <p:txBody>
            <a:bodyPr rtlCol="0" anchor="ctr"/>
            <a:lstStyle/>
            <a:p>
              <a:endParaRPr lang="en-US"/>
            </a:p>
          </p:txBody>
        </p:sp>
      </p:grpSp>
      <p:pic>
        <p:nvPicPr>
          <p:cNvPr id="1026" name="Picture 2" descr="Blicher-selskabet">
            <a:extLst>
              <a:ext uri="{FF2B5EF4-FFF2-40B4-BE49-F238E27FC236}">
                <a16:creationId xmlns:a16="http://schemas.microsoft.com/office/drawing/2014/main" id="{31535FA4-D55C-6185-74A2-B01C6A696D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1" b="8119"/>
          <a:stretch>
            <a:fillRect/>
          </a:stretch>
        </p:blipFill>
        <p:spPr bwMode="auto">
          <a:xfrm>
            <a:off x="5739828" y="2433371"/>
            <a:ext cx="3755236" cy="3755236"/>
          </a:xfrm>
          <a:custGeom>
            <a:avLst/>
            <a:gdLst/>
            <a:ahLst/>
            <a:cxnLst/>
            <a:rect l="l" t="t" r="r" b="b"/>
            <a:pathLst>
              <a:path w="5290998" h="5290998">
                <a:moveTo>
                  <a:pt x="2645499" y="0"/>
                </a:moveTo>
                <a:cubicBezTo>
                  <a:pt x="4106568" y="0"/>
                  <a:pt x="5290998" y="1184430"/>
                  <a:pt x="5290998" y="2645499"/>
                </a:cubicBezTo>
                <a:cubicBezTo>
                  <a:pt x="5290998" y="4106568"/>
                  <a:pt x="4106568" y="5290998"/>
                  <a:pt x="2645499" y="5290998"/>
                </a:cubicBezTo>
                <a:cubicBezTo>
                  <a:pt x="1184430" y="5290998"/>
                  <a:pt x="0" y="4106568"/>
                  <a:pt x="0" y="2645499"/>
                </a:cubicBezTo>
                <a:cubicBezTo>
                  <a:pt x="0" y="1184430"/>
                  <a:pt x="1184430" y="0"/>
                  <a:pt x="2645499" y="0"/>
                </a:cubicBezTo>
                <a:close/>
              </a:path>
            </a:pathLst>
          </a:custGeom>
          <a:noFill/>
          <a:extLst>
            <a:ext uri="{909E8E84-426E-40DD-AFC4-6F175D3DCCD1}">
              <a14:hiddenFill xmlns:a14="http://schemas.microsoft.com/office/drawing/2010/main">
                <a:solidFill>
                  <a:srgbClr val="FFFFFF"/>
                </a:solidFill>
              </a14:hiddenFill>
            </a:ext>
          </a:extLst>
        </p:spPr>
      </p:pic>
      <p:pic>
        <p:nvPicPr>
          <p:cNvPr id="4" name="Billede 3">
            <a:extLst>
              <a:ext uri="{FF2B5EF4-FFF2-40B4-BE49-F238E27FC236}">
                <a16:creationId xmlns:a16="http://schemas.microsoft.com/office/drawing/2014/main" id="{918CEB10-CB73-FAA1-2C56-87BF9C89EC83}"/>
              </a:ext>
            </a:extLst>
          </p:cNvPr>
          <p:cNvPicPr>
            <a:picLocks noChangeAspect="1"/>
          </p:cNvPicPr>
          <p:nvPr/>
        </p:nvPicPr>
        <p:blipFill>
          <a:blip r:embed="rId3"/>
          <a:srcRect t="2083" r="-2" b="22915"/>
          <a:stretch>
            <a:fillRect/>
          </a:stretch>
        </p:blipFill>
        <p:spPr>
          <a:xfrm>
            <a:off x="8414456" y="232636"/>
            <a:ext cx="2822268" cy="2822268"/>
          </a:xfrm>
          <a:custGeom>
            <a:avLst/>
            <a:gdLst/>
            <a:ahLst/>
            <a:cxnLst/>
            <a:rect l="l" t="t" r="r" b="b"/>
            <a:pathLst>
              <a:path w="2588520" h="2588520">
                <a:moveTo>
                  <a:pt x="1294260" y="0"/>
                </a:moveTo>
                <a:cubicBezTo>
                  <a:pt x="2009060" y="0"/>
                  <a:pt x="2588520" y="579460"/>
                  <a:pt x="2588520" y="1294260"/>
                </a:cubicBezTo>
                <a:cubicBezTo>
                  <a:pt x="2588520" y="2009060"/>
                  <a:pt x="2009060" y="2588520"/>
                  <a:pt x="1294260" y="2588520"/>
                </a:cubicBezTo>
                <a:cubicBezTo>
                  <a:pt x="579460" y="2588520"/>
                  <a:pt x="0" y="2009060"/>
                  <a:pt x="0" y="1294260"/>
                </a:cubicBezTo>
                <a:cubicBezTo>
                  <a:pt x="0" y="579460"/>
                  <a:pt x="579460" y="0"/>
                  <a:pt x="1294260" y="0"/>
                </a:cubicBezTo>
                <a:close/>
              </a:path>
            </a:pathLst>
          </a:custGeom>
        </p:spPr>
      </p:pic>
      <p:sp>
        <p:nvSpPr>
          <p:cNvPr id="1044" name="Graphic 212">
            <a:extLst>
              <a:ext uri="{FF2B5EF4-FFF2-40B4-BE49-F238E27FC236}">
                <a16:creationId xmlns:a16="http://schemas.microsoft.com/office/drawing/2014/main" id="{4D4C00DC-4DC6-4CD2-9E31-F17E6CEBC5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79511" y="151388"/>
            <a:ext cx="443964" cy="443964"/>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1046" name="Graphic 212">
            <a:extLst>
              <a:ext uri="{FF2B5EF4-FFF2-40B4-BE49-F238E27FC236}">
                <a16:creationId xmlns:a16="http://schemas.microsoft.com/office/drawing/2014/main" id="{F778F7C6-A4AB-4CBC-8CC6-19DF9EE963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79511" y="151388"/>
            <a:ext cx="443964" cy="443964"/>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grpSp>
        <p:nvGrpSpPr>
          <p:cNvPr id="1048" name="Graphic 4">
            <a:extLst>
              <a:ext uri="{FF2B5EF4-FFF2-40B4-BE49-F238E27FC236}">
                <a16:creationId xmlns:a16="http://schemas.microsoft.com/office/drawing/2014/main" id="{63301095-70B2-49AA-8DA9-A35629AD62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865725" y="3995696"/>
            <a:ext cx="1998298" cy="1998316"/>
            <a:chOff x="5734037" y="3067039"/>
            <a:chExt cx="724483" cy="724489"/>
          </a:xfrm>
          <a:solidFill>
            <a:schemeClr val="bg1"/>
          </a:solidFill>
        </p:grpSpPr>
        <p:sp>
          <p:nvSpPr>
            <p:cNvPr id="1049" name="Freeform: Shape 1048">
              <a:extLst>
                <a:ext uri="{FF2B5EF4-FFF2-40B4-BE49-F238E27FC236}">
                  <a16:creationId xmlns:a16="http://schemas.microsoft.com/office/drawing/2014/main" id="{D218E08C-0BEA-45C2-8C09-4141DDDA00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067039"/>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1050" name="Freeform: Shape 1049">
              <a:extLst>
                <a:ext uri="{FF2B5EF4-FFF2-40B4-BE49-F238E27FC236}">
                  <a16:creationId xmlns:a16="http://schemas.microsoft.com/office/drawing/2014/main" id="{232F6090-14E0-44C6-B9FC-C91047BCDC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051" name="Freeform: Shape 1050">
              <a:extLst>
                <a:ext uri="{FF2B5EF4-FFF2-40B4-BE49-F238E27FC236}">
                  <a16:creationId xmlns:a16="http://schemas.microsoft.com/office/drawing/2014/main" id="{FDB9402B-335C-4892-9E7C-C400E95BE0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052" name="Freeform: Shape 1051">
              <a:extLst>
                <a:ext uri="{FF2B5EF4-FFF2-40B4-BE49-F238E27FC236}">
                  <a16:creationId xmlns:a16="http://schemas.microsoft.com/office/drawing/2014/main" id="{E7A4371D-4448-409A-93F3-0C92E3EBDC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053" name="Freeform: Shape 1052">
              <a:extLst>
                <a:ext uri="{FF2B5EF4-FFF2-40B4-BE49-F238E27FC236}">
                  <a16:creationId xmlns:a16="http://schemas.microsoft.com/office/drawing/2014/main" id="{780149CB-4B8F-4FD1-AC5E-25670C9EA0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054" name="Freeform: Shape 1053">
              <a:extLst>
                <a:ext uri="{FF2B5EF4-FFF2-40B4-BE49-F238E27FC236}">
                  <a16:creationId xmlns:a16="http://schemas.microsoft.com/office/drawing/2014/main" id="{92D49A1A-35B0-4620-9D1E-A782A0E978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055" name="Freeform: Shape 1054">
              <a:extLst>
                <a:ext uri="{FF2B5EF4-FFF2-40B4-BE49-F238E27FC236}">
                  <a16:creationId xmlns:a16="http://schemas.microsoft.com/office/drawing/2014/main" id="{AFF46F08-B1E4-44C1-BD4A-4191D6EAD9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056" name="Freeform: Shape 1055">
              <a:extLst>
                <a:ext uri="{FF2B5EF4-FFF2-40B4-BE49-F238E27FC236}">
                  <a16:creationId xmlns:a16="http://schemas.microsoft.com/office/drawing/2014/main" id="{8DB16610-3D81-4E5C-850D-5D1245C0DC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26284"/>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1057" name="Freeform: Shape 1056">
              <a:extLst>
                <a:ext uri="{FF2B5EF4-FFF2-40B4-BE49-F238E27FC236}">
                  <a16:creationId xmlns:a16="http://schemas.microsoft.com/office/drawing/2014/main" id="{E05501B2-83AC-4299-BE5A-8CA16B4089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2628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58" name="Freeform: Shape 1057">
              <a:extLst>
                <a:ext uri="{FF2B5EF4-FFF2-40B4-BE49-F238E27FC236}">
                  <a16:creationId xmlns:a16="http://schemas.microsoft.com/office/drawing/2014/main" id="{07CF1B90-3B3A-403E-A94F-8B82945D07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59" name="Freeform: Shape 1058">
              <a:extLst>
                <a:ext uri="{FF2B5EF4-FFF2-40B4-BE49-F238E27FC236}">
                  <a16:creationId xmlns:a16="http://schemas.microsoft.com/office/drawing/2014/main" id="{56A1CBA9-4AC1-4C42-9429-3FF31DF282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60" name="Freeform: Shape 1059">
              <a:extLst>
                <a:ext uri="{FF2B5EF4-FFF2-40B4-BE49-F238E27FC236}">
                  <a16:creationId xmlns:a16="http://schemas.microsoft.com/office/drawing/2014/main" id="{21318D9B-FD39-402A-ADFA-0E6CC789A7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61" name="Freeform: Shape 1060">
              <a:extLst>
                <a:ext uri="{FF2B5EF4-FFF2-40B4-BE49-F238E27FC236}">
                  <a16:creationId xmlns:a16="http://schemas.microsoft.com/office/drawing/2014/main" id="{333FB08F-B346-47C0-A7CD-1DE53E6C0D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126284"/>
              <a:ext cx="14097" cy="14097"/>
            </a:xfrm>
            <a:custGeom>
              <a:avLst/>
              <a:gdLst>
                <a:gd name="connsiteX0" fmla="*/ 14097 w 14097"/>
                <a:gd name="connsiteY0" fmla="*/ 7049 h 14097"/>
                <a:gd name="connsiteX1" fmla="*/ 7048 w 14097"/>
                <a:gd name="connsiteY1" fmla="*/ 14097 h 14097"/>
                <a:gd name="connsiteX2" fmla="*/ 0 w 14097"/>
                <a:gd name="connsiteY2" fmla="*/ 7049 h 14097"/>
                <a:gd name="connsiteX3" fmla="*/ 7048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062" name="Freeform: Shape 1061">
              <a:extLst>
                <a:ext uri="{FF2B5EF4-FFF2-40B4-BE49-F238E27FC236}">
                  <a16:creationId xmlns:a16="http://schemas.microsoft.com/office/drawing/2014/main" id="{893AD6F2-6408-4A8E-9749-CB7388EF3D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2628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63" name="Freeform: Shape 1062">
              <a:extLst>
                <a:ext uri="{FF2B5EF4-FFF2-40B4-BE49-F238E27FC236}">
                  <a16:creationId xmlns:a16="http://schemas.microsoft.com/office/drawing/2014/main" id="{715D9D2F-1568-4BE3-A54A-69F52492B0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18543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064" name="Freeform: Shape 1063">
              <a:extLst>
                <a:ext uri="{FF2B5EF4-FFF2-40B4-BE49-F238E27FC236}">
                  <a16:creationId xmlns:a16="http://schemas.microsoft.com/office/drawing/2014/main" id="{9AB547A7-0D80-491F-98B4-C6B7CC4FC4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065" name="Freeform: Shape 1064">
              <a:extLst>
                <a:ext uri="{FF2B5EF4-FFF2-40B4-BE49-F238E27FC236}">
                  <a16:creationId xmlns:a16="http://schemas.microsoft.com/office/drawing/2014/main" id="{7E2693CD-DAF5-4B26-9A2F-17673BF318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66" name="Freeform: Shape 1065">
              <a:extLst>
                <a:ext uri="{FF2B5EF4-FFF2-40B4-BE49-F238E27FC236}">
                  <a16:creationId xmlns:a16="http://schemas.microsoft.com/office/drawing/2014/main" id="{A96EEE12-952A-4693-B161-D7071D6010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67" name="Freeform: Shape 1066">
              <a:extLst>
                <a:ext uri="{FF2B5EF4-FFF2-40B4-BE49-F238E27FC236}">
                  <a16:creationId xmlns:a16="http://schemas.microsoft.com/office/drawing/2014/main" id="{F4228DCC-1611-4BDC-90AA-231F67EB11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68" name="Freeform: Shape 1067">
              <a:extLst>
                <a:ext uri="{FF2B5EF4-FFF2-40B4-BE49-F238E27FC236}">
                  <a16:creationId xmlns:a16="http://schemas.microsoft.com/office/drawing/2014/main" id="{DA163C3C-D3DF-461F-B6A8-90C7C227D1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18543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069" name="Freeform: Shape 1068">
              <a:extLst>
                <a:ext uri="{FF2B5EF4-FFF2-40B4-BE49-F238E27FC236}">
                  <a16:creationId xmlns:a16="http://schemas.microsoft.com/office/drawing/2014/main" id="{4D021D29-2980-41C3-AB83-DA93C105BC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18543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70" name="Freeform: Shape 1069">
              <a:extLst>
                <a:ext uri="{FF2B5EF4-FFF2-40B4-BE49-F238E27FC236}">
                  <a16:creationId xmlns:a16="http://schemas.microsoft.com/office/drawing/2014/main" id="{AC09C1FA-1A9D-49A7-9D73-8B777140A3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24467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071" name="Freeform: Shape 1070">
              <a:extLst>
                <a:ext uri="{FF2B5EF4-FFF2-40B4-BE49-F238E27FC236}">
                  <a16:creationId xmlns:a16="http://schemas.microsoft.com/office/drawing/2014/main" id="{0B8D8CD4-7B9B-48A5-BC59-0CB859354F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244677"/>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72" name="Freeform: Shape 1071">
              <a:extLst>
                <a:ext uri="{FF2B5EF4-FFF2-40B4-BE49-F238E27FC236}">
                  <a16:creationId xmlns:a16="http://schemas.microsoft.com/office/drawing/2014/main" id="{224D0A27-A8B0-4020-9399-24127726E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73" name="Freeform: Shape 1072">
              <a:extLst>
                <a:ext uri="{FF2B5EF4-FFF2-40B4-BE49-F238E27FC236}">
                  <a16:creationId xmlns:a16="http://schemas.microsoft.com/office/drawing/2014/main" id="{168E8EBA-9F8C-4650-B9BE-38A0A56BCF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74" name="Freeform: Shape 1073">
              <a:extLst>
                <a:ext uri="{FF2B5EF4-FFF2-40B4-BE49-F238E27FC236}">
                  <a16:creationId xmlns:a16="http://schemas.microsoft.com/office/drawing/2014/main" id="{6A460BB3-2605-4AA2-AE1D-B9FB61EBF2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75" name="Freeform: Shape 1074">
              <a:extLst>
                <a:ext uri="{FF2B5EF4-FFF2-40B4-BE49-F238E27FC236}">
                  <a16:creationId xmlns:a16="http://schemas.microsoft.com/office/drawing/2014/main" id="{1E2E38EE-DBBE-4CC1-9498-E7193E1B28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24467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76" name="Freeform: Shape 1075">
              <a:extLst>
                <a:ext uri="{FF2B5EF4-FFF2-40B4-BE49-F238E27FC236}">
                  <a16:creationId xmlns:a16="http://schemas.microsoft.com/office/drawing/2014/main" id="{BF191D5C-7D2A-4408-A8F2-389D2360F9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24467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77" name="Freeform: Shape 1076">
              <a:extLst>
                <a:ext uri="{FF2B5EF4-FFF2-40B4-BE49-F238E27FC236}">
                  <a16:creationId xmlns:a16="http://schemas.microsoft.com/office/drawing/2014/main" id="{08F7193B-B379-4921-9F17-1841D50611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03829"/>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078" name="Freeform: Shape 1077">
              <a:extLst>
                <a:ext uri="{FF2B5EF4-FFF2-40B4-BE49-F238E27FC236}">
                  <a16:creationId xmlns:a16="http://schemas.microsoft.com/office/drawing/2014/main" id="{B4C5E53C-6003-4F74-B1CA-C7EA1E4993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79" name="Freeform: Shape 1078">
              <a:extLst>
                <a:ext uri="{FF2B5EF4-FFF2-40B4-BE49-F238E27FC236}">
                  <a16:creationId xmlns:a16="http://schemas.microsoft.com/office/drawing/2014/main" id="{CB97B2B1-1CF5-46A5-940D-AB8F57F590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80" name="Freeform: Shape 1079">
              <a:extLst>
                <a:ext uri="{FF2B5EF4-FFF2-40B4-BE49-F238E27FC236}">
                  <a16:creationId xmlns:a16="http://schemas.microsoft.com/office/drawing/2014/main" id="{0783F4F1-D8CE-4453-B79B-AD976E272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81" name="Freeform: Shape 1080">
              <a:extLst>
                <a:ext uri="{FF2B5EF4-FFF2-40B4-BE49-F238E27FC236}">
                  <a16:creationId xmlns:a16="http://schemas.microsoft.com/office/drawing/2014/main" id="{06A7A4C9-F24F-4F00-A2FA-29E788A091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82" name="Freeform: Shape 1081">
              <a:extLst>
                <a:ext uri="{FF2B5EF4-FFF2-40B4-BE49-F238E27FC236}">
                  <a16:creationId xmlns:a16="http://schemas.microsoft.com/office/drawing/2014/main" id="{EB694A32-59D6-46E3-8CE4-E4C485C2CB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03829"/>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83" name="Freeform: Shape 1082">
              <a:extLst>
                <a:ext uri="{FF2B5EF4-FFF2-40B4-BE49-F238E27FC236}">
                  <a16:creationId xmlns:a16="http://schemas.microsoft.com/office/drawing/2014/main" id="{983EBB4C-28FF-41C6-90D6-5F30FC0868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84" name="Freeform: Shape 1083">
              <a:extLst>
                <a:ext uri="{FF2B5EF4-FFF2-40B4-BE49-F238E27FC236}">
                  <a16:creationId xmlns:a16="http://schemas.microsoft.com/office/drawing/2014/main" id="{0707659D-8AE9-49B5-AB29-ECC099F495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363074"/>
              <a:ext cx="14192" cy="14097"/>
            </a:xfrm>
            <a:custGeom>
              <a:avLst/>
              <a:gdLst>
                <a:gd name="connsiteX0" fmla="*/ 14192 w 14192"/>
                <a:gd name="connsiteY0" fmla="*/ 7048 h 14097"/>
                <a:gd name="connsiteX1" fmla="*/ 7144 w 14192"/>
                <a:gd name="connsiteY1" fmla="*/ 14097 h 14097"/>
                <a:gd name="connsiteX2" fmla="*/ 0 w 14192"/>
                <a:gd name="connsiteY2" fmla="*/ 7048 h 14097"/>
                <a:gd name="connsiteX3" fmla="*/ 7049 w 14192"/>
                <a:gd name="connsiteY3" fmla="*/ 0 h 14097"/>
                <a:gd name="connsiteX4" fmla="*/ 14192 w 14192"/>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085" name="Freeform: Shape 1084">
              <a:extLst>
                <a:ext uri="{FF2B5EF4-FFF2-40B4-BE49-F238E27FC236}">
                  <a16:creationId xmlns:a16="http://schemas.microsoft.com/office/drawing/2014/main" id="{5C987ECC-9573-46EA-9C4A-7C3CAE3938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86" name="Freeform: Shape 1085">
              <a:extLst>
                <a:ext uri="{FF2B5EF4-FFF2-40B4-BE49-F238E27FC236}">
                  <a16:creationId xmlns:a16="http://schemas.microsoft.com/office/drawing/2014/main" id="{4DAF6708-18C2-4082-B024-6CEA32AE01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87" name="Freeform: Shape 1086">
              <a:extLst>
                <a:ext uri="{FF2B5EF4-FFF2-40B4-BE49-F238E27FC236}">
                  <a16:creationId xmlns:a16="http://schemas.microsoft.com/office/drawing/2014/main" id="{72CBB5AE-39E2-4D9B-A834-64D31B0032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88" name="Freeform: Shape 1087">
              <a:extLst>
                <a:ext uri="{FF2B5EF4-FFF2-40B4-BE49-F238E27FC236}">
                  <a16:creationId xmlns:a16="http://schemas.microsoft.com/office/drawing/2014/main" id="{4592DE98-77BF-4E8E-AEB4-1934207BAE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89" name="Freeform: Shape 1088">
              <a:extLst>
                <a:ext uri="{FF2B5EF4-FFF2-40B4-BE49-F238E27FC236}">
                  <a16:creationId xmlns:a16="http://schemas.microsoft.com/office/drawing/2014/main" id="{5AF5D9A0-BA94-4D2B-8479-26C55355B6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363074"/>
              <a:ext cx="14097" cy="14097"/>
            </a:xfrm>
            <a:custGeom>
              <a:avLst/>
              <a:gdLst>
                <a:gd name="connsiteX0" fmla="*/ 14097 w 14097"/>
                <a:gd name="connsiteY0" fmla="*/ 7048 h 14097"/>
                <a:gd name="connsiteX1" fmla="*/ 7048 w 14097"/>
                <a:gd name="connsiteY1" fmla="*/ 14097 h 14097"/>
                <a:gd name="connsiteX2" fmla="*/ 0 w 14097"/>
                <a:gd name="connsiteY2" fmla="*/ 7048 h 14097"/>
                <a:gd name="connsiteX3" fmla="*/ 7048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90" name="Freeform: Shape 1089">
              <a:extLst>
                <a:ext uri="{FF2B5EF4-FFF2-40B4-BE49-F238E27FC236}">
                  <a16:creationId xmlns:a16="http://schemas.microsoft.com/office/drawing/2014/main" id="{2CAA6A8E-7ACF-4EF7-AAD6-734A009DC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091" name="Freeform: Shape 1090">
              <a:extLst>
                <a:ext uri="{FF2B5EF4-FFF2-40B4-BE49-F238E27FC236}">
                  <a16:creationId xmlns:a16="http://schemas.microsoft.com/office/drawing/2014/main" id="{D3DD3695-F212-4BAD-BBB3-EC1F624740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2222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092" name="Freeform: Shape 1091">
              <a:extLst>
                <a:ext uri="{FF2B5EF4-FFF2-40B4-BE49-F238E27FC236}">
                  <a16:creationId xmlns:a16="http://schemas.microsoft.com/office/drawing/2014/main" id="{AB1B3ECB-7594-4C5C-B62B-E686C0A89E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93" name="Freeform: Shape 1092">
              <a:extLst>
                <a:ext uri="{FF2B5EF4-FFF2-40B4-BE49-F238E27FC236}">
                  <a16:creationId xmlns:a16="http://schemas.microsoft.com/office/drawing/2014/main" id="{5EE54C3C-D9E5-4782-B8F6-058EB2D63E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94" name="Freeform: Shape 1093">
              <a:extLst>
                <a:ext uri="{FF2B5EF4-FFF2-40B4-BE49-F238E27FC236}">
                  <a16:creationId xmlns:a16="http://schemas.microsoft.com/office/drawing/2014/main" id="{EAE78EEE-DC43-44E1-AB47-ACB80F94B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95" name="Freeform: Shape 1094">
              <a:extLst>
                <a:ext uri="{FF2B5EF4-FFF2-40B4-BE49-F238E27FC236}">
                  <a16:creationId xmlns:a16="http://schemas.microsoft.com/office/drawing/2014/main" id="{847D67EF-1141-4582-866E-FE02FB2360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96" name="Freeform: Shape 1095">
              <a:extLst>
                <a:ext uri="{FF2B5EF4-FFF2-40B4-BE49-F238E27FC236}">
                  <a16:creationId xmlns:a16="http://schemas.microsoft.com/office/drawing/2014/main" id="{99ECC931-60A1-4628-A34B-4B68DA3CC2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42222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97" name="Freeform: Shape 1096">
              <a:extLst>
                <a:ext uri="{FF2B5EF4-FFF2-40B4-BE49-F238E27FC236}">
                  <a16:creationId xmlns:a16="http://schemas.microsoft.com/office/drawing/2014/main" id="{A587D2BE-3417-44AE-BEEF-57F88CECB4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098" name="Freeform: Shape 1097">
              <a:extLst>
                <a:ext uri="{FF2B5EF4-FFF2-40B4-BE49-F238E27FC236}">
                  <a16:creationId xmlns:a16="http://schemas.microsoft.com/office/drawing/2014/main" id="{FCEB2ED3-A08D-4286-B75D-893289F3F3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067039"/>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6953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9" y="14097"/>
                  </a:cubicBezTo>
                  <a:cubicBezTo>
                    <a:pt x="3143" y="14097"/>
                    <a:pt x="0" y="10954"/>
                    <a:pt x="0" y="7049"/>
                  </a:cubicBezTo>
                  <a:cubicBezTo>
                    <a:pt x="0" y="3143"/>
                    <a:pt x="3048" y="0"/>
                    <a:pt x="6953"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099" name="Freeform: Shape 1098">
              <a:extLst>
                <a:ext uri="{FF2B5EF4-FFF2-40B4-BE49-F238E27FC236}">
                  <a16:creationId xmlns:a16="http://schemas.microsoft.com/office/drawing/2014/main" id="{7C7DB7BB-8173-4377-85B0-032B7BDAB6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00" name="Freeform: Shape 1099">
              <a:extLst>
                <a:ext uri="{FF2B5EF4-FFF2-40B4-BE49-F238E27FC236}">
                  <a16:creationId xmlns:a16="http://schemas.microsoft.com/office/drawing/2014/main" id="{93EF69B4-3F48-4509-8BF8-926E23BC1D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067039"/>
              <a:ext cx="14096" cy="14097"/>
            </a:xfrm>
            <a:custGeom>
              <a:avLst/>
              <a:gdLst>
                <a:gd name="connsiteX0" fmla="*/ 14097 w 14096"/>
                <a:gd name="connsiteY0" fmla="*/ 7049 h 14097"/>
                <a:gd name="connsiteX1" fmla="*/ 7049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9" y="14097"/>
                  </a:cubicBezTo>
                  <a:cubicBezTo>
                    <a:pt x="3143" y="14097"/>
                    <a:pt x="0" y="10954"/>
                    <a:pt x="0" y="7049"/>
                  </a:cubicBezTo>
                  <a:cubicBezTo>
                    <a:pt x="0" y="3143"/>
                    <a:pt x="3048" y="0"/>
                    <a:pt x="6953"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1101" name="Freeform: Shape 1100">
              <a:extLst>
                <a:ext uri="{FF2B5EF4-FFF2-40B4-BE49-F238E27FC236}">
                  <a16:creationId xmlns:a16="http://schemas.microsoft.com/office/drawing/2014/main" id="{C1A86650-1EF5-46E3-885D-96985105A8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02" name="Freeform: Shape 1101">
              <a:extLst>
                <a:ext uri="{FF2B5EF4-FFF2-40B4-BE49-F238E27FC236}">
                  <a16:creationId xmlns:a16="http://schemas.microsoft.com/office/drawing/2014/main" id="{47EBBDE2-BD90-481F-A671-34E2186FB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048" y="0"/>
                    <a:pt x="6953"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1103" name="Freeform: Shape 1102">
              <a:extLst>
                <a:ext uri="{FF2B5EF4-FFF2-40B4-BE49-F238E27FC236}">
                  <a16:creationId xmlns:a16="http://schemas.microsoft.com/office/drawing/2014/main" id="{87DAF1CB-838D-4C5C-8FB7-76BF677FEB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06703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104" name="Freeform: Shape 1103">
              <a:extLst>
                <a:ext uri="{FF2B5EF4-FFF2-40B4-BE49-F238E27FC236}">
                  <a16:creationId xmlns:a16="http://schemas.microsoft.com/office/drawing/2014/main" id="{64573DA8-D2F3-4644-AC79-83843615C4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26281"/>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05" name="Freeform: Shape 1104">
              <a:extLst>
                <a:ext uri="{FF2B5EF4-FFF2-40B4-BE49-F238E27FC236}">
                  <a16:creationId xmlns:a16="http://schemas.microsoft.com/office/drawing/2014/main" id="{41AB53B8-0D5C-44BD-A2A9-ABBF659E1F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06" name="Freeform: Shape 1105">
              <a:extLst>
                <a:ext uri="{FF2B5EF4-FFF2-40B4-BE49-F238E27FC236}">
                  <a16:creationId xmlns:a16="http://schemas.microsoft.com/office/drawing/2014/main" id="{29B7FA60-B453-4877-8D47-CA1209DF91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26281"/>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107" name="Freeform: Shape 1106">
              <a:extLst>
                <a:ext uri="{FF2B5EF4-FFF2-40B4-BE49-F238E27FC236}">
                  <a16:creationId xmlns:a16="http://schemas.microsoft.com/office/drawing/2014/main" id="{7A6D2414-BCCC-40E8-B990-47642EFE96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08" name="Freeform: Shape 1107">
              <a:extLst>
                <a:ext uri="{FF2B5EF4-FFF2-40B4-BE49-F238E27FC236}">
                  <a16:creationId xmlns:a16="http://schemas.microsoft.com/office/drawing/2014/main" id="{B0F37C2B-B7E6-420D-AD39-3AE4A2FBE9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2628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109" name="Freeform: Shape 1108">
              <a:extLst>
                <a:ext uri="{FF2B5EF4-FFF2-40B4-BE49-F238E27FC236}">
                  <a16:creationId xmlns:a16="http://schemas.microsoft.com/office/drawing/2014/main" id="{F6417E45-D7FC-40B8-AD49-941B28D18C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2628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10" name="Freeform: Shape 1109">
              <a:extLst>
                <a:ext uri="{FF2B5EF4-FFF2-40B4-BE49-F238E27FC236}">
                  <a16:creationId xmlns:a16="http://schemas.microsoft.com/office/drawing/2014/main" id="{2A8D1963-0C59-476C-AAFA-A7AF4FF508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185433"/>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11" name="Freeform: Shape 1110">
              <a:extLst>
                <a:ext uri="{FF2B5EF4-FFF2-40B4-BE49-F238E27FC236}">
                  <a16:creationId xmlns:a16="http://schemas.microsoft.com/office/drawing/2014/main" id="{6BE777A9-EC29-46FC-AD21-AC7FD89B13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12" name="Freeform: Shape 1111">
              <a:extLst>
                <a:ext uri="{FF2B5EF4-FFF2-40B4-BE49-F238E27FC236}">
                  <a16:creationId xmlns:a16="http://schemas.microsoft.com/office/drawing/2014/main" id="{C63BA1CE-93FB-42C7-8381-765E500232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185433"/>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113" name="Freeform: Shape 1112">
              <a:extLst>
                <a:ext uri="{FF2B5EF4-FFF2-40B4-BE49-F238E27FC236}">
                  <a16:creationId xmlns:a16="http://schemas.microsoft.com/office/drawing/2014/main" id="{7F30F275-ADC8-4FD1-8B4B-673B37517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14" name="Freeform: Shape 1113">
              <a:extLst>
                <a:ext uri="{FF2B5EF4-FFF2-40B4-BE49-F238E27FC236}">
                  <a16:creationId xmlns:a16="http://schemas.microsoft.com/office/drawing/2014/main" id="{DB20529C-F2DD-4607-8DEE-19A9329686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1854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115" name="Freeform: Shape 1114">
              <a:extLst>
                <a:ext uri="{FF2B5EF4-FFF2-40B4-BE49-F238E27FC236}">
                  <a16:creationId xmlns:a16="http://schemas.microsoft.com/office/drawing/2014/main" id="{B8029A9A-DFF9-49CE-8CEE-95A6695F39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185432"/>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116" name="Freeform: Shape 1115">
              <a:extLst>
                <a:ext uri="{FF2B5EF4-FFF2-40B4-BE49-F238E27FC236}">
                  <a16:creationId xmlns:a16="http://schemas.microsoft.com/office/drawing/2014/main" id="{6822C2EC-B05D-4CE6-9D59-164769D0ED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244676"/>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17" name="Freeform: Shape 1116">
              <a:extLst>
                <a:ext uri="{FF2B5EF4-FFF2-40B4-BE49-F238E27FC236}">
                  <a16:creationId xmlns:a16="http://schemas.microsoft.com/office/drawing/2014/main" id="{53A0760F-F576-4A97-94AF-8BBE590844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18" name="Freeform: Shape 1117">
              <a:extLst>
                <a:ext uri="{FF2B5EF4-FFF2-40B4-BE49-F238E27FC236}">
                  <a16:creationId xmlns:a16="http://schemas.microsoft.com/office/drawing/2014/main" id="{CA76721C-646A-4910-AD1A-BE6B67767C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244676"/>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119" name="Freeform: Shape 1118">
              <a:extLst>
                <a:ext uri="{FF2B5EF4-FFF2-40B4-BE49-F238E27FC236}">
                  <a16:creationId xmlns:a16="http://schemas.microsoft.com/office/drawing/2014/main" id="{065D4766-CAEC-4074-A9E2-6110A12389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20" name="Freeform: Shape 1119">
              <a:extLst>
                <a:ext uri="{FF2B5EF4-FFF2-40B4-BE49-F238E27FC236}">
                  <a16:creationId xmlns:a16="http://schemas.microsoft.com/office/drawing/2014/main" id="{4F1A0AC6-319D-49D8-A4FB-17A70E8E89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244676"/>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121" name="Freeform: Shape 1120">
              <a:extLst>
                <a:ext uri="{FF2B5EF4-FFF2-40B4-BE49-F238E27FC236}">
                  <a16:creationId xmlns:a16="http://schemas.microsoft.com/office/drawing/2014/main" id="{79502B48-2B92-45BF-B9AC-1102B38078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2446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22" name="Freeform: Shape 1121">
              <a:extLst>
                <a:ext uri="{FF2B5EF4-FFF2-40B4-BE49-F238E27FC236}">
                  <a16:creationId xmlns:a16="http://schemas.microsoft.com/office/drawing/2014/main" id="{6363AFA7-321F-431C-B2FD-ADCB4D24BD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0382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23" name="Freeform: Shape 1122">
              <a:extLst>
                <a:ext uri="{FF2B5EF4-FFF2-40B4-BE49-F238E27FC236}">
                  <a16:creationId xmlns:a16="http://schemas.microsoft.com/office/drawing/2014/main" id="{33EDDE1B-7379-4973-8CFD-F3C737104D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24" name="Freeform: Shape 1123">
              <a:extLst>
                <a:ext uri="{FF2B5EF4-FFF2-40B4-BE49-F238E27FC236}">
                  <a16:creationId xmlns:a16="http://schemas.microsoft.com/office/drawing/2014/main" id="{1F20B58A-2DB8-46B2-9E93-9C8C817DC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03829"/>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125" name="Freeform: Shape 1124">
              <a:extLst>
                <a:ext uri="{FF2B5EF4-FFF2-40B4-BE49-F238E27FC236}">
                  <a16:creationId xmlns:a16="http://schemas.microsoft.com/office/drawing/2014/main" id="{A5A3EF12-3DA1-4505-A44B-1B96348873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26" name="Freeform: Shape 1125">
              <a:extLst>
                <a:ext uri="{FF2B5EF4-FFF2-40B4-BE49-F238E27FC236}">
                  <a16:creationId xmlns:a16="http://schemas.microsoft.com/office/drawing/2014/main" id="{5B08812B-9264-47E7-8EC8-1233869F6B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127" name="Freeform: Shape 1126">
              <a:extLst>
                <a:ext uri="{FF2B5EF4-FFF2-40B4-BE49-F238E27FC236}">
                  <a16:creationId xmlns:a16="http://schemas.microsoft.com/office/drawing/2014/main" id="{2A29F226-A243-410B-BEE4-EBA9DD76F8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0382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28" name="Freeform: Shape 1127">
              <a:extLst>
                <a:ext uri="{FF2B5EF4-FFF2-40B4-BE49-F238E27FC236}">
                  <a16:creationId xmlns:a16="http://schemas.microsoft.com/office/drawing/2014/main" id="{9DF57348-F837-475C-A7AA-3C7210041E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36307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29" name="Freeform: Shape 1128">
              <a:extLst>
                <a:ext uri="{FF2B5EF4-FFF2-40B4-BE49-F238E27FC236}">
                  <a16:creationId xmlns:a16="http://schemas.microsoft.com/office/drawing/2014/main" id="{1E41B89A-9A45-4947-ADB0-940040049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30" name="Freeform: Shape 1129">
              <a:extLst>
                <a:ext uri="{FF2B5EF4-FFF2-40B4-BE49-F238E27FC236}">
                  <a16:creationId xmlns:a16="http://schemas.microsoft.com/office/drawing/2014/main" id="{6C1F1525-32BC-46E1-84E6-C2BB88730B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363072"/>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131" name="Freeform: Shape 1130">
              <a:extLst>
                <a:ext uri="{FF2B5EF4-FFF2-40B4-BE49-F238E27FC236}">
                  <a16:creationId xmlns:a16="http://schemas.microsoft.com/office/drawing/2014/main" id="{C73A8972-BA44-40C6-B045-83E78C4D4A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32" name="Freeform: Shape 1131">
              <a:extLst>
                <a:ext uri="{FF2B5EF4-FFF2-40B4-BE49-F238E27FC236}">
                  <a16:creationId xmlns:a16="http://schemas.microsoft.com/office/drawing/2014/main" id="{C196E956-03D1-4F79-826A-A2F5E3DEF1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36307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133" name="Freeform: Shape 1132">
              <a:extLst>
                <a:ext uri="{FF2B5EF4-FFF2-40B4-BE49-F238E27FC236}">
                  <a16:creationId xmlns:a16="http://schemas.microsoft.com/office/drawing/2014/main" id="{ADA7B07B-EAC8-4FA5-B14F-3ABF8BA7A2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363074"/>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34" name="Freeform: Shape 1133">
              <a:extLst>
                <a:ext uri="{FF2B5EF4-FFF2-40B4-BE49-F238E27FC236}">
                  <a16:creationId xmlns:a16="http://schemas.microsoft.com/office/drawing/2014/main" id="{93C28672-FF9E-4FE0-AC47-2FDD26CD75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69" y="34222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35" name="Freeform: Shape 1134">
              <a:extLst>
                <a:ext uri="{FF2B5EF4-FFF2-40B4-BE49-F238E27FC236}">
                  <a16:creationId xmlns:a16="http://schemas.microsoft.com/office/drawing/2014/main" id="{E347BAB3-EA9C-4ADD-AE5E-28F2E3C538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36" name="Freeform: Shape 1135">
              <a:extLst>
                <a:ext uri="{FF2B5EF4-FFF2-40B4-BE49-F238E27FC236}">
                  <a16:creationId xmlns:a16="http://schemas.microsoft.com/office/drawing/2014/main" id="{321920C4-EE31-4F03-A0D5-A280D3F4B1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5" y="3422225"/>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137" name="Freeform: Shape 1136">
              <a:extLst>
                <a:ext uri="{FF2B5EF4-FFF2-40B4-BE49-F238E27FC236}">
                  <a16:creationId xmlns:a16="http://schemas.microsoft.com/office/drawing/2014/main" id="{6EBB3D05-4C78-4F10-8D03-8909DBCFB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14"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38" name="Freeform: Shape 1137">
              <a:extLst>
                <a:ext uri="{FF2B5EF4-FFF2-40B4-BE49-F238E27FC236}">
                  <a16:creationId xmlns:a16="http://schemas.microsoft.com/office/drawing/2014/main" id="{FC65F531-84E4-463F-8791-EB6EDFA639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0" y="34222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139" name="Freeform: Shape 1138">
              <a:extLst>
                <a:ext uri="{FF2B5EF4-FFF2-40B4-BE49-F238E27FC236}">
                  <a16:creationId xmlns:a16="http://schemas.microsoft.com/office/drawing/2014/main" id="{A63BB6A3-D482-43F2-9F5F-20E163CC44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0" y="34222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40" name="Freeform: Shape 1139">
              <a:extLst>
                <a:ext uri="{FF2B5EF4-FFF2-40B4-BE49-F238E27FC236}">
                  <a16:creationId xmlns:a16="http://schemas.microsoft.com/office/drawing/2014/main" id="{ABDCCD34-EB5D-4194-8A28-1424E98AE4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481374"/>
              <a:ext cx="14192" cy="14096"/>
            </a:xfrm>
            <a:custGeom>
              <a:avLst/>
              <a:gdLst>
                <a:gd name="connsiteX0" fmla="*/ 14192 w 14192"/>
                <a:gd name="connsiteY0" fmla="*/ 7049 h 14096"/>
                <a:gd name="connsiteX1" fmla="*/ 7144 w 14192"/>
                <a:gd name="connsiteY1" fmla="*/ 14097 h 14096"/>
                <a:gd name="connsiteX2" fmla="*/ 0 w 14192"/>
                <a:gd name="connsiteY2" fmla="*/ 7049 h 14096"/>
                <a:gd name="connsiteX3" fmla="*/ 7049 w 14192"/>
                <a:gd name="connsiteY3" fmla="*/ 0 h 14096"/>
                <a:gd name="connsiteX4" fmla="*/ 14192 w 14192"/>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9"/>
                  </a:moveTo>
                  <a:cubicBezTo>
                    <a:pt x="14192" y="10954"/>
                    <a:pt x="11049" y="14097"/>
                    <a:pt x="7144" y="14097"/>
                  </a:cubicBezTo>
                  <a:cubicBezTo>
                    <a:pt x="3239" y="14097"/>
                    <a:pt x="0" y="11049"/>
                    <a:pt x="0" y="7049"/>
                  </a:cubicBezTo>
                  <a:cubicBezTo>
                    <a:pt x="0" y="3048"/>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a:p>
          </p:txBody>
        </p:sp>
        <p:sp>
          <p:nvSpPr>
            <p:cNvPr id="1141" name="Freeform: Shape 1140">
              <a:extLst>
                <a:ext uri="{FF2B5EF4-FFF2-40B4-BE49-F238E27FC236}">
                  <a16:creationId xmlns:a16="http://schemas.microsoft.com/office/drawing/2014/main" id="{F058544E-163D-4FFF-9A69-0B3A3F2D66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142" name="Freeform: Shape 1141">
              <a:extLst>
                <a:ext uri="{FF2B5EF4-FFF2-40B4-BE49-F238E27FC236}">
                  <a16:creationId xmlns:a16="http://schemas.microsoft.com/office/drawing/2014/main" id="{11041486-0577-4F0E-8DD5-5E20E26729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43" name="Freeform: Shape 1142">
              <a:extLst>
                <a:ext uri="{FF2B5EF4-FFF2-40B4-BE49-F238E27FC236}">
                  <a16:creationId xmlns:a16="http://schemas.microsoft.com/office/drawing/2014/main" id="{71D11099-C84E-43AC-9F20-92460E1708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44" name="Freeform: Shape 1143">
              <a:extLst>
                <a:ext uri="{FF2B5EF4-FFF2-40B4-BE49-F238E27FC236}">
                  <a16:creationId xmlns:a16="http://schemas.microsoft.com/office/drawing/2014/main" id="{E598FB87-8AFF-4C56-9E2C-776F4641E9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45" name="Freeform: Shape 1144">
              <a:extLst>
                <a:ext uri="{FF2B5EF4-FFF2-40B4-BE49-F238E27FC236}">
                  <a16:creationId xmlns:a16="http://schemas.microsoft.com/office/drawing/2014/main" id="{7701E761-16DE-4350-9718-DD81B37FB9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481374"/>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146" name="Freeform: Shape 1145">
              <a:extLst>
                <a:ext uri="{FF2B5EF4-FFF2-40B4-BE49-F238E27FC236}">
                  <a16:creationId xmlns:a16="http://schemas.microsoft.com/office/drawing/2014/main" id="{552E747F-E415-4348-A11A-4CABCB64B5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47" name="Freeform: Shape 1146">
              <a:extLst>
                <a:ext uri="{FF2B5EF4-FFF2-40B4-BE49-F238E27FC236}">
                  <a16:creationId xmlns:a16="http://schemas.microsoft.com/office/drawing/2014/main" id="{C6472F13-E6DE-4469-9563-F478261B6E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4062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148" name="Freeform: Shape 1147">
              <a:extLst>
                <a:ext uri="{FF2B5EF4-FFF2-40B4-BE49-F238E27FC236}">
                  <a16:creationId xmlns:a16="http://schemas.microsoft.com/office/drawing/2014/main" id="{5C72FE15-910B-4622-A14C-AFA2DFCC02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149" name="Freeform: Shape 1148">
              <a:extLst>
                <a:ext uri="{FF2B5EF4-FFF2-40B4-BE49-F238E27FC236}">
                  <a16:creationId xmlns:a16="http://schemas.microsoft.com/office/drawing/2014/main" id="{BAB8F759-DEFA-4D35-B76E-6D3034FB77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50" name="Freeform: Shape 1149">
              <a:extLst>
                <a:ext uri="{FF2B5EF4-FFF2-40B4-BE49-F238E27FC236}">
                  <a16:creationId xmlns:a16="http://schemas.microsoft.com/office/drawing/2014/main" id="{A1BBCEBD-DCE2-4354-B878-49ABEC3679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51" name="Freeform: Shape 1150">
              <a:extLst>
                <a:ext uri="{FF2B5EF4-FFF2-40B4-BE49-F238E27FC236}">
                  <a16:creationId xmlns:a16="http://schemas.microsoft.com/office/drawing/2014/main" id="{2CBB3A18-0021-403F-8E24-8805829B42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52" name="Freeform: Shape 1151">
              <a:extLst>
                <a:ext uri="{FF2B5EF4-FFF2-40B4-BE49-F238E27FC236}">
                  <a16:creationId xmlns:a16="http://schemas.microsoft.com/office/drawing/2014/main" id="{8FDF7AAC-1EC6-4409-90AB-DBB984883D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540620"/>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153" name="Freeform: Shape 1152">
              <a:extLst>
                <a:ext uri="{FF2B5EF4-FFF2-40B4-BE49-F238E27FC236}">
                  <a16:creationId xmlns:a16="http://schemas.microsoft.com/office/drawing/2014/main" id="{5B9999E8-7D25-4049-8328-685B556DC6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4062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54" name="Freeform: Shape 1153">
              <a:extLst>
                <a:ext uri="{FF2B5EF4-FFF2-40B4-BE49-F238E27FC236}">
                  <a16:creationId xmlns:a16="http://schemas.microsoft.com/office/drawing/2014/main" id="{E77FC8A9-DEAE-424D-B460-12E0F3268D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8" y="359977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155" name="Freeform: Shape 1154">
              <a:extLst>
                <a:ext uri="{FF2B5EF4-FFF2-40B4-BE49-F238E27FC236}">
                  <a16:creationId xmlns:a16="http://schemas.microsoft.com/office/drawing/2014/main" id="{54F9C69A-0DCF-444A-B970-32B4120483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3" y="359977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56" name="Freeform: Shape 1155">
              <a:extLst>
                <a:ext uri="{FF2B5EF4-FFF2-40B4-BE49-F238E27FC236}">
                  <a16:creationId xmlns:a16="http://schemas.microsoft.com/office/drawing/2014/main" id="{8BD94DDA-54FF-48EE-9DAC-C0EA6F91D4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3"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57" name="Freeform: Shape 1156">
              <a:extLst>
                <a:ext uri="{FF2B5EF4-FFF2-40B4-BE49-F238E27FC236}">
                  <a16:creationId xmlns:a16="http://schemas.microsoft.com/office/drawing/2014/main" id="{E18A6989-0132-4CB7-BB68-EEBC4E0806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58" name="Freeform: Shape 1157">
              <a:extLst>
                <a:ext uri="{FF2B5EF4-FFF2-40B4-BE49-F238E27FC236}">
                  <a16:creationId xmlns:a16="http://schemas.microsoft.com/office/drawing/2014/main" id="{A1357332-D19F-4C2B-B474-21D5539B90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59" name="Freeform: Shape 1158">
              <a:extLst>
                <a:ext uri="{FF2B5EF4-FFF2-40B4-BE49-F238E27FC236}">
                  <a16:creationId xmlns:a16="http://schemas.microsoft.com/office/drawing/2014/main" id="{295C7590-8B80-428C-95A9-638B265425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599770"/>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60" name="Freeform: Shape 1159">
              <a:extLst>
                <a:ext uri="{FF2B5EF4-FFF2-40B4-BE49-F238E27FC236}">
                  <a16:creationId xmlns:a16="http://schemas.microsoft.com/office/drawing/2014/main" id="{CA0E8A31-7520-4726-9D96-43BA87407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59977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61" name="Freeform: Shape 1160">
              <a:extLst>
                <a:ext uri="{FF2B5EF4-FFF2-40B4-BE49-F238E27FC236}">
                  <a16:creationId xmlns:a16="http://schemas.microsoft.com/office/drawing/2014/main" id="{9407EEE0-5D8E-4CCC-A91B-0CB523227C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7" y="3659014"/>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162" name="Freeform: Shape 1161">
              <a:extLst>
                <a:ext uri="{FF2B5EF4-FFF2-40B4-BE49-F238E27FC236}">
                  <a16:creationId xmlns:a16="http://schemas.microsoft.com/office/drawing/2014/main" id="{3799DFCC-868B-4257-B530-8E8D616CC5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2" y="3659014"/>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63" name="Freeform: Shape 1162">
              <a:extLst>
                <a:ext uri="{FF2B5EF4-FFF2-40B4-BE49-F238E27FC236}">
                  <a16:creationId xmlns:a16="http://schemas.microsoft.com/office/drawing/2014/main" id="{F7F5EEB5-FE82-45A8-97C4-88460ABA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2"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64" name="Freeform: Shape 1163">
              <a:extLst>
                <a:ext uri="{FF2B5EF4-FFF2-40B4-BE49-F238E27FC236}">
                  <a16:creationId xmlns:a16="http://schemas.microsoft.com/office/drawing/2014/main" id="{CD76E4C7-EB07-499D-9BC3-FF39C8B61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65" name="Freeform: Shape 1164">
              <a:extLst>
                <a:ext uri="{FF2B5EF4-FFF2-40B4-BE49-F238E27FC236}">
                  <a16:creationId xmlns:a16="http://schemas.microsoft.com/office/drawing/2014/main" id="{86EFDF8D-E5F7-4EB8-B8DA-3CC7E21D88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8"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66" name="Freeform: Shape 1165">
              <a:extLst>
                <a:ext uri="{FF2B5EF4-FFF2-40B4-BE49-F238E27FC236}">
                  <a16:creationId xmlns:a16="http://schemas.microsoft.com/office/drawing/2014/main" id="{2CA6506B-EACA-4FB2-81AB-E028F44786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3" y="3659014"/>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67" name="Freeform: Shape 1166">
              <a:extLst>
                <a:ext uri="{FF2B5EF4-FFF2-40B4-BE49-F238E27FC236}">
                  <a16:creationId xmlns:a16="http://schemas.microsoft.com/office/drawing/2014/main" id="{193E4771-2787-4901-93D8-7E90F3F479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4" y="365901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68" name="Freeform: Shape 1167">
              <a:extLst>
                <a:ext uri="{FF2B5EF4-FFF2-40B4-BE49-F238E27FC236}">
                  <a16:creationId xmlns:a16="http://schemas.microsoft.com/office/drawing/2014/main" id="{0EA31773-15F1-4605-8787-6891ABB211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39" y="371816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169" name="Freeform: Shape 1168">
              <a:extLst>
                <a:ext uri="{FF2B5EF4-FFF2-40B4-BE49-F238E27FC236}">
                  <a16:creationId xmlns:a16="http://schemas.microsoft.com/office/drawing/2014/main" id="{1302C213-2CD5-4168-9534-111E6E81A8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4" y="371816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70" name="Freeform: Shape 1169">
              <a:extLst>
                <a:ext uri="{FF2B5EF4-FFF2-40B4-BE49-F238E27FC236}">
                  <a16:creationId xmlns:a16="http://schemas.microsoft.com/office/drawing/2014/main" id="{B9B36C24-2336-41FD-BAC4-6CD69DFD55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4"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71" name="Freeform: Shape 1170">
              <a:extLst>
                <a:ext uri="{FF2B5EF4-FFF2-40B4-BE49-F238E27FC236}">
                  <a16:creationId xmlns:a16="http://schemas.microsoft.com/office/drawing/2014/main" id="{CA3AFAFE-D376-4A7B-928B-833531472D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7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72" name="Freeform: Shape 1171">
              <a:extLst>
                <a:ext uri="{FF2B5EF4-FFF2-40B4-BE49-F238E27FC236}">
                  <a16:creationId xmlns:a16="http://schemas.microsoft.com/office/drawing/2014/main" id="{7C685A00-A4F7-4250-BAAA-70978DADE4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29"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73" name="Freeform: Shape 1172">
              <a:extLst>
                <a:ext uri="{FF2B5EF4-FFF2-40B4-BE49-F238E27FC236}">
                  <a16:creationId xmlns:a16="http://schemas.microsoft.com/office/drawing/2014/main" id="{E52682F3-EDD5-4BDC-BB19-A4540873A8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74" y="371816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74" name="Freeform: Shape 1173">
              <a:extLst>
                <a:ext uri="{FF2B5EF4-FFF2-40B4-BE49-F238E27FC236}">
                  <a16:creationId xmlns:a16="http://schemas.microsoft.com/office/drawing/2014/main" id="{2C5E1880-CFBA-4547-9C23-6D2C433048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25" y="371816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75" name="Freeform: Shape 1174">
              <a:extLst>
                <a:ext uri="{FF2B5EF4-FFF2-40B4-BE49-F238E27FC236}">
                  <a16:creationId xmlns:a16="http://schemas.microsoft.com/office/drawing/2014/main" id="{439AAF4F-2AAD-4A02-A7FA-FE28D52869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34040" y="3777410"/>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a:p>
          </p:txBody>
        </p:sp>
        <p:sp>
          <p:nvSpPr>
            <p:cNvPr id="1176" name="Freeform: Shape 1175">
              <a:extLst>
                <a:ext uri="{FF2B5EF4-FFF2-40B4-BE49-F238E27FC236}">
                  <a16:creationId xmlns:a16="http://schemas.microsoft.com/office/drawing/2014/main" id="{05614144-9309-41ED-8E05-839A6EEFF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3285"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177" name="Freeform: Shape 1176">
              <a:extLst>
                <a:ext uri="{FF2B5EF4-FFF2-40B4-BE49-F238E27FC236}">
                  <a16:creationId xmlns:a16="http://schemas.microsoft.com/office/drawing/2014/main" id="{24324D6F-A81D-45F2-BA36-C53F1AB0C6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2436"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78" name="Freeform: Shape 1177">
              <a:extLst>
                <a:ext uri="{FF2B5EF4-FFF2-40B4-BE49-F238E27FC236}">
                  <a16:creationId xmlns:a16="http://schemas.microsoft.com/office/drawing/2014/main" id="{6B00668D-07BC-47CF-9D1E-F94EC7C56F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11683"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79" name="Freeform: Shape 1178">
              <a:extLst>
                <a:ext uri="{FF2B5EF4-FFF2-40B4-BE49-F238E27FC236}">
                  <a16:creationId xmlns:a16="http://schemas.microsoft.com/office/drawing/2014/main" id="{BCF78A89-29F2-4973-8463-DF3C57EFB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0835"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80" name="Freeform: Shape 1179">
              <a:extLst>
                <a:ext uri="{FF2B5EF4-FFF2-40B4-BE49-F238E27FC236}">
                  <a16:creationId xmlns:a16="http://schemas.microsoft.com/office/drawing/2014/main" id="{F5BCB645-FB02-40FC-99A4-06CA3F1B2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30082" y="377741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181" name="Freeform: Shape 1180">
              <a:extLst>
                <a:ext uri="{FF2B5EF4-FFF2-40B4-BE49-F238E27FC236}">
                  <a16:creationId xmlns:a16="http://schemas.microsoft.com/office/drawing/2014/main" id="{F6115A3A-2FBE-4633-A426-37D05BC071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89231" y="377740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182" name="Freeform: Shape 1181">
              <a:extLst>
                <a:ext uri="{FF2B5EF4-FFF2-40B4-BE49-F238E27FC236}">
                  <a16:creationId xmlns:a16="http://schemas.microsoft.com/office/drawing/2014/main" id="{AEFD8D2F-B95A-4C0A-AE85-53171B29F5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481374"/>
              <a:ext cx="14097" cy="14096"/>
            </a:xfrm>
            <a:custGeom>
              <a:avLst/>
              <a:gdLst>
                <a:gd name="connsiteX0" fmla="*/ 14097 w 14097"/>
                <a:gd name="connsiteY0" fmla="*/ 7049 h 14096"/>
                <a:gd name="connsiteX1" fmla="*/ 7049 w 14097"/>
                <a:gd name="connsiteY1" fmla="*/ 14097 h 14096"/>
                <a:gd name="connsiteX2" fmla="*/ 0 w 14097"/>
                <a:gd name="connsiteY2" fmla="*/ 7049 h 14096"/>
                <a:gd name="connsiteX3" fmla="*/ 7049 w 14097"/>
                <a:gd name="connsiteY3" fmla="*/ 0 h 14096"/>
                <a:gd name="connsiteX4" fmla="*/ 14097 w 14097"/>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9"/>
                  </a:moveTo>
                  <a:cubicBezTo>
                    <a:pt x="14097" y="10954"/>
                    <a:pt x="10954" y="14097"/>
                    <a:pt x="7049" y="14097"/>
                  </a:cubicBezTo>
                  <a:cubicBezTo>
                    <a:pt x="3143" y="14097"/>
                    <a:pt x="0" y="10954"/>
                    <a:pt x="0" y="7049"/>
                  </a:cubicBezTo>
                  <a:cubicBezTo>
                    <a:pt x="0" y="3143"/>
                    <a:pt x="3143" y="0"/>
                    <a:pt x="7049"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83" name="Freeform: Shape 1182">
              <a:extLst>
                <a:ext uri="{FF2B5EF4-FFF2-40B4-BE49-F238E27FC236}">
                  <a16:creationId xmlns:a16="http://schemas.microsoft.com/office/drawing/2014/main" id="{4DD4F397-1F35-4E06-8EC1-8F58C51912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84" name="Freeform: Shape 1183">
              <a:extLst>
                <a:ext uri="{FF2B5EF4-FFF2-40B4-BE49-F238E27FC236}">
                  <a16:creationId xmlns:a16="http://schemas.microsoft.com/office/drawing/2014/main" id="{B031E5E0-C77D-49F7-ADF2-258D23052D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481374"/>
              <a:ext cx="14096" cy="14096"/>
            </a:xfrm>
            <a:custGeom>
              <a:avLst/>
              <a:gdLst>
                <a:gd name="connsiteX0" fmla="*/ 14097 w 14096"/>
                <a:gd name="connsiteY0" fmla="*/ 7049 h 14096"/>
                <a:gd name="connsiteX1" fmla="*/ 7049 w 14096"/>
                <a:gd name="connsiteY1" fmla="*/ 14097 h 14096"/>
                <a:gd name="connsiteX2" fmla="*/ 0 w 14096"/>
                <a:gd name="connsiteY2" fmla="*/ 7049 h 14096"/>
                <a:gd name="connsiteX3" fmla="*/ 7049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9" y="14097"/>
                  </a:cubicBezTo>
                  <a:cubicBezTo>
                    <a:pt x="3143" y="14097"/>
                    <a:pt x="0" y="10954"/>
                    <a:pt x="0" y="7049"/>
                  </a:cubicBezTo>
                  <a:cubicBezTo>
                    <a:pt x="0" y="3143"/>
                    <a:pt x="3143" y="0"/>
                    <a:pt x="7049" y="0"/>
                  </a:cubicBezTo>
                  <a:cubicBezTo>
                    <a:pt x="10859" y="0"/>
                    <a:pt x="14097" y="3143"/>
                    <a:pt x="14097" y="7049"/>
                  </a:cubicBezTo>
                  <a:close/>
                </a:path>
              </a:pathLst>
            </a:custGeom>
            <a:grpFill/>
            <a:ln w="9525" cap="flat">
              <a:noFill/>
              <a:prstDash val="solid"/>
              <a:miter/>
            </a:ln>
          </p:spPr>
          <p:txBody>
            <a:bodyPr rtlCol="0" anchor="ctr"/>
            <a:lstStyle/>
            <a:p>
              <a:endParaRPr lang="en-US"/>
            </a:p>
          </p:txBody>
        </p:sp>
        <p:sp>
          <p:nvSpPr>
            <p:cNvPr id="1185" name="Freeform: Shape 1184">
              <a:extLst>
                <a:ext uri="{FF2B5EF4-FFF2-40B4-BE49-F238E27FC236}">
                  <a16:creationId xmlns:a16="http://schemas.microsoft.com/office/drawing/2014/main" id="{3F044DE9-FE64-4C30-8191-7E1547880C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a:p>
          </p:txBody>
        </p:sp>
        <p:sp>
          <p:nvSpPr>
            <p:cNvPr id="1186" name="Freeform: Shape 1185">
              <a:extLst>
                <a:ext uri="{FF2B5EF4-FFF2-40B4-BE49-F238E27FC236}">
                  <a16:creationId xmlns:a16="http://schemas.microsoft.com/office/drawing/2014/main" id="{9B18BCEB-85ED-4077-ACB7-FEB2F64432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481374"/>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858" y="0"/>
                    <a:pt x="14097" y="3143"/>
                    <a:pt x="14097" y="7049"/>
                  </a:cubicBezTo>
                  <a:close/>
                </a:path>
              </a:pathLst>
            </a:custGeom>
            <a:grpFill/>
            <a:ln w="9525" cap="flat">
              <a:noFill/>
              <a:prstDash val="solid"/>
              <a:miter/>
            </a:ln>
          </p:spPr>
          <p:txBody>
            <a:bodyPr rtlCol="0" anchor="ctr"/>
            <a:lstStyle/>
            <a:p>
              <a:endParaRPr lang="en-US"/>
            </a:p>
          </p:txBody>
        </p:sp>
        <p:sp>
          <p:nvSpPr>
            <p:cNvPr id="1187" name="Freeform: Shape 1186">
              <a:extLst>
                <a:ext uri="{FF2B5EF4-FFF2-40B4-BE49-F238E27FC236}">
                  <a16:creationId xmlns:a16="http://schemas.microsoft.com/office/drawing/2014/main" id="{00C0927E-2CCF-4F8E-8A54-22B8A93C97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481373"/>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a:p>
          </p:txBody>
        </p:sp>
        <p:sp>
          <p:nvSpPr>
            <p:cNvPr id="1188" name="Freeform: Shape 1187">
              <a:extLst>
                <a:ext uri="{FF2B5EF4-FFF2-40B4-BE49-F238E27FC236}">
                  <a16:creationId xmlns:a16="http://schemas.microsoft.com/office/drawing/2014/main" id="{D0C3350E-04F5-4FED-9991-4DD964E099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4062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89" name="Freeform: Shape 1188">
              <a:extLst>
                <a:ext uri="{FF2B5EF4-FFF2-40B4-BE49-F238E27FC236}">
                  <a16:creationId xmlns:a16="http://schemas.microsoft.com/office/drawing/2014/main" id="{F43D0338-A6C9-4866-8D0C-072664518E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4062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90" name="Freeform: Shape 1189">
              <a:extLst>
                <a:ext uri="{FF2B5EF4-FFF2-40B4-BE49-F238E27FC236}">
                  <a16:creationId xmlns:a16="http://schemas.microsoft.com/office/drawing/2014/main" id="{40EA171B-27E2-4100-9D5F-123CF6E7F9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406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191" name="Freeform: Shape 1190">
              <a:extLst>
                <a:ext uri="{FF2B5EF4-FFF2-40B4-BE49-F238E27FC236}">
                  <a16:creationId xmlns:a16="http://schemas.microsoft.com/office/drawing/2014/main" id="{22FD540C-F3DF-40F5-B2BE-BBD113EF43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4062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92" name="Freeform: Shape 1191">
              <a:extLst>
                <a:ext uri="{FF2B5EF4-FFF2-40B4-BE49-F238E27FC236}">
                  <a16:creationId xmlns:a16="http://schemas.microsoft.com/office/drawing/2014/main" id="{57768D93-FAD4-4236-969B-B8EE8E88F3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406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193" name="Freeform: Shape 1192">
              <a:extLst>
                <a:ext uri="{FF2B5EF4-FFF2-40B4-BE49-F238E27FC236}">
                  <a16:creationId xmlns:a16="http://schemas.microsoft.com/office/drawing/2014/main" id="{0F5E0490-21C2-4EF6-950D-38814F32C2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40631"/>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a:p>
          </p:txBody>
        </p:sp>
        <p:sp>
          <p:nvSpPr>
            <p:cNvPr id="1194" name="Freeform: Shape 1193">
              <a:extLst>
                <a:ext uri="{FF2B5EF4-FFF2-40B4-BE49-F238E27FC236}">
                  <a16:creationId xmlns:a16="http://schemas.microsoft.com/office/drawing/2014/main" id="{8E981C9B-710F-4034-AE82-28B1B07245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5997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95" name="Freeform: Shape 1194">
              <a:extLst>
                <a:ext uri="{FF2B5EF4-FFF2-40B4-BE49-F238E27FC236}">
                  <a16:creationId xmlns:a16="http://schemas.microsoft.com/office/drawing/2014/main" id="{CC62C2CC-DBAE-4877-8F55-02FE00AE8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96" name="Freeform: Shape 1195">
              <a:extLst>
                <a:ext uri="{FF2B5EF4-FFF2-40B4-BE49-F238E27FC236}">
                  <a16:creationId xmlns:a16="http://schemas.microsoft.com/office/drawing/2014/main" id="{D8F57D8B-1988-441F-9DAE-A525DA5E9D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59978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197" name="Freeform: Shape 1196">
              <a:extLst>
                <a:ext uri="{FF2B5EF4-FFF2-40B4-BE49-F238E27FC236}">
                  <a16:creationId xmlns:a16="http://schemas.microsoft.com/office/drawing/2014/main" id="{6715F028-3A13-4D5F-86C4-74C0AD81D6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5997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198" name="Freeform: Shape 1197">
              <a:extLst>
                <a:ext uri="{FF2B5EF4-FFF2-40B4-BE49-F238E27FC236}">
                  <a16:creationId xmlns:a16="http://schemas.microsoft.com/office/drawing/2014/main" id="{DC6C9B50-47B3-44E7-B897-43D010A189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59978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199" name="Freeform: Shape 1198">
              <a:extLst>
                <a:ext uri="{FF2B5EF4-FFF2-40B4-BE49-F238E27FC236}">
                  <a16:creationId xmlns:a16="http://schemas.microsoft.com/office/drawing/2014/main" id="{F3F602F0-702E-4D5F-A4FC-0E602C02B9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59978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00" name="Freeform: Shape 1199">
              <a:extLst>
                <a:ext uri="{FF2B5EF4-FFF2-40B4-BE49-F238E27FC236}">
                  <a16:creationId xmlns:a16="http://schemas.microsoft.com/office/drawing/2014/main" id="{9F379870-B34C-4DFC-9F0A-BDAB8C89FE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65902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01" name="Freeform: Shape 1200">
              <a:extLst>
                <a:ext uri="{FF2B5EF4-FFF2-40B4-BE49-F238E27FC236}">
                  <a16:creationId xmlns:a16="http://schemas.microsoft.com/office/drawing/2014/main" id="{641092AC-FED1-4D1D-B57C-0AC883CA95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02" name="Freeform: Shape 1201">
              <a:extLst>
                <a:ext uri="{FF2B5EF4-FFF2-40B4-BE49-F238E27FC236}">
                  <a16:creationId xmlns:a16="http://schemas.microsoft.com/office/drawing/2014/main" id="{EA8A0B5E-5BB1-46AF-AC31-7D3756F354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65902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203" name="Freeform: Shape 1202">
              <a:extLst>
                <a:ext uri="{FF2B5EF4-FFF2-40B4-BE49-F238E27FC236}">
                  <a16:creationId xmlns:a16="http://schemas.microsoft.com/office/drawing/2014/main" id="{1C519384-2192-432B-B768-64B4BC2DA9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04" name="Freeform: Shape 1203">
              <a:extLst>
                <a:ext uri="{FF2B5EF4-FFF2-40B4-BE49-F238E27FC236}">
                  <a16:creationId xmlns:a16="http://schemas.microsoft.com/office/drawing/2014/main" id="{13C77A9D-44F0-4289-A611-D8AF813570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205" name="Freeform: Shape 1204">
              <a:extLst>
                <a:ext uri="{FF2B5EF4-FFF2-40B4-BE49-F238E27FC236}">
                  <a16:creationId xmlns:a16="http://schemas.microsoft.com/office/drawing/2014/main" id="{0A54AEDC-E418-4E02-A713-6CE30C0CDD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65902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06" name="Freeform: Shape 1205">
              <a:extLst>
                <a:ext uri="{FF2B5EF4-FFF2-40B4-BE49-F238E27FC236}">
                  <a16:creationId xmlns:a16="http://schemas.microsoft.com/office/drawing/2014/main" id="{24FECFE3-9F31-47B0-B17F-CF2A1CEE85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6" y="3718177"/>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07" name="Freeform: Shape 1206">
              <a:extLst>
                <a:ext uri="{FF2B5EF4-FFF2-40B4-BE49-F238E27FC236}">
                  <a16:creationId xmlns:a16="http://schemas.microsoft.com/office/drawing/2014/main" id="{68167DF4-8B16-419B-B7BA-2FD5FF6CC8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7"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08" name="Freeform: Shape 1207">
              <a:extLst>
                <a:ext uri="{FF2B5EF4-FFF2-40B4-BE49-F238E27FC236}">
                  <a16:creationId xmlns:a16="http://schemas.microsoft.com/office/drawing/2014/main" id="{A543D24F-44C0-4DDF-A30E-8C8407548F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72" y="3718177"/>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a:p>
          </p:txBody>
        </p:sp>
        <p:sp>
          <p:nvSpPr>
            <p:cNvPr id="1209" name="Freeform: Shape 1208">
              <a:extLst>
                <a:ext uri="{FF2B5EF4-FFF2-40B4-BE49-F238E27FC236}">
                  <a16:creationId xmlns:a16="http://schemas.microsoft.com/office/drawing/2014/main" id="{63DEAE3C-3931-41EE-B4A1-F9385602BE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2" y="371817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10" name="Freeform: Shape 1209">
              <a:extLst>
                <a:ext uri="{FF2B5EF4-FFF2-40B4-BE49-F238E27FC236}">
                  <a16:creationId xmlns:a16="http://schemas.microsoft.com/office/drawing/2014/main" id="{B11945CD-32F6-4C09-82AF-5510512312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68" y="3718172"/>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a:p>
          </p:txBody>
        </p:sp>
        <p:sp>
          <p:nvSpPr>
            <p:cNvPr id="1211" name="Freeform: Shape 1210">
              <a:extLst>
                <a:ext uri="{FF2B5EF4-FFF2-40B4-BE49-F238E27FC236}">
                  <a16:creationId xmlns:a16="http://schemas.microsoft.com/office/drawing/2014/main" id="{9109F44F-512F-4792-AED2-ECA80DDE16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17" y="371817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a:p>
          </p:txBody>
        </p:sp>
        <p:sp>
          <p:nvSpPr>
            <p:cNvPr id="1212" name="Freeform: Shape 1211">
              <a:extLst>
                <a:ext uri="{FF2B5EF4-FFF2-40B4-BE49-F238E27FC236}">
                  <a16:creationId xmlns:a16="http://schemas.microsoft.com/office/drawing/2014/main" id="{29B9E19B-BC56-46F2-BFFF-1688CEA55A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8472" y="3777419"/>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13" name="Freeform: Shape 1212">
              <a:extLst>
                <a:ext uri="{FF2B5EF4-FFF2-40B4-BE49-F238E27FC236}">
                  <a16:creationId xmlns:a16="http://schemas.microsoft.com/office/drawing/2014/main" id="{F573BDDE-4AED-43FB-B8D1-B5F3708931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07622" y="377741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14" name="Freeform: Shape 1213">
              <a:extLst>
                <a:ext uri="{FF2B5EF4-FFF2-40B4-BE49-F238E27FC236}">
                  <a16:creationId xmlns:a16="http://schemas.microsoft.com/office/drawing/2014/main" id="{EFFDA684-6DFF-4629-830E-6F2ACAB8C3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66868" y="3777419"/>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a:p>
          </p:txBody>
        </p:sp>
        <p:sp>
          <p:nvSpPr>
            <p:cNvPr id="1215" name="Freeform: Shape 1214">
              <a:extLst>
                <a:ext uri="{FF2B5EF4-FFF2-40B4-BE49-F238E27FC236}">
                  <a16:creationId xmlns:a16="http://schemas.microsoft.com/office/drawing/2014/main" id="{92E23250-6349-4726-AF61-08A57B3A2E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6024" y="3777383"/>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a:p>
          </p:txBody>
        </p:sp>
        <p:sp>
          <p:nvSpPr>
            <p:cNvPr id="1216" name="Freeform: Shape 1215">
              <a:extLst>
                <a:ext uri="{FF2B5EF4-FFF2-40B4-BE49-F238E27FC236}">
                  <a16:creationId xmlns:a16="http://schemas.microsoft.com/office/drawing/2014/main" id="{8536AAE6-5497-4B0A-9C9F-4EAA1BB322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85287" y="37774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a:p>
          </p:txBody>
        </p:sp>
        <p:sp>
          <p:nvSpPr>
            <p:cNvPr id="1217" name="Freeform: Shape 1216">
              <a:extLst>
                <a:ext uri="{FF2B5EF4-FFF2-40B4-BE49-F238E27FC236}">
                  <a16:creationId xmlns:a16="http://schemas.microsoft.com/office/drawing/2014/main" id="{52B72898-B9DE-4574-BB20-0C317954D4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44424" y="37774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3800326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D33AF3-25E9-B1C7-193D-8C8B366330A2}"/>
              </a:ext>
            </a:extLst>
          </p:cNvPr>
          <p:cNvSpPr>
            <a:spLocks noGrp="1"/>
          </p:cNvSpPr>
          <p:nvPr>
            <p:ph type="title"/>
          </p:nvPr>
        </p:nvSpPr>
        <p:spPr/>
        <p:txBody>
          <a:bodyPr/>
          <a:lstStyle/>
          <a:p>
            <a:r>
              <a:rPr lang="da-DK" dirty="0"/>
              <a:t>Seriøst, jeg fatter ikke noget af den her…?</a:t>
            </a:r>
          </a:p>
        </p:txBody>
      </p:sp>
      <p:sp>
        <p:nvSpPr>
          <p:cNvPr id="3" name="Pladsholder til indhold 2">
            <a:extLst>
              <a:ext uri="{FF2B5EF4-FFF2-40B4-BE49-F238E27FC236}">
                <a16:creationId xmlns:a16="http://schemas.microsoft.com/office/drawing/2014/main" id="{B2F61BA9-5594-1DA9-1877-764C6C242EAE}"/>
              </a:ext>
            </a:extLst>
          </p:cNvPr>
          <p:cNvSpPr>
            <a:spLocks noGrp="1"/>
          </p:cNvSpPr>
          <p:nvPr>
            <p:ph idx="1"/>
          </p:nvPr>
        </p:nvSpPr>
        <p:spPr/>
        <p:txBody>
          <a:bodyPr>
            <a:normAutofit fontScale="92500" lnSpcReduction="20000"/>
          </a:bodyPr>
          <a:lstStyle/>
          <a:p>
            <a:pPr marL="0" indent="0">
              <a:buNone/>
            </a:pPr>
            <a:r>
              <a:rPr lang="da-DK" dirty="0" err="1"/>
              <a:t>Don’t</a:t>
            </a:r>
            <a:r>
              <a:rPr lang="da-DK" dirty="0"/>
              <a:t> </a:t>
            </a:r>
            <a:r>
              <a:rPr lang="da-DK" dirty="0" err="1"/>
              <a:t>worry</a:t>
            </a:r>
            <a:r>
              <a:rPr lang="da-DK" dirty="0"/>
              <a:t>. Du er nok ikke den eneste </a:t>
            </a:r>
            <a:r>
              <a:rPr lang="da-DK" dirty="0">
                <a:sym typeface="Wingdings" panose="05000000000000000000" pitchFamily="2" charset="2"/>
              </a:rPr>
              <a:t></a:t>
            </a:r>
            <a:endParaRPr lang="da-DK" dirty="0"/>
          </a:p>
          <a:p>
            <a:pPr marL="0" indent="0">
              <a:buNone/>
            </a:pPr>
            <a:endParaRPr lang="da-DK" dirty="0"/>
          </a:p>
          <a:p>
            <a:pPr marL="0" indent="0">
              <a:buNone/>
            </a:pPr>
            <a:r>
              <a:rPr lang="da-DK" dirty="0"/>
              <a:t>Det kan være svært at læse Blicher. Men det er dét værd!</a:t>
            </a:r>
          </a:p>
          <a:p>
            <a:r>
              <a:rPr lang="da-DK" dirty="0"/>
              <a:t>Blichers noveller er –efter manges mening – noget af det bedste danske litteratur, der er skrevet (!)</a:t>
            </a:r>
          </a:p>
          <a:p>
            <a:pPr marL="0" indent="0">
              <a:buNone/>
            </a:pPr>
            <a:endParaRPr lang="da-DK" dirty="0"/>
          </a:p>
          <a:p>
            <a:r>
              <a:rPr lang="da-DK" dirty="0"/>
              <a:t>Sildig Opvågnen er et saftigt trekantsdrama – hvor der virkelig er tænkt over fortæller, komposition og karakterer</a:t>
            </a:r>
          </a:p>
          <a:p>
            <a:pPr marL="0" indent="0">
              <a:buNone/>
            </a:pPr>
            <a:endParaRPr lang="da-DK" dirty="0"/>
          </a:p>
          <a:p>
            <a:r>
              <a:rPr lang="da-DK" dirty="0"/>
              <a:t>Blicher er nyskabende – var den første, der introducerede en jeg-fortæller, som selv var med i handlingen – med alt hvad det medfører!</a:t>
            </a:r>
          </a:p>
        </p:txBody>
      </p:sp>
    </p:spTree>
    <p:extLst>
      <p:ext uri="{BB962C8B-B14F-4D97-AF65-F5344CB8AC3E}">
        <p14:creationId xmlns:p14="http://schemas.microsoft.com/office/powerpoint/2010/main" val="235339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0A3824-7441-089E-FD37-33A890766CDB}"/>
              </a:ext>
            </a:extLst>
          </p:cNvPr>
          <p:cNvSpPr>
            <a:spLocks noGrp="1"/>
          </p:cNvSpPr>
          <p:nvPr>
            <p:ph type="title"/>
          </p:nvPr>
        </p:nvSpPr>
        <p:spPr/>
        <p:txBody>
          <a:bodyPr>
            <a:normAutofit fontScale="90000"/>
          </a:bodyPr>
          <a:lstStyle/>
          <a:p>
            <a:r>
              <a:rPr lang="da-DK" dirty="0"/>
              <a:t>Diskuter følgende beskrivelse af Erik Harbo, Blicher-ekspert: (Har han ret?)</a:t>
            </a:r>
            <a:br>
              <a:rPr lang="da-DK" dirty="0"/>
            </a:br>
            <a:endParaRPr lang="da-DK" dirty="0"/>
          </a:p>
        </p:txBody>
      </p:sp>
      <p:sp>
        <p:nvSpPr>
          <p:cNvPr id="3" name="Pladsholder til indhold 2">
            <a:extLst>
              <a:ext uri="{FF2B5EF4-FFF2-40B4-BE49-F238E27FC236}">
                <a16:creationId xmlns:a16="http://schemas.microsoft.com/office/drawing/2014/main" id="{46F3AD2E-44DD-B776-6836-14218EAC6E43}"/>
              </a:ext>
            </a:extLst>
          </p:cNvPr>
          <p:cNvSpPr>
            <a:spLocks noGrp="1"/>
          </p:cNvSpPr>
          <p:nvPr>
            <p:ph idx="1"/>
          </p:nvPr>
        </p:nvSpPr>
        <p:spPr>
          <a:xfrm>
            <a:off x="740229" y="1480457"/>
            <a:ext cx="10874828" cy="5012418"/>
          </a:xfrm>
        </p:spPr>
        <p:txBody>
          <a:bodyPr>
            <a:normAutofit fontScale="92500" lnSpcReduction="10000"/>
          </a:bodyPr>
          <a:lstStyle/>
          <a:p>
            <a:pPr marL="0" indent="0">
              <a:buNone/>
            </a:pPr>
            <a:r>
              <a:rPr lang="da-DK" dirty="0"/>
              <a:t>Til læseren! Læseren, det er dig […]</a:t>
            </a:r>
          </a:p>
          <a:p>
            <a:pPr marL="0" indent="0">
              <a:buNone/>
            </a:pPr>
            <a:r>
              <a:rPr lang="da-DK" dirty="0"/>
              <a:t>For dig er Blicher ny, men forfatterskabet er århundreder gammelt, og tusinder af mennesker har før dig læst Blicher. Blicher blev født for ca. 240 år siden, noget der sagtens kan få dig til at sige, ”Det gider jeg ikke, det gamle ****. Giv mig en moderne bog!”</a:t>
            </a:r>
          </a:p>
          <a:p>
            <a:pPr marL="0" indent="0">
              <a:buNone/>
            </a:pPr>
            <a:r>
              <a:rPr lang="da-DK" dirty="0"/>
              <a:t>Men jo mere, du sætter dig ind i forfatterskabet, vil du opleve, at han slet ikke er gammeldags. Jo, selvfølgelig er der gammeldags ord, og selvfølgelig omtales der mange ting, som du ikke forbinder med nutiden, men alligevel er der noget moderne og nyt i både handling og sprog. For Blicher var på mange måder en opfinder af en ny dansk </a:t>
            </a:r>
            <a:r>
              <a:rPr lang="da-DK" dirty="0" err="1"/>
              <a:t>stil-art</a:t>
            </a:r>
            <a:r>
              <a:rPr lang="da-DK" dirty="0"/>
              <a:t>, en ny måde at fortælle på, ofte kortfattet, spidst, men også elegant, søgende. Han har et budskab til os, men han ikke sådan en forfatter, der peger fingre af dig og vil bebrejde dig en masse. Det kunne han sagtens have været, for hans daglige arbejde var at være præst og tage sig af mennesker og deres sorger.</a:t>
            </a:r>
          </a:p>
        </p:txBody>
      </p:sp>
    </p:spTree>
    <p:extLst>
      <p:ext uri="{BB962C8B-B14F-4D97-AF65-F5344CB8AC3E}">
        <p14:creationId xmlns:p14="http://schemas.microsoft.com/office/powerpoint/2010/main" val="2062880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7CB057-5C6D-84D9-815B-051D87FF0D55}"/>
              </a:ext>
            </a:extLst>
          </p:cNvPr>
          <p:cNvSpPr>
            <a:spLocks noGrp="1"/>
          </p:cNvSpPr>
          <p:nvPr>
            <p:ph type="title"/>
          </p:nvPr>
        </p:nvSpPr>
        <p:spPr/>
        <p:txBody>
          <a:bodyPr/>
          <a:lstStyle/>
          <a:p>
            <a:r>
              <a:rPr lang="da-DK" dirty="0"/>
              <a:t>Indledende samtale om novellens karakterer: Karaktererne på SoMe</a:t>
            </a:r>
          </a:p>
        </p:txBody>
      </p:sp>
      <p:sp>
        <p:nvSpPr>
          <p:cNvPr id="3" name="Pladsholder til indhold 2">
            <a:extLst>
              <a:ext uri="{FF2B5EF4-FFF2-40B4-BE49-F238E27FC236}">
                <a16:creationId xmlns:a16="http://schemas.microsoft.com/office/drawing/2014/main" id="{946428FF-1325-9ECE-2BA9-BE4B0FAA498C}"/>
              </a:ext>
            </a:extLst>
          </p:cNvPr>
          <p:cNvSpPr>
            <a:spLocks noGrp="1"/>
          </p:cNvSpPr>
          <p:nvPr>
            <p:ph idx="1"/>
          </p:nvPr>
        </p:nvSpPr>
        <p:spPr/>
        <p:txBody>
          <a:bodyPr/>
          <a:lstStyle/>
          <a:p>
            <a:r>
              <a:rPr lang="da-DK" dirty="0"/>
              <a:t>Lav et (instagram)opslag for én af karaktererne i novellen.</a:t>
            </a:r>
          </a:p>
          <a:p>
            <a:r>
              <a:rPr lang="da-DK" dirty="0"/>
              <a:t>Opslaget skal være et (foto)portræt af én af karaktererne + noget tekst, men I må ikke direkte afsløre, hvem der er tale om – det skal de andre gætte ud fra portrættet + tekst</a:t>
            </a:r>
          </a:p>
          <a:p>
            <a:r>
              <a:rPr lang="da-DK" dirty="0"/>
              <a:t>Tænk over, hvordan karakteren ‘poser’, hvilke genstande, der er med, hvor karakteren befinder sig osv. – alt sammen skal jo iscenesætte netop dén person</a:t>
            </a:r>
          </a:p>
          <a:p>
            <a:r>
              <a:rPr lang="da-DK" dirty="0"/>
              <a:t>I skal bagefter argumentere for jeres valg ud fra tekstnedslag i novellen</a:t>
            </a:r>
          </a:p>
        </p:txBody>
      </p:sp>
    </p:spTree>
    <p:extLst>
      <p:ext uri="{BB962C8B-B14F-4D97-AF65-F5344CB8AC3E}">
        <p14:creationId xmlns:p14="http://schemas.microsoft.com/office/powerpoint/2010/main" val="6249905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EC32DE-F0D9-E811-74E0-C133C8C6C0DD}"/>
              </a:ext>
            </a:extLst>
          </p:cNvPr>
          <p:cNvSpPr>
            <a:spLocks noGrp="1"/>
          </p:cNvSpPr>
          <p:nvPr>
            <p:ph type="title"/>
          </p:nvPr>
        </p:nvSpPr>
        <p:spPr/>
        <p:txBody>
          <a:bodyPr/>
          <a:lstStyle/>
          <a:p>
            <a:r>
              <a:rPr lang="da-DK" dirty="0"/>
              <a:t>Blichers baggrund – og hvorfor man skal læse ham</a:t>
            </a:r>
          </a:p>
        </p:txBody>
      </p:sp>
      <p:sp>
        <p:nvSpPr>
          <p:cNvPr id="3" name="Pladsholder til indhold 2">
            <a:extLst>
              <a:ext uri="{FF2B5EF4-FFF2-40B4-BE49-F238E27FC236}">
                <a16:creationId xmlns:a16="http://schemas.microsoft.com/office/drawing/2014/main" id="{6094A411-3DDF-41FA-034E-8F97B1164AE8}"/>
              </a:ext>
            </a:extLst>
          </p:cNvPr>
          <p:cNvSpPr>
            <a:spLocks noGrp="1"/>
          </p:cNvSpPr>
          <p:nvPr>
            <p:ph idx="1"/>
          </p:nvPr>
        </p:nvSpPr>
        <p:spPr/>
        <p:txBody>
          <a:bodyPr/>
          <a:lstStyle/>
          <a:p>
            <a:pPr marL="0" indent="0">
              <a:buNone/>
            </a:pPr>
            <a:r>
              <a:rPr lang="da-DK" dirty="0"/>
              <a:t>Læs i </a:t>
            </a:r>
            <a:r>
              <a:rPr lang="da-DK" i="1" dirty="0"/>
              <a:t>Mesterfortællinger – Blichers noveller som værklæsning</a:t>
            </a:r>
            <a:r>
              <a:rPr lang="da-DK" dirty="0"/>
              <a:t> s. 10-14 (PDF)</a:t>
            </a:r>
          </a:p>
          <a:p>
            <a:pPr marL="0" indent="0">
              <a:buNone/>
            </a:pPr>
            <a:endParaRPr lang="da-DK" dirty="0"/>
          </a:p>
          <a:p>
            <a:pPr marL="0" indent="0">
              <a:buNone/>
            </a:pPr>
            <a:r>
              <a:rPr lang="da-DK" dirty="0"/>
              <a:t>Opsamling med jeres stikord</a:t>
            </a:r>
          </a:p>
        </p:txBody>
      </p:sp>
    </p:spTree>
    <p:extLst>
      <p:ext uri="{BB962C8B-B14F-4D97-AF65-F5344CB8AC3E}">
        <p14:creationId xmlns:p14="http://schemas.microsoft.com/office/powerpoint/2010/main" val="85107405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7096</TotalTime>
  <Words>455</Words>
  <Application>Microsoft Office PowerPoint</Application>
  <PresentationFormat>Widescreen</PresentationFormat>
  <Paragraphs>24</Paragraphs>
  <Slides>5</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5</vt:i4>
      </vt:variant>
    </vt:vector>
  </HeadingPairs>
  <TitlesOfParts>
    <vt:vector size="10" baseType="lpstr">
      <vt:lpstr>Aptos</vt:lpstr>
      <vt:lpstr>Aptos Display</vt:lpstr>
      <vt:lpstr>Arial</vt:lpstr>
      <vt:lpstr>Wingdings</vt:lpstr>
      <vt:lpstr>Office-tema</vt:lpstr>
      <vt:lpstr>Steen Steensen Blicher</vt:lpstr>
      <vt:lpstr>Seriøst, jeg fatter ikke noget af den her…?</vt:lpstr>
      <vt:lpstr>Diskuter følgende beskrivelse af Erik Harbo, Blicher-ekspert: (Har han ret?) </vt:lpstr>
      <vt:lpstr>Indledende samtale om novellens karakterer: Karaktererne på SoMe</vt:lpstr>
      <vt:lpstr>Blichers baggrund – og hvorfor man skal læse ham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Mine Mølgaard</dc:creator>
  <cp:lastModifiedBy>Mine Mølgaard</cp:lastModifiedBy>
  <cp:revision>2</cp:revision>
  <dcterms:created xsi:type="dcterms:W3CDTF">2025-08-07T10:32:34Z</dcterms:created>
  <dcterms:modified xsi:type="dcterms:W3CDTF">2025-08-12T08:49:26Z</dcterms:modified>
</cp:coreProperties>
</file>