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1" r:id="rId6"/>
    <p:sldId id="262" r:id="rId7"/>
    <p:sldId id="263" r:id="rId8"/>
    <p:sldId id="279" r:id="rId9"/>
    <p:sldId id="280" r:id="rId10"/>
    <p:sldId id="281"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3608DC-D85D-444F-BD96-6F7E94AAF05F}" v="1" dt="2023-02-01T13:07:10.1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 Bro" userId="77e305f8-e6de-432f-8a56-acf161ab4338" providerId="ADAL" clId="{1D3608DC-D85D-444F-BD96-6F7E94AAF05F}"/>
    <pc:docChg chg="modSld">
      <pc:chgData name="Lena Bro" userId="77e305f8-e6de-432f-8a56-acf161ab4338" providerId="ADAL" clId="{1D3608DC-D85D-444F-BD96-6F7E94AAF05F}" dt="2023-02-01T13:07:10.180" v="0" actId="6549"/>
      <pc:docMkLst>
        <pc:docMk/>
      </pc:docMkLst>
      <pc:sldChg chg="modSp modAnim">
        <pc:chgData name="Lena Bro" userId="77e305f8-e6de-432f-8a56-acf161ab4338" providerId="ADAL" clId="{1D3608DC-D85D-444F-BD96-6F7E94AAF05F}" dt="2023-02-01T13:07:10.180" v="0" actId="6549"/>
        <pc:sldMkLst>
          <pc:docMk/>
          <pc:sldMk cId="0" sldId="257"/>
        </pc:sldMkLst>
        <pc:spChg chg="mod">
          <ac:chgData name="Lena Bro" userId="77e305f8-e6de-432f-8a56-acf161ab4338" providerId="ADAL" clId="{1D3608DC-D85D-444F-BD96-6F7E94AAF05F}" dt="2023-02-01T13:07:10.180" v="0" actId="6549"/>
          <ac:spMkLst>
            <pc:docMk/>
            <pc:sldMk cId="0" sldId="257"/>
            <ac:spMk id="3074" creationId="{62E745B7-1DC0-A298-58A9-D4B532D8BE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31E44-93C6-4DE3-821A-12F27F273934}" type="datetimeFigureOut">
              <a:rPr lang="da-DK" smtClean="0"/>
              <a:t>01-02-2023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FC8A7-7601-4BD0-BBC6-517165513EE6}" type="slidenum">
              <a:rPr lang="da-DK" smtClean="0"/>
              <a:t>‹nr.›</a:t>
            </a:fld>
            <a:endParaRPr lang="da-DK"/>
          </a:p>
        </p:txBody>
      </p:sp>
    </p:spTree>
    <p:extLst>
      <p:ext uri="{BB962C8B-B14F-4D97-AF65-F5344CB8AC3E}">
        <p14:creationId xmlns:p14="http://schemas.microsoft.com/office/powerpoint/2010/main" val="1309123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DEA9A4B-7B89-42EC-B249-E45AD4E996C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4722CE52-9395-421E-BF59-805E6C3B57E1}" type="slidenum">
              <a:rPr lang="da-DK" altLang="da-DK" sz="1400" smtClean="0"/>
              <a:pPr>
                <a:spcBef>
                  <a:spcPct val="0"/>
                </a:spcBef>
                <a:buClrTx/>
                <a:buFontTx/>
                <a:buNone/>
              </a:pPr>
              <a:t>2</a:t>
            </a:fld>
            <a:endParaRPr lang="da-DK" altLang="da-DK" sz="1400"/>
          </a:p>
        </p:txBody>
      </p:sp>
      <p:sp>
        <p:nvSpPr>
          <p:cNvPr id="22531" name="Text Box 1">
            <a:extLst>
              <a:ext uri="{FF2B5EF4-FFF2-40B4-BE49-F238E27FC236}">
                <a16:creationId xmlns:a16="http://schemas.microsoft.com/office/drawing/2014/main" id="{3707BF98-A917-59FB-0E0E-23E6AE8E6F32}"/>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75B1410B-97F2-473B-9534-279BE3165711}" type="slidenum">
              <a:rPr lang="da-DK" altLang="da-DK" sz="1400">
                <a:latin typeface="Arial" panose="020B0604020202020204" pitchFamily="34" charset="0"/>
              </a:rPr>
              <a:pPr eaLnBrk="1">
                <a:lnSpc>
                  <a:spcPct val="93000"/>
                </a:lnSpc>
                <a:spcBef>
                  <a:spcPct val="0"/>
                </a:spcBef>
                <a:buClrTx/>
                <a:buFontTx/>
                <a:buNone/>
              </a:pPr>
              <a:t>2</a:t>
            </a:fld>
            <a:endParaRPr lang="da-DK" altLang="da-DK" sz="1400">
              <a:latin typeface="Arial" panose="020B0604020202020204" pitchFamily="34" charset="0"/>
            </a:endParaRPr>
          </a:p>
        </p:txBody>
      </p:sp>
      <p:sp>
        <p:nvSpPr>
          <p:cNvPr id="22532" name="Rectangle 2">
            <a:extLst>
              <a:ext uri="{FF2B5EF4-FFF2-40B4-BE49-F238E27FC236}">
                <a16:creationId xmlns:a16="http://schemas.microsoft.com/office/drawing/2014/main" id="{F4ECCE07-3666-8166-7D86-C35463D86BCB}"/>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A993AAB2-F17E-4BA3-988F-7E53836347EB}" type="slidenum">
              <a:rPr lang="da-DK" altLang="da-DK" sz="1800">
                <a:latin typeface="Calibri" panose="020F0502020204030204" pitchFamily="34" charset="0"/>
              </a:rPr>
              <a:pPr eaLnBrk="1" hangingPunct="1">
                <a:spcBef>
                  <a:spcPct val="0"/>
                </a:spcBef>
                <a:buClrTx/>
                <a:buFontTx/>
                <a:buNone/>
              </a:pPr>
              <a:t>2</a:t>
            </a:fld>
            <a:endParaRPr lang="da-DK" altLang="da-DK" sz="1800">
              <a:latin typeface="Calibri" panose="020F0502020204030204" pitchFamily="34" charset="0"/>
            </a:endParaRPr>
          </a:p>
        </p:txBody>
      </p:sp>
      <p:sp>
        <p:nvSpPr>
          <p:cNvPr id="22533" name="Rectangle 3">
            <a:extLst>
              <a:ext uri="{FF2B5EF4-FFF2-40B4-BE49-F238E27FC236}">
                <a16:creationId xmlns:a16="http://schemas.microsoft.com/office/drawing/2014/main" id="{4F95DA55-FBF3-2DFE-993B-63BC85B74A26}"/>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22534" name="Rectangle 4">
            <a:extLst>
              <a:ext uri="{FF2B5EF4-FFF2-40B4-BE49-F238E27FC236}">
                <a16:creationId xmlns:a16="http://schemas.microsoft.com/office/drawing/2014/main" id="{295D5931-68C3-3C64-A9E5-278B420E63B5}"/>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12D1667F-7058-E821-19E1-C2ADB2F49D7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1A5485D7-15BF-4479-AEC0-7343806B714A}" type="slidenum">
              <a:rPr lang="da-DK" altLang="da-DK" sz="1400" smtClean="0"/>
              <a:pPr>
                <a:spcBef>
                  <a:spcPct val="0"/>
                </a:spcBef>
                <a:buClrTx/>
                <a:buFontTx/>
                <a:buNone/>
              </a:pPr>
              <a:t>3</a:t>
            </a:fld>
            <a:endParaRPr lang="da-DK" altLang="da-DK" sz="1400"/>
          </a:p>
        </p:txBody>
      </p:sp>
      <p:sp>
        <p:nvSpPr>
          <p:cNvPr id="24579" name="Text Box 1">
            <a:extLst>
              <a:ext uri="{FF2B5EF4-FFF2-40B4-BE49-F238E27FC236}">
                <a16:creationId xmlns:a16="http://schemas.microsoft.com/office/drawing/2014/main" id="{209D9169-3F39-89B5-4E3A-AECE7716814B}"/>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C95EB792-FEC9-45F0-9F07-B69C5B93C8CB}" type="slidenum">
              <a:rPr lang="da-DK" altLang="da-DK" sz="1400">
                <a:latin typeface="Arial" panose="020B0604020202020204" pitchFamily="34" charset="0"/>
              </a:rPr>
              <a:pPr eaLnBrk="1">
                <a:lnSpc>
                  <a:spcPct val="93000"/>
                </a:lnSpc>
                <a:spcBef>
                  <a:spcPct val="0"/>
                </a:spcBef>
                <a:buClrTx/>
                <a:buFontTx/>
                <a:buNone/>
              </a:pPr>
              <a:t>3</a:t>
            </a:fld>
            <a:endParaRPr lang="da-DK" altLang="da-DK" sz="1400">
              <a:latin typeface="Arial" panose="020B0604020202020204" pitchFamily="34" charset="0"/>
            </a:endParaRPr>
          </a:p>
        </p:txBody>
      </p:sp>
      <p:sp>
        <p:nvSpPr>
          <p:cNvPr id="24580" name="Rectangle 2">
            <a:extLst>
              <a:ext uri="{FF2B5EF4-FFF2-40B4-BE49-F238E27FC236}">
                <a16:creationId xmlns:a16="http://schemas.microsoft.com/office/drawing/2014/main" id="{8C5240AB-76E1-C903-5CE7-D5EE99FFC57C}"/>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A9B8436A-4C94-4A6D-9599-AF37D97E74B2}" type="slidenum">
              <a:rPr lang="da-DK" altLang="da-DK" sz="1800">
                <a:latin typeface="Calibri" panose="020F0502020204030204" pitchFamily="34" charset="0"/>
              </a:rPr>
              <a:pPr eaLnBrk="1" hangingPunct="1">
                <a:spcBef>
                  <a:spcPct val="0"/>
                </a:spcBef>
                <a:buClrTx/>
                <a:buFontTx/>
                <a:buNone/>
              </a:pPr>
              <a:t>3</a:t>
            </a:fld>
            <a:endParaRPr lang="da-DK" altLang="da-DK" sz="1800">
              <a:latin typeface="Calibri" panose="020F0502020204030204" pitchFamily="34" charset="0"/>
            </a:endParaRPr>
          </a:p>
        </p:txBody>
      </p:sp>
      <p:sp>
        <p:nvSpPr>
          <p:cNvPr id="24581" name="Rectangle 3">
            <a:extLst>
              <a:ext uri="{FF2B5EF4-FFF2-40B4-BE49-F238E27FC236}">
                <a16:creationId xmlns:a16="http://schemas.microsoft.com/office/drawing/2014/main" id="{D0F8D792-EFBC-7E20-9F1D-CBDD3E43DF21}"/>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24582" name="Rectangle 4">
            <a:extLst>
              <a:ext uri="{FF2B5EF4-FFF2-40B4-BE49-F238E27FC236}">
                <a16:creationId xmlns:a16="http://schemas.microsoft.com/office/drawing/2014/main" id="{271BC6B3-8463-EE18-D346-4841D9E20C6E}"/>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1E7A5AD-00DD-0835-046C-DB6CBE52D05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A4009463-A952-4A96-82EF-85F0914EDC8C}" type="slidenum">
              <a:rPr lang="da-DK" altLang="da-DK" sz="1400" smtClean="0"/>
              <a:pPr>
                <a:spcBef>
                  <a:spcPct val="0"/>
                </a:spcBef>
                <a:buClrTx/>
                <a:buFontTx/>
                <a:buNone/>
              </a:pPr>
              <a:t>4</a:t>
            </a:fld>
            <a:endParaRPr lang="da-DK" altLang="da-DK" sz="1400"/>
          </a:p>
        </p:txBody>
      </p:sp>
      <p:sp>
        <p:nvSpPr>
          <p:cNvPr id="26627" name="Text Box 1">
            <a:extLst>
              <a:ext uri="{FF2B5EF4-FFF2-40B4-BE49-F238E27FC236}">
                <a16:creationId xmlns:a16="http://schemas.microsoft.com/office/drawing/2014/main" id="{55E5164D-7E67-5E40-DAAA-72A00185AFD4}"/>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93619979-5768-4F68-ACA8-652A190C5006}" type="slidenum">
              <a:rPr lang="da-DK" altLang="da-DK" sz="1400">
                <a:latin typeface="Arial" panose="020B0604020202020204" pitchFamily="34" charset="0"/>
              </a:rPr>
              <a:pPr eaLnBrk="1">
                <a:lnSpc>
                  <a:spcPct val="93000"/>
                </a:lnSpc>
                <a:spcBef>
                  <a:spcPct val="0"/>
                </a:spcBef>
                <a:buClrTx/>
                <a:buFontTx/>
                <a:buNone/>
              </a:pPr>
              <a:t>4</a:t>
            </a:fld>
            <a:endParaRPr lang="da-DK" altLang="da-DK" sz="1400">
              <a:latin typeface="Arial" panose="020B0604020202020204" pitchFamily="34" charset="0"/>
            </a:endParaRPr>
          </a:p>
        </p:txBody>
      </p:sp>
      <p:sp>
        <p:nvSpPr>
          <p:cNvPr id="26628" name="Rectangle 2">
            <a:extLst>
              <a:ext uri="{FF2B5EF4-FFF2-40B4-BE49-F238E27FC236}">
                <a16:creationId xmlns:a16="http://schemas.microsoft.com/office/drawing/2014/main" id="{C2D294A9-C2D6-583D-E423-30DE2F9E2FAD}"/>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7598E97E-DEB4-4163-97A0-A21A4538FACE}" type="slidenum">
              <a:rPr lang="da-DK" altLang="da-DK" sz="1800">
                <a:latin typeface="Calibri" panose="020F0502020204030204" pitchFamily="34" charset="0"/>
              </a:rPr>
              <a:pPr eaLnBrk="1" hangingPunct="1">
                <a:spcBef>
                  <a:spcPct val="0"/>
                </a:spcBef>
                <a:buClrTx/>
                <a:buFontTx/>
                <a:buNone/>
              </a:pPr>
              <a:t>4</a:t>
            </a:fld>
            <a:endParaRPr lang="da-DK" altLang="da-DK" sz="1800">
              <a:latin typeface="Calibri" panose="020F0502020204030204" pitchFamily="34" charset="0"/>
            </a:endParaRPr>
          </a:p>
        </p:txBody>
      </p:sp>
      <p:sp>
        <p:nvSpPr>
          <p:cNvPr id="26629" name="Rectangle 3">
            <a:extLst>
              <a:ext uri="{FF2B5EF4-FFF2-40B4-BE49-F238E27FC236}">
                <a16:creationId xmlns:a16="http://schemas.microsoft.com/office/drawing/2014/main" id="{4D7F748D-E5D7-417F-D03A-C7FFF9757D3B}"/>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26630" name="Rectangle 4">
            <a:extLst>
              <a:ext uri="{FF2B5EF4-FFF2-40B4-BE49-F238E27FC236}">
                <a16:creationId xmlns:a16="http://schemas.microsoft.com/office/drawing/2014/main" id="{E230E692-1E9F-4ACB-5B82-BB162FD8AEA2}"/>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B8632F3-C7E7-51D6-9221-68E64FF9B42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CFC2258B-B349-4409-AD78-9D49C3E45680}" type="slidenum">
              <a:rPr lang="da-DK" altLang="da-DK" sz="1400" smtClean="0"/>
              <a:pPr>
                <a:spcBef>
                  <a:spcPct val="0"/>
                </a:spcBef>
                <a:buClrTx/>
                <a:buFontTx/>
                <a:buNone/>
              </a:pPr>
              <a:t>5</a:t>
            </a:fld>
            <a:endParaRPr lang="da-DK" altLang="da-DK" sz="1400"/>
          </a:p>
        </p:txBody>
      </p:sp>
      <p:sp>
        <p:nvSpPr>
          <p:cNvPr id="28675" name="Text Box 1">
            <a:extLst>
              <a:ext uri="{FF2B5EF4-FFF2-40B4-BE49-F238E27FC236}">
                <a16:creationId xmlns:a16="http://schemas.microsoft.com/office/drawing/2014/main" id="{B1AB9FEA-E4E0-784C-C48F-42814B361566}"/>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04E875BF-013F-40D6-99CC-42BAEA45D81A}" type="slidenum">
              <a:rPr lang="da-DK" altLang="da-DK" sz="1400">
                <a:latin typeface="Arial" panose="020B0604020202020204" pitchFamily="34" charset="0"/>
              </a:rPr>
              <a:pPr eaLnBrk="1">
                <a:lnSpc>
                  <a:spcPct val="93000"/>
                </a:lnSpc>
                <a:spcBef>
                  <a:spcPct val="0"/>
                </a:spcBef>
                <a:buClrTx/>
                <a:buFontTx/>
                <a:buNone/>
              </a:pPr>
              <a:t>5</a:t>
            </a:fld>
            <a:endParaRPr lang="da-DK" altLang="da-DK" sz="1400">
              <a:latin typeface="Arial" panose="020B0604020202020204" pitchFamily="34" charset="0"/>
            </a:endParaRPr>
          </a:p>
        </p:txBody>
      </p:sp>
      <p:sp>
        <p:nvSpPr>
          <p:cNvPr id="28676" name="Rectangle 2">
            <a:extLst>
              <a:ext uri="{FF2B5EF4-FFF2-40B4-BE49-F238E27FC236}">
                <a16:creationId xmlns:a16="http://schemas.microsoft.com/office/drawing/2014/main" id="{487216DF-0E21-2589-79F3-1445FB75A318}"/>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F62F81F9-5FDE-4943-8DFB-0DA522EAB856}" type="slidenum">
              <a:rPr lang="da-DK" altLang="da-DK" sz="1800">
                <a:latin typeface="Calibri" panose="020F0502020204030204" pitchFamily="34" charset="0"/>
              </a:rPr>
              <a:pPr eaLnBrk="1" hangingPunct="1">
                <a:spcBef>
                  <a:spcPct val="0"/>
                </a:spcBef>
                <a:buClrTx/>
                <a:buFontTx/>
                <a:buNone/>
              </a:pPr>
              <a:t>5</a:t>
            </a:fld>
            <a:endParaRPr lang="da-DK" altLang="da-DK" sz="1800">
              <a:latin typeface="Calibri" panose="020F0502020204030204" pitchFamily="34" charset="0"/>
            </a:endParaRPr>
          </a:p>
        </p:txBody>
      </p:sp>
      <p:sp>
        <p:nvSpPr>
          <p:cNvPr id="28677" name="Rectangle 3">
            <a:extLst>
              <a:ext uri="{FF2B5EF4-FFF2-40B4-BE49-F238E27FC236}">
                <a16:creationId xmlns:a16="http://schemas.microsoft.com/office/drawing/2014/main" id="{FC770900-144D-B7C1-B2AE-8154CA110A31}"/>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28678" name="Rectangle 4">
            <a:extLst>
              <a:ext uri="{FF2B5EF4-FFF2-40B4-BE49-F238E27FC236}">
                <a16:creationId xmlns:a16="http://schemas.microsoft.com/office/drawing/2014/main" id="{E924E038-C182-0CB7-4C9B-0CCF92177312}"/>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12469631-D6AB-BB93-075F-D05E6CB338E5}"/>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87D07679-DF52-434A-A41D-4ED46ED315CA}" type="slidenum">
              <a:rPr lang="da-DK" altLang="da-DK" sz="1400" smtClean="0"/>
              <a:pPr>
                <a:spcBef>
                  <a:spcPct val="0"/>
                </a:spcBef>
                <a:buClrTx/>
                <a:buFontTx/>
                <a:buNone/>
              </a:pPr>
              <a:t>6</a:t>
            </a:fld>
            <a:endParaRPr lang="da-DK" altLang="da-DK" sz="1400"/>
          </a:p>
        </p:txBody>
      </p:sp>
      <p:sp>
        <p:nvSpPr>
          <p:cNvPr id="30723" name="Text Box 1">
            <a:extLst>
              <a:ext uri="{FF2B5EF4-FFF2-40B4-BE49-F238E27FC236}">
                <a16:creationId xmlns:a16="http://schemas.microsoft.com/office/drawing/2014/main" id="{5B412E4A-736E-0464-D066-AE7167048E07}"/>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C9177463-4888-4715-82DF-4F09FDA883F6}" type="slidenum">
              <a:rPr lang="da-DK" altLang="da-DK" sz="1400">
                <a:latin typeface="Arial" panose="020B0604020202020204" pitchFamily="34" charset="0"/>
              </a:rPr>
              <a:pPr eaLnBrk="1">
                <a:lnSpc>
                  <a:spcPct val="93000"/>
                </a:lnSpc>
                <a:spcBef>
                  <a:spcPct val="0"/>
                </a:spcBef>
                <a:buClrTx/>
                <a:buFontTx/>
                <a:buNone/>
              </a:pPr>
              <a:t>6</a:t>
            </a:fld>
            <a:endParaRPr lang="da-DK" altLang="da-DK" sz="1400">
              <a:latin typeface="Arial" panose="020B0604020202020204" pitchFamily="34" charset="0"/>
            </a:endParaRPr>
          </a:p>
        </p:txBody>
      </p:sp>
      <p:sp>
        <p:nvSpPr>
          <p:cNvPr id="30724" name="Rectangle 2">
            <a:extLst>
              <a:ext uri="{FF2B5EF4-FFF2-40B4-BE49-F238E27FC236}">
                <a16:creationId xmlns:a16="http://schemas.microsoft.com/office/drawing/2014/main" id="{2DCEB31E-D4A5-3B72-6ADA-F76F8EAB68DB}"/>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A4A6864F-9540-46EE-BA81-FAC69C6E67F9}" type="slidenum">
              <a:rPr lang="da-DK" altLang="da-DK" sz="1800">
                <a:latin typeface="Calibri" panose="020F0502020204030204" pitchFamily="34" charset="0"/>
              </a:rPr>
              <a:pPr eaLnBrk="1" hangingPunct="1">
                <a:spcBef>
                  <a:spcPct val="0"/>
                </a:spcBef>
                <a:buClrTx/>
                <a:buFontTx/>
                <a:buNone/>
              </a:pPr>
              <a:t>6</a:t>
            </a:fld>
            <a:endParaRPr lang="da-DK" altLang="da-DK" sz="1800">
              <a:latin typeface="Calibri" panose="020F0502020204030204" pitchFamily="34" charset="0"/>
            </a:endParaRPr>
          </a:p>
        </p:txBody>
      </p:sp>
      <p:sp>
        <p:nvSpPr>
          <p:cNvPr id="30725" name="Rectangle 3">
            <a:extLst>
              <a:ext uri="{FF2B5EF4-FFF2-40B4-BE49-F238E27FC236}">
                <a16:creationId xmlns:a16="http://schemas.microsoft.com/office/drawing/2014/main" id="{4B5AFF7E-34E5-B521-DCB0-E8A59EE44AD6}"/>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30726" name="Rectangle 4">
            <a:extLst>
              <a:ext uri="{FF2B5EF4-FFF2-40B4-BE49-F238E27FC236}">
                <a16:creationId xmlns:a16="http://schemas.microsoft.com/office/drawing/2014/main" id="{29334EDF-51A9-71DB-BC14-A16AAD041E8F}"/>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323B6217-5B14-B255-5346-2F10D20100C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08CF7430-3F09-4431-A441-42F74B34429B}" type="slidenum">
              <a:rPr lang="da-DK" altLang="da-DK" sz="1400" smtClean="0"/>
              <a:pPr>
                <a:spcBef>
                  <a:spcPct val="0"/>
                </a:spcBef>
                <a:buClrTx/>
                <a:buFontTx/>
                <a:buNone/>
              </a:pPr>
              <a:t>7</a:t>
            </a:fld>
            <a:endParaRPr lang="da-DK" altLang="da-DK" sz="1400"/>
          </a:p>
        </p:txBody>
      </p:sp>
      <p:sp>
        <p:nvSpPr>
          <p:cNvPr id="32771" name="Text Box 1">
            <a:extLst>
              <a:ext uri="{FF2B5EF4-FFF2-40B4-BE49-F238E27FC236}">
                <a16:creationId xmlns:a16="http://schemas.microsoft.com/office/drawing/2014/main" id="{C52A8027-E7AE-A82B-6F79-7095E4CBC2D5}"/>
              </a:ext>
            </a:extLst>
          </p:cNvPr>
          <p:cNvSpPr txBox="1">
            <a:spLocks noChangeArrowheads="1"/>
          </p:cNvSpPr>
          <p:nvPr/>
        </p:nvSpPr>
        <p:spPr bwMode="auto">
          <a:xfrm>
            <a:off x="4278313" y="10156825"/>
            <a:ext cx="32797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A3238189-14AC-4E93-8853-3517EAB01AFC}" type="slidenum">
              <a:rPr lang="da-DK" altLang="da-DK" sz="1400">
                <a:latin typeface="Arial" panose="020B0604020202020204" pitchFamily="34" charset="0"/>
              </a:rPr>
              <a:pPr eaLnBrk="1">
                <a:lnSpc>
                  <a:spcPct val="93000"/>
                </a:lnSpc>
                <a:spcBef>
                  <a:spcPct val="0"/>
                </a:spcBef>
                <a:buClrTx/>
                <a:buFontTx/>
                <a:buNone/>
              </a:pPr>
              <a:t>7</a:t>
            </a:fld>
            <a:endParaRPr lang="da-DK" altLang="da-DK" sz="1400">
              <a:latin typeface="Arial" panose="020B0604020202020204" pitchFamily="34" charset="0"/>
            </a:endParaRPr>
          </a:p>
        </p:txBody>
      </p:sp>
      <p:sp>
        <p:nvSpPr>
          <p:cNvPr id="32772" name="Rectangle 2">
            <a:extLst>
              <a:ext uri="{FF2B5EF4-FFF2-40B4-BE49-F238E27FC236}">
                <a16:creationId xmlns:a16="http://schemas.microsoft.com/office/drawing/2014/main" id="{5F78717F-B4C6-9389-5A65-8F559D9DAB96}"/>
              </a:ext>
            </a:extLst>
          </p:cNvPr>
          <p:cNvSpPr>
            <a:spLocks noChangeArrowheads="1"/>
          </p:cNvSpPr>
          <p:nvPr/>
        </p:nvSpPr>
        <p:spPr bwMode="auto">
          <a:xfrm>
            <a:off x="0" y="0"/>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spcBef>
                <a:spcPct val="0"/>
              </a:spcBef>
              <a:buClrTx/>
              <a:buFontTx/>
              <a:buNone/>
            </a:pPr>
            <a:fld id="{C05B251F-F7E5-4441-BAB3-4716AD13A6D5}" type="slidenum">
              <a:rPr lang="da-DK" altLang="da-DK" sz="1800">
                <a:latin typeface="Calibri" panose="020F0502020204030204" pitchFamily="34" charset="0"/>
              </a:rPr>
              <a:pPr eaLnBrk="1" hangingPunct="1">
                <a:spcBef>
                  <a:spcPct val="0"/>
                </a:spcBef>
                <a:buClrTx/>
                <a:buFontTx/>
                <a:buNone/>
              </a:pPr>
              <a:t>7</a:t>
            </a:fld>
            <a:endParaRPr lang="da-DK" altLang="da-DK" sz="1800">
              <a:latin typeface="Calibri" panose="020F0502020204030204" pitchFamily="34" charset="0"/>
            </a:endParaRPr>
          </a:p>
        </p:txBody>
      </p:sp>
      <p:sp>
        <p:nvSpPr>
          <p:cNvPr id="32773" name="Rectangle 3">
            <a:extLst>
              <a:ext uri="{FF2B5EF4-FFF2-40B4-BE49-F238E27FC236}">
                <a16:creationId xmlns:a16="http://schemas.microsoft.com/office/drawing/2014/main" id="{D8C7B615-C8E3-24DC-A2BA-C08E64CE0D3B}"/>
              </a:ext>
            </a:extLst>
          </p:cNvPr>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32774" name="Rectangle 4">
            <a:extLst>
              <a:ext uri="{FF2B5EF4-FFF2-40B4-BE49-F238E27FC236}">
                <a16:creationId xmlns:a16="http://schemas.microsoft.com/office/drawing/2014/main" id="{30EB2BB1-475B-F990-9BDC-6689E6C07F64}"/>
              </a:ext>
            </a:extLst>
          </p:cNvPr>
          <p:cNvSpPr>
            <a:spLocks noChangeArrowheads="1"/>
          </p:cNvSpPr>
          <p:nvPr>
            <p:ph type="body" idx="1"/>
          </p:nvPr>
        </p:nvSpPr>
        <p:spPr>
          <a:xfrm>
            <a:off x="0" y="-1530350"/>
            <a:ext cx="1588" cy="7623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da-DK" altLang="da-DK">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Pladsholder til slidebillede 1">
            <a:extLst>
              <a:ext uri="{FF2B5EF4-FFF2-40B4-BE49-F238E27FC236}">
                <a16:creationId xmlns:a16="http://schemas.microsoft.com/office/drawing/2014/main" id="{263B0412-8F35-D7AC-DD7E-D0E0F1820512}"/>
              </a:ext>
            </a:extLst>
          </p:cNvPr>
          <p:cNvSpPr>
            <a:spLocks noGrp="1" noRot="1" noChangeAspect="1" noChangeArrowheads="1" noTextEdit="1"/>
          </p:cNvSpPr>
          <p:nvPr>
            <p:ph type="sldImg"/>
          </p:nvPr>
        </p:nvSpPr>
        <p:spPr/>
      </p:sp>
      <p:sp>
        <p:nvSpPr>
          <p:cNvPr id="35843" name="Pladsholder til noter 2">
            <a:extLst>
              <a:ext uri="{FF2B5EF4-FFF2-40B4-BE49-F238E27FC236}">
                <a16:creationId xmlns:a16="http://schemas.microsoft.com/office/drawing/2014/main" id="{9196FA10-F2CC-30AA-E4BC-01C7ACBCEE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a-DK" altLang="da-DK">
                <a:latin typeface="Times New Roman" panose="02020603050405020304" pitchFamily="18" charset="0"/>
              </a:rPr>
              <a:t>https://theconversation.com/lessons-from-brexit-the-fruits-of-globalisation-must-be-shared-with-low-and-middle-income-groups-61663</a:t>
            </a:r>
          </a:p>
        </p:txBody>
      </p:sp>
      <p:sp>
        <p:nvSpPr>
          <p:cNvPr id="35844" name="Pladsholder til slidenummer 3">
            <a:extLst>
              <a:ext uri="{FF2B5EF4-FFF2-40B4-BE49-F238E27FC236}">
                <a16:creationId xmlns:a16="http://schemas.microsoft.com/office/drawing/2014/main" id="{C46B73CB-C08D-0392-0AC6-816CE44388A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9pPr>
          </a:lstStyle>
          <a:p>
            <a:fld id="{E4504462-B9FD-4086-B27D-01670A5FA595}" type="slidenum">
              <a:rPr lang="da-DK" altLang="da-DK" smtClean="0">
                <a:solidFill>
                  <a:srgbClr val="000000"/>
                </a:solidFill>
                <a:latin typeface="Times New Roman" panose="02020603050405020304" pitchFamily="18" charset="0"/>
              </a:rPr>
              <a:pPr/>
              <a:t>9</a:t>
            </a:fld>
            <a:endParaRPr lang="da-DK" altLang="da-DK">
              <a:solidFill>
                <a:srgbClr val="000000"/>
              </a:solidFill>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Pladsholder til slidebillede 1">
            <a:extLst>
              <a:ext uri="{FF2B5EF4-FFF2-40B4-BE49-F238E27FC236}">
                <a16:creationId xmlns:a16="http://schemas.microsoft.com/office/drawing/2014/main" id="{0C139069-43CF-3FC3-F055-527F10A3B4CC}"/>
              </a:ext>
            </a:extLst>
          </p:cNvPr>
          <p:cNvSpPr>
            <a:spLocks noGrp="1" noRot="1" noChangeAspect="1" noChangeArrowheads="1" noTextEdit="1"/>
          </p:cNvSpPr>
          <p:nvPr>
            <p:ph type="sldImg"/>
          </p:nvPr>
        </p:nvSpPr>
        <p:spPr/>
      </p:sp>
      <p:sp>
        <p:nvSpPr>
          <p:cNvPr id="37891" name="Pladsholder til noter 2">
            <a:extLst>
              <a:ext uri="{FF2B5EF4-FFF2-40B4-BE49-F238E27FC236}">
                <a16:creationId xmlns:a16="http://schemas.microsoft.com/office/drawing/2014/main" id="{B7D644FA-D905-697F-2E33-A503F1776A4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a-DK" altLang="da-DK">
                <a:latin typeface="Times New Roman" panose="02020603050405020304" pitchFamily="18" charset="0"/>
              </a:rPr>
              <a:t>https://www.dr.dk/nyheder/udland/brexit/briterne-spurgte-google-efter-brexit-hvad-er-eu</a:t>
            </a:r>
          </a:p>
        </p:txBody>
      </p:sp>
      <p:sp>
        <p:nvSpPr>
          <p:cNvPr id="37892" name="Pladsholder til slidenummer 3">
            <a:extLst>
              <a:ext uri="{FF2B5EF4-FFF2-40B4-BE49-F238E27FC236}">
                <a16:creationId xmlns:a16="http://schemas.microsoft.com/office/drawing/2014/main" id="{ABCC4218-C368-F9DA-5E55-C4545444963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9pPr>
          </a:lstStyle>
          <a:p>
            <a:fld id="{BFE7A982-6241-4873-A766-A23D6FB395C4}" type="slidenum">
              <a:rPr lang="da-DK" altLang="da-DK" smtClean="0">
                <a:solidFill>
                  <a:srgbClr val="000000"/>
                </a:solidFill>
                <a:latin typeface="Times New Roman" panose="02020603050405020304" pitchFamily="18" charset="0"/>
              </a:rPr>
              <a:pPr/>
              <a:t>10</a:t>
            </a:fld>
            <a:endParaRPr lang="da-DK" altLang="da-DK">
              <a:solidFill>
                <a:srgbClr val="000000"/>
              </a:solidFill>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A28B7-6AC3-6BB9-C4A8-01327DE161D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FE9ED966-AEB1-8CC5-2B34-55B2CB0B24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B5E495D-E284-6088-D9CF-12E80168795E}"/>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53B89C8D-D065-A661-639C-1D23A6AB4EA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B306D32-A525-9A28-BEFB-3CE473629C63}"/>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1289797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D7D722-5BE1-A7E9-CDBB-DCB648F44BB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41DA80C-6D41-5A1E-540E-F44623C5848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6C24BCE-79D9-7A0F-1410-8F4E964FC810}"/>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C0BEF888-7B7D-624A-80A6-A124CFE7F7C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DA2EAB4-4BFB-73FA-ECD2-E75CFE342FFB}"/>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212576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D95AC4AB-831C-0344-8215-D1C9A6C9C45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CD13E3D-E7F6-F0BB-278F-2AFAF3DE918E}"/>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02F37BD-0B45-7E10-9186-CB75C9D01DF6}"/>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031F3D22-A72D-BF47-ED80-1D0224C6297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B1E717F-1DA9-592F-E5F6-ECF1F9031A54}"/>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1271684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D7E3F2-1206-22BB-2E79-4604FE2F35B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F9F83F5-5078-EE5D-9470-F0BFDA9D558E}"/>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CCDB318-DA37-2F7B-9F1E-012C04BD81BD}"/>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C6A8E8C4-B11C-4930-93C6-7E4E3979669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AE033CA-BAC5-5E9C-F8ED-A8D9AEBB7F96}"/>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4290944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6E5C65-9E45-E9EA-0456-9903BB04655C}"/>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64C3318-C49E-71E7-4806-9B9B1720E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EC87608F-A5F8-E160-D86C-E25C7B2D0DAE}"/>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C35D39C1-8A8F-A529-1AA0-8D20075BAFF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362030F-1737-2195-6996-7CC107A009B1}"/>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64876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0E774E-D1CB-3DCC-7BAC-AC3DCAF5ECD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2825E54-7EA8-204D-F318-FBE508C4EB6F}"/>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BB4F2FA-8B79-2FD5-DD4F-D1574B2D198B}"/>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80EC8E3E-0C9B-B407-E618-E73AB36E2D30}"/>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6" name="Pladsholder til sidefod 5">
            <a:extLst>
              <a:ext uri="{FF2B5EF4-FFF2-40B4-BE49-F238E27FC236}">
                <a16:creationId xmlns:a16="http://schemas.microsoft.com/office/drawing/2014/main" id="{1ECCC079-BEAA-4BB5-5BDF-76CA91DBA09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872A3BA-8B31-93A2-59D2-ED848E1F3298}"/>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3769892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47B36-03C4-EA60-412D-4768D997EBB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5A6D684-372B-3C17-9B0B-E3360290A3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DB5F509-299E-3346-D080-038F2A3F99D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50852C2-0DFD-8CAF-2E90-C23832A65A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B41658F-DBD9-07FB-D6CD-C576C1A3E907}"/>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94682AD-5236-9422-82E3-78FFC13BF958}"/>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8" name="Pladsholder til sidefod 7">
            <a:extLst>
              <a:ext uri="{FF2B5EF4-FFF2-40B4-BE49-F238E27FC236}">
                <a16:creationId xmlns:a16="http://schemas.microsoft.com/office/drawing/2014/main" id="{93FC0DAA-483E-60D7-1375-FC7C6D62887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5A8B6F-F7A5-F549-48EF-C78BE018B775}"/>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1726103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5FA136-D561-6641-A5AC-BDBCAC59ADF0}"/>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A6DAD90-BA3F-8650-F194-F64EDA3FB790}"/>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4" name="Pladsholder til sidefod 3">
            <a:extLst>
              <a:ext uri="{FF2B5EF4-FFF2-40B4-BE49-F238E27FC236}">
                <a16:creationId xmlns:a16="http://schemas.microsoft.com/office/drawing/2014/main" id="{3287AFCF-50CA-C20A-5A34-9EFFB060C22B}"/>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A58A600-AC0B-4B74-2F82-1EF308A38D0A}"/>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238299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CFB9FBAB-EB88-CB8F-B2F9-9C61CD225465}"/>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3" name="Pladsholder til sidefod 2">
            <a:extLst>
              <a:ext uri="{FF2B5EF4-FFF2-40B4-BE49-F238E27FC236}">
                <a16:creationId xmlns:a16="http://schemas.microsoft.com/office/drawing/2014/main" id="{FD59B9ED-08D3-1E29-1EB9-B2E28449A4D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F11BB8C9-42AE-B4FF-B5ED-6B95B43370C2}"/>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333834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BC00E7-7862-5A97-6B7B-F368085B929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2964C53-4A5C-A226-0780-AB79675009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A3B3034-E6F7-0CFF-9A1A-14C4DDFA5E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7CD6BCF-2EC6-7133-6981-21B50FEB9460}"/>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6" name="Pladsholder til sidefod 5">
            <a:extLst>
              <a:ext uri="{FF2B5EF4-FFF2-40B4-BE49-F238E27FC236}">
                <a16:creationId xmlns:a16="http://schemas.microsoft.com/office/drawing/2014/main" id="{06B310A7-DA9A-C1E6-4170-7220B4851F0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0C2A1E3-B3C1-F399-6FDE-E23D4F92D4C3}"/>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3471974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A104D2-568A-A3DF-1A39-2234F99C0ED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2B12CC2-83C6-F5C2-F7CB-0AA754EFB3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C9299AA-34AE-A7AD-CDE5-418F656562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F1CAD4D-0FC8-5EF8-BB2B-EDFB76DF366B}"/>
              </a:ext>
            </a:extLst>
          </p:cNvPr>
          <p:cNvSpPr>
            <a:spLocks noGrp="1"/>
          </p:cNvSpPr>
          <p:nvPr>
            <p:ph type="dt" sz="half" idx="10"/>
          </p:nvPr>
        </p:nvSpPr>
        <p:spPr/>
        <p:txBody>
          <a:bodyPr/>
          <a:lstStyle/>
          <a:p>
            <a:fld id="{75A24219-184D-4991-968E-3EA0F1442D23}" type="datetimeFigureOut">
              <a:rPr lang="da-DK" smtClean="0"/>
              <a:t>01-02-2023</a:t>
            </a:fld>
            <a:endParaRPr lang="da-DK"/>
          </a:p>
        </p:txBody>
      </p:sp>
      <p:sp>
        <p:nvSpPr>
          <p:cNvPr id="6" name="Pladsholder til sidefod 5">
            <a:extLst>
              <a:ext uri="{FF2B5EF4-FFF2-40B4-BE49-F238E27FC236}">
                <a16:creationId xmlns:a16="http://schemas.microsoft.com/office/drawing/2014/main" id="{6E1402BC-ECC7-4BDD-0A1D-7945C2775ED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B2A3B2E-5CF5-F4BC-2A78-D45F8110DE9A}"/>
              </a:ext>
            </a:extLst>
          </p:cNvPr>
          <p:cNvSpPr>
            <a:spLocks noGrp="1"/>
          </p:cNvSpPr>
          <p:nvPr>
            <p:ph type="sldNum" sz="quarter" idx="12"/>
          </p:nvPr>
        </p:nvSpPr>
        <p:spPr/>
        <p:txBody>
          <a:bodyPr/>
          <a:lstStyle/>
          <a:p>
            <a:fld id="{95B26524-BC5E-4FD1-B0C2-A4695619C47C}" type="slidenum">
              <a:rPr lang="da-DK" smtClean="0"/>
              <a:t>‹nr.›</a:t>
            </a:fld>
            <a:endParaRPr lang="da-DK"/>
          </a:p>
        </p:txBody>
      </p:sp>
    </p:spTree>
    <p:extLst>
      <p:ext uri="{BB962C8B-B14F-4D97-AF65-F5344CB8AC3E}">
        <p14:creationId xmlns:p14="http://schemas.microsoft.com/office/powerpoint/2010/main" val="2063376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8D1D543-9EE2-4022-F8D2-AF9A7AA6B7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AA2CDFC-B6B5-B8A0-8CAA-D89102EA58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6DF8AC0-7655-3041-320F-05CBAE06B7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A24219-184D-4991-968E-3EA0F1442D23}" type="datetimeFigureOut">
              <a:rPr lang="da-DK" smtClean="0"/>
              <a:t>01-02-2023</a:t>
            </a:fld>
            <a:endParaRPr lang="da-DK"/>
          </a:p>
        </p:txBody>
      </p:sp>
      <p:sp>
        <p:nvSpPr>
          <p:cNvPr id="5" name="Pladsholder til sidefod 4">
            <a:extLst>
              <a:ext uri="{FF2B5EF4-FFF2-40B4-BE49-F238E27FC236}">
                <a16:creationId xmlns:a16="http://schemas.microsoft.com/office/drawing/2014/main" id="{76D7C8C8-0C30-CC82-4CA8-0874EF54FF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66CF36B9-5310-E897-2AD0-EF63534977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B26524-BC5E-4FD1-B0C2-A4695619C47C}" type="slidenum">
              <a:rPr lang="da-DK" smtClean="0"/>
              <a:t>‹nr.›</a:t>
            </a:fld>
            <a:endParaRPr lang="da-DK"/>
          </a:p>
        </p:txBody>
      </p:sp>
    </p:spTree>
    <p:extLst>
      <p:ext uri="{BB962C8B-B14F-4D97-AF65-F5344CB8AC3E}">
        <p14:creationId xmlns:p14="http://schemas.microsoft.com/office/powerpoint/2010/main" val="901575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dk/trends/explore#q=what%20is%20eu&amp;geo=GB&amp;date=now%207-d&amp;cmpt=q&amp;tz=Etc%2FGMT-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0FE435-2AC5-957C-D738-B474D8887CBC}"/>
              </a:ext>
            </a:extLst>
          </p:cNvPr>
          <p:cNvSpPr>
            <a:spLocks noGrp="1"/>
          </p:cNvSpPr>
          <p:nvPr>
            <p:ph type="ctrTitle"/>
          </p:nvPr>
        </p:nvSpPr>
        <p:spPr/>
        <p:txBody>
          <a:bodyPr/>
          <a:lstStyle/>
          <a:p>
            <a:endParaRPr lang="da-DK"/>
          </a:p>
        </p:txBody>
      </p:sp>
      <p:sp>
        <p:nvSpPr>
          <p:cNvPr id="3" name="Undertitel 2">
            <a:extLst>
              <a:ext uri="{FF2B5EF4-FFF2-40B4-BE49-F238E27FC236}">
                <a16:creationId xmlns:a16="http://schemas.microsoft.com/office/drawing/2014/main" id="{A5F75E79-865E-A6CF-942A-A04ABE02042B}"/>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241807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el 1">
            <a:extLst>
              <a:ext uri="{FF2B5EF4-FFF2-40B4-BE49-F238E27FC236}">
                <a16:creationId xmlns:a16="http://schemas.microsoft.com/office/drawing/2014/main" id="{4E9F4BC0-1672-E518-616E-9130936BD865}"/>
              </a:ext>
            </a:extLst>
          </p:cNvPr>
          <p:cNvSpPr>
            <a:spLocks noGrp="1" noChangeArrowheads="1"/>
          </p:cNvSpPr>
          <p:nvPr>
            <p:ph type="title"/>
          </p:nvPr>
        </p:nvSpPr>
        <p:spPr/>
        <p:txBody>
          <a:bodyPr/>
          <a:lstStyle/>
          <a:p>
            <a:r>
              <a:rPr lang="da-DK" altLang="da-DK" sz="2800">
                <a:hlinkClick r:id="rId3"/>
              </a:rPr>
              <a:t>Google Trends</a:t>
            </a:r>
            <a:r>
              <a:rPr lang="da-DK" altLang="da-DK" sz="2800"/>
              <a:t>: britiske søgninger på 'Hvad er EU?' steg, efter stemmestederne lukkede.</a:t>
            </a:r>
          </a:p>
        </p:txBody>
      </p:sp>
      <p:sp>
        <p:nvSpPr>
          <p:cNvPr id="36867" name="Pladsholder til dato 3">
            <a:extLst>
              <a:ext uri="{FF2B5EF4-FFF2-40B4-BE49-F238E27FC236}">
                <a16:creationId xmlns:a16="http://schemas.microsoft.com/office/drawing/2014/main" id="{AEFA07CD-6C03-F7E4-899D-C0688A705EC1}"/>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9pPr>
          </a:lstStyle>
          <a:p>
            <a:r>
              <a:rPr lang="da-DK" altLang="da-DK">
                <a:solidFill>
                  <a:srgbClr val="000000"/>
                </a:solidFill>
              </a:rPr>
              <a:t>10-04-13</a:t>
            </a:r>
          </a:p>
        </p:txBody>
      </p:sp>
      <p:pic>
        <p:nvPicPr>
          <p:cNvPr id="36868" name="Pladsholder til indhold 8">
            <a:extLst>
              <a:ext uri="{FF2B5EF4-FFF2-40B4-BE49-F238E27FC236}">
                <a16:creationId xmlns:a16="http://schemas.microsoft.com/office/drawing/2014/main" id="{F5DE8DA8-2A4C-CB67-D588-57D239CD17CA}"/>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2279650" y="1844675"/>
            <a:ext cx="7219950" cy="351155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C084AC3E-01AA-CDF9-68A3-03FCB208ACC6}"/>
              </a:ext>
            </a:extLst>
          </p:cNvPr>
          <p:cNvSpPr>
            <a:spLocks noGrp="1" noChangeArrowheads="1"/>
          </p:cNvSpPr>
          <p:nvPr>
            <p:ph type="title"/>
          </p:nvPr>
        </p:nvSpPr>
        <p:spPr>
          <a:xfrm>
            <a:off x="1981200" y="274638"/>
            <a:ext cx="8229600" cy="1143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sz="4000">
                <a:latin typeface="Calibri" panose="020F0502020204030204" pitchFamily="34" charset="0"/>
              </a:rPr>
              <a:t>Fire forklaringer på EU-holdninger</a:t>
            </a:r>
          </a:p>
        </p:txBody>
      </p:sp>
      <p:sp>
        <p:nvSpPr>
          <p:cNvPr id="3074" name="Rectangle 2">
            <a:extLst>
              <a:ext uri="{FF2B5EF4-FFF2-40B4-BE49-F238E27FC236}">
                <a16:creationId xmlns:a16="http://schemas.microsoft.com/office/drawing/2014/main" id="{62E745B7-1DC0-A298-58A9-D4B532D8BEC9}"/>
              </a:ext>
            </a:extLst>
          </p:cNvPr>
          <p:cNvSpPr>
            <a:spLocks noChangeArrowheads="1"/>
          </p:cNvSpPr>
          <p:nvPr/>
        </p:nvSpPr>
        <p:spPr bwMode="auto">
          <a:xfrm>
            <a:off x="1981200" y="1600201"/>
            <a:ext cx="8229600" cy="4525963"/>
          </a:xfrm>
          <a:prstGeom prst="rect">
            <a:avLst/>
          </a:prstGeom>
          <a:noFill/>
          <a:ln w="9525" cap="flat">
            <a:noFill/>
            <a:round/>
            <a:headEnd/>
            <a:tailEnd/>
          </a:ln>
          <a:effectLst/>
        </p:spPr>
        <p:txBody>
          <a:bodyPr lIns="90000" tIns="45000" rIns="90000" bIns="45000"/>
          <a:lstStyle/>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dirty="0">
                <a:solidFill>
                  <a:srgbClr val="000000"/>
                </a:solidFill>
                <a:latin typeface="Calibri" charset="0"/>
              </a:rPr>
              <a:t>Historie</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dirty="0">
                <a:solidFill>
                  <a:srgbClr val="000000"/>
                </a:solidFill>
                <a:latin typeface="Calibri" charset="0"/>
              </a:rPr>
              <a:t>Nation</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dirty="0">
                <a:solidFill>
                  <a:srgbClr val="000000"/>
                </a:solidFill>
                <a:latin typeface="Calibri" charset="0"/>
              </a:rPr>
              <a:t>Ideologi</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dirty="0">
                <a:solidFill>
                  <a:srgbClr val="000000"/>
                </a:solidFill>
                <a:latin typeface="Calibri" charset="0"/>
              </a:rPr>
              <a:t>Demokrati</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fill="hold" nodeType="clickEffect">
                                  <p:stCondLst>
                                    <p:cond delay="0"/>
                                  </p:stCondLst>
                                  <p:childTnLst>
                                    <p:set>
                                      <p:cBhvr additive="repl">
                                        <p:cTn id="6" dur="1" fill="hold">
                                          <p:stCondLst>
                                            <p:cond delay="0"/>
                                          </p:stCondLst>
                                        </p:cTn>
                                        <p:tgtEl>
                                          <p:spTgt spid="3074">
                                            <p:txEl>
                                              <p:pRg st="0" end="0"/>
                                            </p:txEl>
                                          </p:spTgt>
                                        </p:tgtEl>
                                        <p:attrNameLst>
                                          <p:attrName>style.visibility</p:attrName>
                                        </p:attrNameLst>
                                      </p:cBhvr>
                                      <p:to>
                                        <p:strVal val="visible"/>
                                      </p:to>
                                    </p:set>
                                    <p:animEffect transition="in" filter="fade">
                                      <p:cBhvr additive="repl">
                                        <p:cTn id="7" dur="1000"/>
                                        <p:tgtEl>
                                          <p:spTgt spid="3074">
                                            <p:txEl>
                                              <p:pRg st="0" end="0"/>
                                            </p:txEl>
                                          </p:spTgt>
                                        </p:tgtEl>
                                      </p:cBhvr>
                                    </p:animEffect>
                                    <p:anim calcmode="lin" valueType="num">
                                      <p:cBhvr additive="repl">
                                        <p:cTn id="8" dur="1000" fill="hold"/>
                                        <p:tgtEl>
                                          <p:spTgt spid="3074">
                                            <p:txEl>
                                              <p:pRg st="0" end="0"/>
                                            </p:txEl>
                                          </p:spTgt>
                                        </p:tgtEl>
                                        <p:attrNameLst>
                                          <p:attrName>ppt_x</p:attrName>
                                        </p:attrNameLst>
                                      </p:cBhvr>
                                      <p:tavLst>
                                        <p:tav tm="0">
                                          <p:val>
                                            <p:strVal val="#ppt_x"/>
                                          </p:val>
                                        </p:tav>
                                        <p:tav>
                                          <p:val>
                                            <p:strVal val="#ppt_x"/>
                                          </p:val>
                                        </p:tav>
                                      </p:tavLst>
                                    </p:anim>
                                    <p:anim calcmode="lin" valueType="num">
                                      <p:cBhvr additive="repl">
                                        <p:cTn id="9" dur="1000" fill="hold"/>
                                        <p:tgtEl>
                                          <p:spTgt spid="3074">
                                            <p:txEl>
                                              <p:pRg st="0" end="0"/>
                                            </p:txEl>
                                          </p:spTgt>
                                        </p:tgtEl>
                                        <p:attrNameLst>
                                          <p:attrName>ppt_y</p:attrName>
                                        </p:attrNameLst>
                                      </p:cBhvr>
                                      <p:tavLst>
                                        <p:tav tm="0">
                                          <p:val>
                                            <p:strVal val="#ppt_y+.1"/>
                                          </p:val>
                                        </p:tav>
                                        <p:tav>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fill="hold" nodeType="clickEffect">
                                  <p:stCondLst>
                                    <p:cond delay="0"/>
                                  </p:stCondLst>
                                  <p:childTnLst>
                                    <p:set>
                                      <p:cBhvr additive="repl">
                                        <p:cTn id="13" dur="1" fill="hold">
                                          <p:stCondLst>
                                            <p:cond delay="0"/>
                                          </p:stCondLst>
                                        </p:cTn>
                                        <p:tgtEl>
                                          <p:spTgt spid="3074">
                                            <p:txEl>
                                              <p:pRg st="1" end="1"/>
                                            </p:txEl>
                                          </p:spTgt>
                                        </p:tgtEl>
                                        <p:attrNameLst>
                                          <p:attrName>style.visibility</p:attrName>
                                        </p:attrNameLst>
                                      </p:cBhvr>
                                      <p:to>
                                        <p:strVal val="visible"/>
                                      </p:to>
                                    </p:set>
                                    <p:animEffect transition="in" filter="fade">
                                      <p:cBhvr additive="repl">
                                        <p:cTn id="14" dur="1000"/>
                                        <p:tgtEl>
                                          <p:spTgt spid="3074">
                                            <p:txEl>
                                              <p:pRg st="1" end="1"/>
                                            </p:txEl>
                                          </p:spTgt>
                                        </p:tgtEl>
                                      </p:cBhvr>
                                    </p:animEffect>
                                    <p:anim calcmode="lin" valueType="num">
                                      <p:cBhvr additive="repl">
                                        <p:cTn id="15" dur="1000" fill="hold"/>
                                        <p:tgtEl>
                                          <p:spTgt spid="3074">
                                            <p:txEl>
                                              <p:pRg st="1" end="1"/>
                                            </p:txEl>
                                          </p:spTgt>
                                        </p:tgtEl>
                                        <p:attrNameLst>
                                          <p:attrName>ppt_x</p:attrName>
                                        </p:attrNameLst>
                                      </p:cBhvr>
                                      <p:tavLst>
                                        <p:tav tm="0">
                                          <p:val>
                                            <p:strVal val="#ppt_x"/>
                                          </p:val>
                                        </p:tav>
                                        <p:tav>
                                          <p:val>
                                            <p:strVal val="#ppt_x"/>
                                          </p:val>
                                        </p:tav>
                                      </p:tavLst>
                                    </p:anim>
                                    <p:anim calcmode="lin" valueType="num">
                                      <p:cBhvr additive="repl">
                                        <p:cTn id="16" dur="1000" fill="hold"/>
                                        <p:tgtEl>
                                          <p:spTgt spid="3074">
                                            <p:txEl>
                                              <p:pRg st="1" end="1"/>
                                            </p:txEl>
                                          </p:spTgt>
                                        </p:tgtEl>
                                        <p:attrNameLst>
                                          <p:attrName>ppt_y</p:attrName>
                                        </p:attrNameLst>
                                      </p:cBhvr>
                                      <p:tavLst>
                                        <p:tav tm="0">
                                          <p:val>
                                            <p:strVal val="#ppt_y+.1"/>
                                          </p:val>
                                        </p:tav>
                                        <p:tav>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fill="hold" nodeType="clickEffect">
                                  <p:stCondLst>
                                    <p:cond delay="0"/>
                                  </p:stCondLst>
                                  <p:childTnLst>
                                    <p:set>
                                      <p:cBhvr additive="repl">
                                        <p:cTn id="20" dur="1" fill="hold">
                                          <p:stCondLst>
                                            <p:cond delay="0"/>
                                          </p:stCondLst>
                                        </p:cTn>
                                        <p:tgtEl>
                                          <p:spTgt spid="3074">
                                            <p:txEl>
                                              <p:pRg st="2" end="2"/>
                                            </p:txEl>
                                          </p:spTgt>
                                        </p:tgtEl>
                                        <p:attrNameLst>
                                          <p:attrName>style.visibility</p:attrName>
                                        </p:attrNameLst>
                                      </p:cBhvr>
                                      <p:to>
                                        <p:strVal val="visible"/>
                                      </p:to>
                                    </p:set>
                                    <p:animEffect transition="in" filter="fade">
                                      <p:cBhvr additive="repl">
                                        <p:cTn id="21" dur="1000"/>
                                        <p:tgtEl>
                                          <p:spTgt spid="3074">
                                            <p:txEl>
                                              <p:pRg st="2" end="2"/>
                                            </p:txEl>
                                          </p:spTgt>
                                        </p:tgtEl>
                                      </p:cBhvr>
                                    </p:animEffect>
                                    <p:anim calcmode="lin" valueType="num">
                                      <p:cBhvr additive="repl">
                                        <p:cTn id="22" dur="1000" fill="hold"/>
                                        <p:tgtEl>
                                          <p:spTgt spid="3074">
                                            <p:txEl>
                                              <p:pRg st="2" end="2"/>
                                            </p:txEl>
                                          </p:spTgt>
                                        </p:tgtEl>
                                        <p:attrNameLst>
                                          <p:attrName>ppt_x</p:attrName>
                                        </p:attrNameLst>
                                      </p:cBhvr>
                                      <p:tavLst>
                                        <p:tav tm="0">
                                          <p:val>
                                            <p:strVal val="#ppt_x"/>
                                          </p:val>
                                        </p:tav>
                                        <p:tav>
                                          <p:val>
                                            <p:strVal val="#ppt_x"/>
                                          </p:val>
                                        </p:tav>
                                      </p:tavLst>
                                    </p:anim>
                                    <p:anim calcmode="lin" valueType="num">
                                      <p:cBhvr additive="repl">
                                        <p:cTn id="23" dur="1000" fill="hold"/>
                                        <p:tgtEl>
                                          <p:spTgt spid="3074">
                                            <p:txEl>
                                              <p:pRg st="2" end="2"/>
                                            </p:txEl>
                                          </p:spTgt>
                                        </p:tgtEl>
                                        <p:attrNameLst>
                                          <p:attrName>ppt_y</p:attrName>
                                        </p:attrNameLst>
                                      </p:cBhvr>
                                      <p:tavLst>
                                        <p:tav tm="0">
                                          <p:val>
                                            <p:strVal val="#ppt_y+.1"/>
                                          </p:val>
                                        </p:tav>
                                        <p:tav>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fill="hold" nodeType="clickEffect">
                                  <p:stCondLst>
                                    <p:cond delay="0"/>
                                  </p:stCondLst>
                                  <p:childTnLst>
                                    <p:set>
                                      <p:cBhvr additive="repl">
                                        <p:cTn id="27" dur="1" fill="hold">
                                          <p:stCondLst>
                                            <p:cond delay="0"/>
                                          </p:stCondLst>
                                        </p:cTn>
                                        <p:tgtEl>
                                          <p:spTgt spid="3074">
                                            <p:txEl>
                                              <p:pRg st="3" end="3"/>
                                            </p:txEl>
                                          </p:spTgt>
                                        </p:tgtEl>
                                        <p:attrNameLst>
                                          <p:attrName>style.visibility</p:attrName>
                                        </p:attrNameLst>
                                      </p:cBhvr>
                                      <p:to>
                                        <p:strVal val="visible"/>
                                      </p:to>
                                    </p:set>
                                    <p:animEffect transition="in" filter="fade">
                                      <p:cBhvr additive="repl">
                                        <p:cTn id="28" dur="1000"/>
                                        <p:tgtEl>
                                          <p:spTgt spid="3074">
                                            <p:txEl>
                                              <p:pRg st="3" end="3"/>
                                            </p:txEl>
                                          </p:spTgt>
                                        </p:tgtEl>
                                      </p:cBhvr>
                                    </p:animEffect>
                                    <p:anim calcmode="lin" valueType="num">
                                      <p:cBhvr additive="repl">
                                        <p:cTn id="29" dur="1000" fill="hold"/>
                                        <p:tgtEl>
                                          <p:spTgt spid="3074">
                                            <p:txEl>
                                              <p:pRg st="3" end="3"/>
                                            </p:txEl>
                                          </p:spTgt>
                                        </p:tgtEl>
                                        <p:attrNameLst>
                                          <p:attrName>ppt_x</p:attrName>
                                        </p:attrNameLst>
                                      </p:cBhvr>
                                      <p:tavLst>
                                        <p:tav tm="0">
                                          <p:val>
                                            <p:strVal val="#ppt_x"/>
                                          </p:val>
                                        </p:tav>
                                        <p:tav>
                                          <p:val>
                                            <p:strVal val="#ppt_x"/>
                                          </p:val>
                                        </p:tav>
                                      </p:tavLst>
                                    </p:anim>
                                    <p:anim calcmode="lin" valueType="num">
                                      <p:cBhvr additive="repl">
                                        <p:cTn id="30" dur="1000" fill="hold"/>
                                        <p:tgtEl>
                                          <p:spTgt spid="3074">
                                            <p:txEl>
                                              <p:pRg st="3" end="3"/>
                                            </p:txEl>
                                          </p:spTgt>
                                        </p:tgtEl>
                                        <p:attrNameLst>
                                          <p:attrName>ppt_y</p:attrName>
                                        </p:attrNameLst>
                                      </p:cBhvr>
                                      <p:tavLst>
                                        <p:tav tm="0">
                                          <p:val>
                                            <p:strVal val="#ppt_y+.1"/>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250D8E9D-0E3B-94B9-7124-8D24D2C1EF60}"/>
              </a:ext>
            </a:extLst>
          </p:cNvPr>
          <p:cNvSpPr>
            <a:spLocks noGrp="1" noChangeArrowheads="1"/>
          </p:cNvSpPr>
          <p:nvPr>
            <p:ph type="title"/>
          </p:nvPr>
        </p:nvSpPr>
        <p:spPr>
          <a:xfrm>
            <a:off x="1981200" y="274638"/>
            <a:ext cx="8229600" cy="1143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b="1" i="1">
                <a:latin typeface="Calibri" panose="020F0502020204030204" pitchFamily="34" charset="0"/>
              </a:rPr>
              <a:t>Historie</a:t>
            </a:r>
          </a:p>
        </p:txBody>
      </p:sp>
      <p:sp>
        <p:nvSpPr>
          <p:cNvPr id="4098" name="Rectangle 2">
            <a:extLst>
              <a:ext uri="{FF2B5EF4-FFF2-40B4-BE49-F238E27FC236}">
                <a16:creationId xmlns:a16="http://schemas.microsoft.com/office/drawing/2014/main" id="{AFAAF5E6-3241-83C7-9527-29721787815E}"/>
              </a:ext>
            </a:extLst>
          </p:cNvPr>
          <p:cNvSpPr>
            <a:spLocks noChangeArrowheads="1"/>
          </p:cNvSpPr>
          <p:nvPr/>
        </p:nvSpPr>
        <p:spPr bwMode="auto">
          <a:xfrm>
            <a:off x="1981200" y="1600201"/>
            <a:ext cx="8229600" cy="4525963"/>
          </a:xfrm>
          <a:prstGeom prst="rect">
            <a:avLst/>
          </a:prstGeom>
          <a:noFill/>
          <a:ln w="9525" cap="flat">
            <a:noFill/>
            <a:round/>
            <a:headEnd/>
            <a:tailEnd/>
          </a:ln>
          <a:effectLst/>
        </p:spPr>
        <p:txBody>
          <a:bodyPr lIns="90000" tIns="45000" rIns="90000" bIns="45000"/>
          <a:lstStyle/>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a:solidFill>
                  <a:srgbClr val="000000"/>
                </a:solidFill>
                <a:latin typeface="Calibri" charset="0"/>
              </a:rPr>
              <a:t>Undgå en gentagelse af den blodige historie – efter 2. verdenskrig var de gamle stormagter lagt øde og to nye overtog.</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a:solidFill>
                  <a:srgbClr val="000000"/>
                </a:solidFill>
                <a:latin typeface="Calibri" charset="0"/>
              </a:rPr>
              <a:t>To modsatrettede tolkningsmåder: </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a:solidFill>
                  <a:srgbClr val="000000"/>
                </a:solidFill>
                <a:latin typeface="Calibri" charset="0"/>
              </a:rPr>
              <a:t>EU et værn mod en gentagelse af historien (gamle rivaler bliver samarbejdspartnere, Tyskland og Frankrig). Omfattende økonomisk samarbejde skulle underbygge de fredelige relationer.</a:t>
            </a:r>
          </a:p>
          <a:p>
            <a:pPr marL="341313" indent="-339725">
              <a:lnSpc>
                <a:spcPct val="80000"/>
              </a:lnSpc>
              <a:spcBef>
                <a:spcPts val="638"/>
              </a:spcBef>
              <a:spcAft>
                <a:spcPts val="1425"/>
              </a:spcAft>
              <a:buClr>
                <a:srgbClr val="000000"/>
              </a:buClr>
              <a:buSzPct val="45000"/>
              <a:buFont typeface="Arial" charset="0"/>
              <a:buChar char="•"/>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r>
              <a:rPr lang="da-DK" sz="2800">
                <a:solidFill>
                  <a:srgbClr val="000000"/>
                </a:solidFill>
                <a:latin typeface="Calibri" charset="0"/>
              </a:rPr>
              <a:t>Stormagtspolitik i ny udgave – stormagterne bestemmer stadig, bare i EU</a:t>
            </a:r>
          </a:p>
          <a:p>
            <a:pPr marL="342900" indent="-338138">
              <a:lnSpc>
                <a:spcPct val="80000"/>
              </a:lnSpc>
              <a:spcBef>
                <a:spcPts val="638"/>
              </a:spcBef>
              <a:spcAft>
                <a:spcPts val="1425"/>
              </a:spcAft>
              <a:buSzPct val="10000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a:pPr>
            <a:endParaRPr lang="da-DK" sz="2800">
              <a:solidFill>
                <a:srgbClr val="000000"/>
              </a:solidFill>
              <a:latin typeface="Calibri"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091FF33C-D178-C957-149C-5CFD7B3ECCFB}"/>
              </a:ext>
            </a:extLst>
          </p:cNvPr>
          <p:cNvSpPr>
            <a:spLocks noGrp="1" noChangeArrowheads="1"/>
          </p:cNvSpPr>
          <p:nvPr>
            <p:ph type="title"/>
          </p:nvPr>
        </p:nvSpPr>
        <p:spPr>
          <a:xfrm>
            <a:off x="1981200" y="274638"/>
            <a:ext cx="8229600" cy="1143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b="1" i="1">
                <a:latin typeface="Calibri" panose="020F0502020204030204" pitchFamily="34" charset="0"/>
              </a:rPr>
              <a:t>Nation</a:t>
            </a:r>
          </a:p>
        </p:txBody>
      </p:sp>
      <p:sp>
        <p:nvSpPr>
          <p:cNvPr id="5122" name="Rectangle 2">
            <a:extLst>
              <a:ext uri="{FF2B5EF4-FFF2-40B4-BE49-F238E27FC236}">
                <a16:creationId xmlns:a16="http://schemas.microsoft.com/office/drawing/2014/main" id="{1AE2D037-CB37-BD2E-6045-5C090C68101C}"/>
              </a:ext>
            </a:extLst>
          </p:cNvPr>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marL="341313" indent="-339725">
              <a:lnSpc>
                <a:spcPct val="87000"/>
              </a:lnSpc>
              <a:spcAft>
                <a:spcPts val="142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3200">
                <a:solidFill>
                  <a:srgbClr val="000000"/>
                </a:solidFill>
                <a:latin typeface="Calibri" panose="020F0502020204030204" pitchFamily="34" charset="0"/>
                <a:cs typeface="Arial Unicode MS" charset="0"/>
              </a:defRPr>
            </a:lvl1pPr>
            <a:lvl2pPr>
              <a:lnSpc>
                <a:spcPct val="87000"/>
              </a:lnSpc>
              <a:spcAft>
                <a:spcPts val="113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2pPr>
            <a:lvl3pPr>
              <a:lnSpc>
                <a:spcPct val="87000"/>
              </a:lnSpc>
              <a:spcAft>
                <a:spcPts val="85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3pPr>
            <a:lvl4pPr>
              <a:lnSpc>
                <a:spcPct val="87000"/>
              </a:lnSpc>
              <a:spcAft>
                <a:spcPts val="57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4pPr>
            <a:lvl5pPr>
              <a:lnSpc>
                <a:spcPct val="87000"/>
              </a:lnSpc>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5pPr>
            <a:lvl6pPr marL="25146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6pPr>
            <a:lvl7pPr marL="29718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7pPr>
            <a:lvl8pPr marL="34290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8pPr>
            <a:lvl9pPr marL="38862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9pPr>
          </a:lstStyle>
          <a:p>
            <a:pPr>
              <a:lnSpc>
                <a:spcPct val="80000"/>
              </a:lnSpc>
              <a:spcBef>
                <a:spcPts val="638"/>
              </a:spcBef>
              <a:buSzPct val="45000"/>
              <a:buFont typeface="Arial" panose="020B0604020202020204" pitchFamily="34" charset="0"/>
              <a:buChar char="•"/>
            </a:pPr>
            <a:r>
              <a:rPr lang="da-DK" altLang="da-DK" sz="2800"/>
              <a:t>EU undergraver nationalstatsideen (en dyb bevidsthed om nation i de fleste menneskers bevidsthed). Staterne har ikke længere suverænitet på deres eget territorium. </a:t>
            </a:r>
          </a:p>
          <a:p>
            <a:pPr>
              <a:lnSpc>
                <a:spcPct val="80000"/>
              </a:lnSpc>
              <a:spcBef>
                <a:spcPts val="638"/>
              </a:spcBef>
              <a:buSzPct val="45000"/>
              <a:buFont typeface="Arial" panose="020B0604020202020204" pitchFamily="34" charset="0"/>
              <a:buChar char="•"/>
            </a:pPr>
            <a:r>
              <a:rPr lang="da-DK" altLang="da-DK" sz="2800"/>
              <a:t>Danskerne er generelt skeptiske – pga. stærk nationalstatstradition? Modargumentet er at det suverænitetstab som kritikerne begræder slet ikke findes mere pga. globalisering, økonomisk samarbejde, kulturel samarbejde. </a:t>
            </a:r>
          </a:p>
          <a:p>
            <a:pPr>
              <a:lnSpc>
                <a:spcPct val="80000"/>
              </a:lnSpc>
              <a:spcBef>
                <a:spcPts val="638"/>
              </a:spcBef>
              <a:buSzPct val="45000"/>
              <a:buFont typeface="Arial" panose="020B0604020202020204" pitchFamily="34" charset="0"/>
              <a:buChar char="•"/>
            </a:pPr>
            <a:r>
              <a:rPr lang="da-DK" altLang="da-DK" sz="2800"/>
              <a:t>EU som et værn som amerikanisering?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additive="repl">
                                        <p:cTn id="6" dur="1" fill="hold">
                                          <p:stCondLst>
                                            <p:cond delay="0"/>
                                          </p:stCondLst>
                                        </p:cTn>
                                        <p:tgtEl>
                                          <p:spTgt spid="5122">
                                            <p:txEl>
                                              <p:pRg st="1" end="1"/>
                                            </p:txEl>
                                          </p:spTgt>
                                        </p:tgtEl>
                                        <p:attrNameLst>
                                          <p:attrName>style.visibility</p:attrName>
                                        </p:attrNameLst>
                                      </p:cBhvr>
                                      <p:to>
                                        <p:strVal val="visible"/>
                                      </p:to>
                                    </p:set>
                                    <p:anim calcmode="lin" valueType="num">
                                      <p:cBhvr additive="repl">
                                        <p:cTn id="7" dur="500" fill="hold"/>
                                        <p:tgtEl>
                                          <p:spTgt spid="5122">
                                            <p:txEl>
                                              <p:pRg st="1" end="1"/>
                                            </p:txEl>
                                          </p:spTgt>
                                        </p:tgtEl>
                                        <p:attrNameLst>
                                          <p:attrName>ppt_x</p:attrName>
                                        </p:attrNameLst>
                                      </p:cBhvr>
                                      <p:tavLst>
                                        <p:tav tm="0">
                                          <p:val>
                                            <p:strVal val="#ppt_x"/>
                                          </p:val>
                                        </p:tav>
                                        <p:tav>
                                          <p:val>
                                            <p:strVal val="#ppt_x"/>
                                          </p:val>
                                        </p:tav>
                                      </p:tavLst>
                                    </p:anim>
                                    <p:anim calcmode="lin" valueType="num">
                                      <p:cBhvr additive="repl">
                                        <p:cTn id="8" dur="500" fill="hold"/>
                                        <p:tgtEl>
                                          <p:spTgt spid="5122">
                                            <p:txEl>
                                              <p:pRg st="1" end="1"/>
                                            </p:txEl>
                                          </p:spTgt>
                                        </p:tgtEl>
                                        <p:attrNameLst>
                                          <p:attrName>ppt_y</p:attrName>
                                        </p:attrNameLst>
                                      </p:cBhvr>
                                      <p:tavLst>
                                        <p:tav tm="0">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additive="repl">
                                        <p:cTn id="12" dur="1" fill="hold">
                                          <p:stCondLst>
                                            <p:cond delay="0"/>
                                          </p:stCondLst>
                                        </p:cTn>
                                        <p:tgtEl>
                                          <p:spTgt spid="5122">
                                            <p:txEl>
                                              <p:pRg st="2" end="2"/>
                                            </p:txEl>
                                          </p:spTgt>
                                        </p:tgtEl>
                                        <p:attrNameLst>
                                          <p:attrName>style.visibility</p:attrName>
                                        </p:attrNameLst>
                                      </p:cBhvr>
                                      <p:to>
                                        <p:strVal val="visible"/>
                                      </p:to>
                                    </p:set>
                                    <p:anim calcmode="lin" valueType="num">
                                      <p:cBhvr additive="repl">
                                        <p:cTn id="13" dur="500" fill="hold"/>
                                        <p:tgtEl>
                                          <p:spTgt spid="5122">
                                            <p:txEl>
                                              <p:pRg st="2" end="2"/>
                                            </p:txEl>
                                          </p:spTgt>
                                        </p:tgtEl>
                                        <p:attrNameLst>
                                          <p:attrName>ppt_x</p:attrName>
                                        </p:attrNameLst>
                                      </p:cBhvr>
                                      <p:tavLst>
                                        <p:tav tm="0">
                                          <p:val>
                                            <p:strVal val="#ppt_x"/>
                                          </p:val>
                                        </p:tav>
                                        <p:tav>
                                          <p:val>
                                            <p:strVal val="#ppt_x"/>
                                          </p:val>
                                        </p:tav>
                                      </p:tavLst>
                                    </p:anim>
                                    <p:anim calcmode="lin" valueType="num">
                                      <p:cBhvr additive="repl">
                                        <p:cTn id="14" dur="500" fill="hold"/>
                                        <p:tgtEl>
                                          <p:spTgt spid="5122">
                                            <p:txEl>
                                              <p:pRg st="2" end="2"/>
                                            </p:txEl>
                                          </p:spTgt>
                                        </p:tgtEl>
                                        <p:attrNameLst>
                                          <p:attrName>ppt_y</p:attrName>
                                        </p:attrNameLst>
                                      </p:cBhvr>
                                      <p:tavLst>
                                        <p:tav tm="0">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71843440-71BB-046F-D430-399EC69EF897}"/>
              </a:ext>
            </a:extLst>
          </p:cNvPr>
          <p:cNvSpPr>
            <a:spLocks noGrp="1" noChangeArrowheads="1"/>
          </p:cNvSpPr>
          <p:nvPr>
            <p:ph type="title"/>
          </p:nvPr>
        </p:nvSpPr>
        <p:spPr>
          <a:xfrm>
            <a:off x="1981200" y="274638"/>
            <a:ext cx="8229600" cy="1143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b="1" i="1">
                <a:latin typeface="Calibri" panose="020F0502020204030204" pitchFamily="34" charset="0"/>
              </a:rPr>
              <a:t>Ideologi</a:t>
            </a:r>
          </a:p>
        </p:txBody>
      </p:sp>
      <p:sp>
        <p:nvSpPr>
          <p:cNvPr id="27651" name="Rectangle 2">
            <a:extLst>
              <a:ext uri="{FF2B5EF4-FFF2-40B4-BE49-F238E27FC236}">
                <a16:creationId xmlns:a16="http://schemas.microsoft.com/office/drawing/2014/main" id="{1CC01DAD-9A34-2172-9485-0330778502ED}"/>
              </a:ext>
            </a:extLst>
          </p:cNvPr>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marL="341313" indent="-339725">
              <a:lnSpc>
                <a:spcPct val="87000"/>
              </a:lnSpc>
              <a:spcAft>
                <a:spcPts val="142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3200">
                <a:solidFill>
                  <a:srgbClr val="000000"/>
                </a:solidFill>
                <a:latin typeface="Calibri" panose="020F0502020204030204" pitchFamily="34" charset="0"/>
                <a:cs typeface="Arial Unicode MS" charset="0"/>
              </a:defRPr>
            </a:lvl1pPr>
            <a:lvl2pPr>
              <a:lnSpc>
                <a:spcPct val="87000"/>
              </a:lnSpc>
              <a:spcAft>
                <a:spcPts val="113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2pPr>
            <a:lvl3pPr>
              <a:lnSpc>
                <a:spcPct val="87000"/>
              </a:lnSpc>
              <a:spcAft>
                <a:spcPts val="85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3pPr>
            <a:lvl4pPr>
              <a:lnSpc>
                <a:spcPct val="87000"/>
              </a:lnSpc>
              <a:spcAft>
                <a:spcPts val="57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4pPr>
            <a:lvl5pPr>
              <a:lnSpc>
                <a:spcPct val="87000"/>
              </a:lnSpc>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5pPr>
            <a:lvl6pPr marL="25146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6pPr>
            <a:lvl7pPr marL="29718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7pPr>
            <a:lvl8pPr marL="34290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8pPr>
            <a:lvl9pPr marL="38862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9pPr>
          </a:lstStyle>
          <a:p>
            <a:pPr>
              <a:lnSpc>
                <a:spcPct val="100000"/>
              </a:lnSpc>
              <a:spcBef>
                <a:spcPts val="638"/>
              </a:spcBef>
              <a:buSzPct val="45000"/>
              <a:buFont typeface="Arial" panose="020B0604020202020204" pitchFamily="34" charset="0"/>
              <a:buChar char="•"/>
            </a:pPr>
            <a:r>
              <a:rPr lang="da-DK" altLang="da-DK" sz="2800"/>
              <a:t>Oprindeligt var skillelinierne mht. EU klare venstreorienterede var imod EU, fordi det var et liberalt projekt. Efterhånden som EU har udviklet sig til et samarbejde om flere politikområder, er der opstået flere skillelinier. Nogle venstreorienterede ser nu EU som en mulighed for at tøjle markedskræfterne, sikre miljø og de svages rettigheder. Nogle af traditionelle liberale tilhængere ser nu EU som et bureaukratisk og socialistisk projekt.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id="{86D301DA-E87B-4F29-8BF3-1C503C3F5FD9}"/>
              </a:ext>
            </a:extLst>
          </p:cNvPr>
          <p:cNvSpPr>
            <a:spLocks noGrp="1" noChangeArrowheads="1"/>
          </p:cNvSpPr>
          <p:nvPr>
            <p:ph type="title"/>
          </p:nvPr>
        </p:nvSpPr>
        <p:spPr>
          <a:xfrm>
            <a:off x="1981200" y="274638"/>
            <a:ext cx="8229600" cy="1143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b="1" i="1">
                <a:latin typeface="Calibri" panose="020F0502020204030204" pitchFamily="34" charset="0"/>
              </a:rPr>
              <a:t>Demokrati</a:t>
            </a:r>
          </a:p>
        </p:txBody>
      </p:sp>
      <p:sp>
        <p:nvSpPr>
          <p:cNvPr id="29699" name="Rectangle 2">
            <a:extLst>
              <a:ext uri="{FF2B5EF4-FFF2-40B4-BE49-F238E27FC236}">
                <a16:creationId xmlns:a16="http://schemas.microsoft.com/office/drawing/2014/main" id="{A35B6ED5-3D08-4EF1-B9BB-804521C69198}"/>
              </a:ext>
            </a:extLst>
          </p:cNvPr>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marL="341313" indent="-339725">
              <a:lnSpc>
                <a:spcPct val="87000"/>
              </a:lnSpc>
              <a:spcAft>
                <a:spcPts val="142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3200">
                <a:solidFill>
                  <a:srgbClr val="000000"/>
                </a:solidFill>
                <a:latin typeface="Calibri" panose="020F0502020204030204" pitchFamily="34" charset="0"/>
                <a:cs typeface="Arial Unicode MS" charset="0"/>
              </a:defRPr>
            </a:lvl1pPr>
            <a:lvl2pPr>
              <a:lnSpc>
                <a:spcPct val="87000"/>
              </a:lnSpc>
              <a:spcAft>
                <a:spcPts val="113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2pPr>
            <a:lvl3pPr>
              <a:lnSpc>
                <a:spcPct val="87000"/>
              </a:lnSpc>
              <a:spcAft>
                <a:spcPts val="85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3pPr>
            <a:lvl4pPr>
              <a:lnSpc>
                <a:spcPct val="87000"/>
              </a:lnSpc>
              <a:spcAft>
                <a:spcPts val="57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4pPr>
            <a:lvl5pPr>
              <a:lnSpc>
                <a:spcPct val="87000"/>
              </a:lnSpc>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5pPr>
            <a:lvl6pPr marL="25146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6pPr>
            <a:lvl7pPr marL="29718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7pPr>
            <a:lvl8pPr marL="34290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8pPr>
            <a:lvl9pPr marL="38862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9pPr>
          </a:lstStyle>
          <a:p>
            <a:pPr>
              <a:lnSpc>
                <a:spcPct val="100000"/>
              </a:lnSpc>
              <a:spcBef>
                <a:spcPts val="638"/>
              </a:spcBef>
              <a:buSzPct val="45000"/>
              <a:buFont typeface="Arial" panose="020B0604020202020204" pitchFamily="34" charset="0"/>
              <a:buChar char="•"/>
            </a:pPr>
            <a:r>
              <a:rPr lang="da-DK" altLang="da-DK" sz="2800"/>
              <a:t>EU er en trussel mod demokratiet, fordi det trækker de politiske beslutninger længere væk fra borgerne. Den lukkede opbygning af EU gør det ugennemskueligt for den enkelte borger. Borgerne kan ikke stille de europæiske politikere til regnskab.</a:t>
            </a:r>
          </a:p>
          <a:p>
            <a:pPr>
              <a:lnSpc>
                <a:spcPct val="100000"/>
              </a:lnSpc>
              <a:spcBef>
                <a:spcPts val="638"/>
              </a:spcBef>
              <a:buSzPct val="45000"/>
              <a:buFont typeface="Arial" panose="020B0604020202020204" pitchFamily="34" charset="0"/>
              <a:buChar char="•"/>
            </a:pPr>
            <a:r>
              <a:rPr lang="da-DK" altLang="da-DK" sz="2800"/>
              <a:t>Forskellen på formel og reel suverænitet. Selvom nationalstaterne har formel suverænitet, kan de kun få reel suverænitet gennem EU (se figur 2.3).</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D1C3D8CF-32A0-42B2-A51A-BFFC9A3317CE}"/>
              </a:ext>
            </a:extLst>
          </p:cNvPr>
          <p:cNvSpPr>
            <a:spLocks noGrp="1" noChangeArrowheads="1"/>
          </p:cNvSpPr>
          <p:nvPr>
            <p:ph type="title"/>
          </p:nvPr>
        </p:nvSpPr>
        <p:spPr>
          <a:xfrm>
            <a:off x="1981200" y="274638"/>
            <a:ext cx="8229600" cy="1143000"/>
          </a:xfrm>
        </p:spPr>
        <p:txBody>
          <a:bodyPr>
            <a:normAutofit fontScale="90000"/>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da-DK" sz="4000">
                <a:latin typeface="Calibri" panose="020F0502020204030204" pitchFamily="34" charset="0"/>
              </a:rPr>
              <a:t>Andre vigtige forklaringer til EU-holdninger </a:t>
            </a:r>
          </a:p>
        </p:txBody>
      </p:sp>
      <p:sp>
        <p:nvSpPr>
          <p:cNvPr id="31747" name="Rectangle 2">
            <a:extLst>
              <a:ext uri="{FF2B5EF4-FFF2-40B4-BE49-F238E27FC236}">
                <a16:creationId xmlns:a16="http://schemas.microsoft.com/office/drawing/2014/main" id="{8C4D478F-65C2-8BD8-4F99-AB480CEA66AD}"/>
              </a:ext>
            </a:extLst>
          </p:cNvPr>
          <p:cNvSpPr>
            <a:spLocks noChangeArrowheads="1"/>
          </p:cNvSpPr>
          <p:nvPr/>
        </p:nvSpPr>
        <p:spPr bwMode="auto">
          <a:xfrm>
            <a:off x="1981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marL="341313" indent="-339725">
              <a:lnSpc>
                <a:spcPct val="87000"/>
              </a:lnSpc>
              <a:spcAft>
                <a:spcPts val="142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3200">
                <a:solidFill>
                  <a:srgbClr val="000000"/>
                </a:solidFill>
                <a:latin typeface="Calibri" panose="020F0502020204030204" pitchFamily="34" charset="0"/>
                <a:cs typeface="Arial Unicode MS" charset="0"/>
              </a:defRPr>
            </a:lvl1pPr>
            <a:lvl2pPr>
              <a:lnSpc>
                <a:spcPct val="87000"/>
              </a:lnSpc>
              <a:spcAft>
                <a:spcPts val="113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2pPr>
            <a:lvl3pPr>
              <a:lnSpc>
                <a:spcPct val="87000"/>
              </a:lnSpc>
              <a:spcAft>
                <a:spcPts val="850"/>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3pPr>
            <a:lvl4pPr>
              <a:lnSpc>
                <a:spcPct val="87000"/>
              </a:lnSpc>
              <a:spcAft>
                <a:spcPts val="575"/>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4pPr>
            <a:lvl5pPr>
              <a:lnSpc>
                <a:spcPct val="87000"/>
              </a:lnSpc>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5pPr>
            <a:lvl6pPr marL="25146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6pPr>
            <a:lvl7pPr marL="29718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7pPr>
            <a:lvl8pPr marL="34290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8pPr>
            <a:lvl9pPr marL="3886200" indent="-228600" defTabSz="449263" eaLnBrk="0" fontAlgn="base" hangingPunct="0">
              <a:lnSpc>
                <a:spcPct val="87000"/>
              </a:lnSpc>
              <a:spcBef>
                <a:spcPct val="0"/>
              </a:spcBef>
              <a:spcAft>
                <a:spcPts val="288"/>
              </a:spcAft>
              <a:buClr>
                <a:srgbClr val="000000"/>
              </a:buClr>
              <a:buSzPct val="100000"/>
              <a:buFont typeface="Times New Roman" panose="02020603050405020304"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000">
                <a:solidFill>
                  <a:srgbClr val="000000"/>
                </a:solidFill>
                <a:latin typeface="Calibri" panose="020F0502020204030204" pitchFamily="34" charset="0"/>
                <a:cs typeface="Arial Unicode MS" charset="0"/>
              </a:defRPr>
            </a:lvl9pPr>
          </a:lstStyle>
          <a:p>
            <a:pPr>
              <a:lnSpc>
                <a:spcPct val="100000"/>
              </a:lnSpc>
              <a:spcBef>
                <a:spcPts val="638"/>
              </a:spcBef>
              <a:buSzPct val="45000"/>
              <a:buFont typeface="Arial" panose="020B0604020202020204" pitchFamily="34" charset="0"/>
              <a:buChar char="•"/>
            </a:pPr>
            <a:r>
              <a:rPr lang="da-DK" altLang="da-DK"/>
              <a:t>Økonomi</a:t>
            </a:r>
          </a:p>
          <a:p>
            <a:pPr>
              <a:lnSpc>
                <a:spcPct val="100000"/>
              </a:lnSpc>
              <a:spcBef>
                <a:spcPts val="638"/>
              </a:spcBef>
              <a:buSzPct val="45000"/>
              <a:buFont typeface="Arial" panose="020B0604020202020204" pitchFamily="34" charset="0"/>
              <a:buChar char="•"/>
            </a:pPr>
            <a:r>
              <a:rPr lang="da-DK" altLang="da-DK"/>
              <a:t>Uvidenhed</a:t>
            </a:r>
          </a:p>
          <a:p>
            <a:pPr>
              <a:lnSpc>
                <a:spcPct val="100000"/>
              </a:lnSpc>
              <a:spcBef>
                <a:spcPts val="638"/>
              </a:spcBef>
              <a:buSzPct val="45000"/>
              <a:buFont typeface="Arial" panose="020B0604020202020204" pitchFamily="34" charset="0"/>
              <a:buChar char="•"/>
            </a:pPr>
            <a:r>
              <a:rPr lang="da-DK" altLang="da-DK"/>
              <a:t>Kulturelle forklaringer</a:t>
            </a:r>
          </a:p>
          <a:p>
            <a:pPr>
              <a:lnSpc>
                <a:spcPct val="100000"/>
              </a:lnSpc>
              <a:spcBef>
                <a:spcPts val="638"/>
              </a:spcBef>
              <a:buSzPct val="45000"/>
              <a:buFont typeface="Arial" panose="020B0604020202020204" pitchFamily="34" charset="0"/>
              <a:buChar char="•"/>
            </a:pPr>
            <a:r>
              <a:rPr lang="da-DK" altLang="da-DK"/>
              <a:t>Proxy-valg?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fill="hold" nodeType="withEffect">
                                  <p:stCondLst>
                                    <p:cond delay="0"/>
                                  </p:stCondLst>
                                  <p:childTnLst>
                                    <p:set>
                                      <p:cBhvr additive="repl">
                                        <p:cTn id="6" dur="500" fill="hold"/>
                                        <p:tgtEl>
                                          <p:spTgt spid="10241"/>
                                        </p:tgtEl>
                                        <p:attrNameLst>
                                          <p:attrName>style.textDecorationUnderline</p:attrName>
                                        </p:attrNameLst>
                                      </p:cBhvr>
                                      <p:to>
                                        <p:boolVal val="0"/>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a:extLst>
              <a:ext uri="{FF2B5EF4-FFF2-40B4-BE49-F238E27FC236}">
                <a16:creationId xmlns:a16="http://schemas.microsoft.com/office/drawing/2014/main" id="{DED0465C-E307-EB25-8A92-C899B8CB11FF}"/>
              </a:ext>
            </a:extLst>
          </p:cNvPr>
          <p:cNvSpPr>
            <a:spLocks noGrp="1" noChangeArrowheads="1"/>
          </p:cNvSpPr>
          <p:nvPr>
            <p:ph type="title"/>
          </p:nvPr>
        </p:nvSpPr>
        <p:spPr/>
        <p:txBody>
          <a:bodyPr/>
          <a:lstStyle/>
          <a:p>
            <a:r>
              <a:rPr lang="da-DK" altLang="da-DK" sz="2400"/>
              <a:t>Korte bemærkninger om Brexit</a:t>
            </a:r>
          </a:p>
        </p:txBody>
      </p:sp>
      <p:sp>
        <p:nvSpPr>
          <p:cNvPr id="33795" name="Pladsholder til dato 3">
            <a:extLst>
              <a:ext uri="{FF2B5EF4-FFF2-40B4-BE49-F238E27FC236}">
                <a16:creationId xmlns:a16="http://schemas.microsoft.com/office/drawing/2014/main" id="{53B068C9-DCBE-45C8-C141-F783210ED274}"/>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9pPr>
          </a:lstStyle>
          <a:p>
            <a:r>
              <a:rPr lang="da-DK" altLang="da-DK">
                <a:solidFill>
                  <a:srgbClr val="000000"/>
                </a:solidFill>
              </a:rPr>
              <a:t>10-04-13</a:t>
            </a:r>
          </a:p>
        </p:txBody>
      </p:sp>
      <p:pic>
        <p:nvPicPr>
          <p:cNvPr id="33796" name="Picture 2" descr="Måling: De gamle briter ville Brexit, mens de unge ville Bremain">
            <a:extLst>
              <a:ext uri="{FF2B5EF4-FFF2-40B4-BE49-F238E27FC236}">
                <a16:creationId xmlns:a16="http://schemas.microsoft.com/office/drawing/2014/main" id="{B397F7B7-CFF8-1818-C6DD-47D80F3936D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79651" y="850900"/>
            <a:ext cx="3821113" cy="2433638"/>
          </a:xfrm>
          <a:noFill/>
        </p:spPr>
      </p:pic>
      <p:pic>
        <p:nvPicPr>
          <p:cNvPr id="33797" name="Picture 4" descr="Måling: De gamle briter ville Brexit, mens de unge ville Bremain">
            <a:extLst>
              <a:ext uri="{FF2B5EF4-FFF2-40B4-BE49-F238E27FC236}">
                <a16:creationId xmlns:a16="http://schemas.microsoft.com/office/drawing/2014/main" id="{6D19BBC2-0C04-C54D-AEDD-743B02C934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0550" y="758825"/>
            <a:ext cx="2952750" cy="534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1">
            <a:extLst>
              <a:ext uri="{FF2B5EF4-FFF2-40B4-BE49-F238E27FC236}">
                <a16:creationId xmlns:a16="http://schemas.microsoft.com/office/drawing/2014/main" id="{0809F87C-AE9C-BE76-F3E6-69B576FF0B3D}"/>
              </a:ext>
            </a:extLst>
          </p:cNvPr>
          <p:cNvSpPr>
            <a:spLocks noGrp="1" noChangeArrowheads="1"/>
          </p:cNvSpPr>
          <p:nvPr>
            <p:ph type="title"/>
          </p:nvPr>
        </p:nvSpPr>
        <p:spPr/>
        <p:txBody>
          <a:bodyPr/>
          <a:lstStyle/>
          <a:p>
            <a:endParaRPr lang="da-DK" altLang="da-DK"/>
          </a:p>
        </p:txBody>
      </p:sp>
      <p:sp>
        <p:nvSpPr>
          <p:cNvPr id="34819" name="Pladsholder til dato 3">
            <a:extLst>
              <a:ext uri="{FF2B5EF4-FFF2-40B4-BE49-F238E27FC236}">
                <a16:creationId xmlns:a16="http://schemas.microsoft.com/office/drawing/2014/main" id="{5C1323CC-4F3B-1690-F59D-0FD050F36E6F}"/>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Unicode MS" charset="0"/>
              </a:defRPr>
            </a:lvl9pPr>
          </a:lstStyle>
          <a:p>
            <a:r>
              <a:rPr lang="da-DK" altLang="da-DK">
                <a:solidFill>
                  <a:srgbClr val="000000"/>
                </a:solidFill>
              </a:rPr>
              <a:t>10-04-13</a:t>
            </a:r>
          </a:p>
        </p:txBody>
      </p:sp>
      <p:pic>
        <p:nvPicPr>
          <p:cNvPr id="34820" name="Picture 4" descr="Image">
            <a:extLst>
              <a:ext uri="{FF2B5EF4-FFF2-40B4-BE49-F238E27FC236}">
                <a16:creationId xmlns:a16="http://schemas.microsoft.com/office/drawing/2014/main" id="{088AEC25-D20C-4AE0-6B7C-2A64155BD46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640014" y="842964"/>
            <a:ext cx="6480175" cy="4956175"/>
          </a:xfrm>
          <a:noFill/>
        </p:spPr>
      </p:pic>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358</Words>
  <Application>Microsoft Office PowerPoint</Application>
  <PresentationFormat>Widescreen</PresentationFormat>
  <Paragraphs>51</Paragraphs>
  <Slides>10</Slides>
  <Notes>8</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10</vt:i4>
      </vt:variant>
    </vt:vector>
  </HeadingPairs>
  <TitlesOfParts>
    <vt:vector size="15" baseType="lpstr">
      <vt:lpstr>Arial</vt:lpstr>
      <vt:lpstr>Calibri</vt:lpstr>
      <vt:lpstr>Calibri Light</vt:lpstr>
      <vt:lpstr>Times New Roman</vt:lpstr>
      <vt:lpstr>Office-tema</vt:lpstr>
      <vt:lpstr>PowerPoint-præsentation</vt:lpstr>
      <vt:lpstr>Fire forklaringer på EU-holdninger</vt:lpstr>
      <vt:lpstr>Historie</vt:lpstr>
      <vt:lpstr>Nation</vt:lpstr>
      <vt:lpstr>Ideologi</vt:lpstr>
      <vt:lpstr>Demokrati</vt:lpstr>
      <vt:lpstr>Andre vigtige forklaringer til EU-holdninger </vt:lpstr>
      <vt:lpstr>Korte bemærkninger om Brexit</vt:lpstr>
      <vt:lpstr>PowerPoint-præsentation</vt:lpstr>
      <vt:lpstr>Google Trends: britiske søgninger på 'Hvad er EU?' steg, efter stemmestederne lukkede.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Lena Bro</dc:creator>
  <cp:lastModifiedBy>Lena Bro</cp:lastModifiedBy>
  <cp:revision>1</cp:revision>
  <dcterms:created xsi:type="dcterms:W3CDTF">2023-02-01T13:06:42Z</dcterms:created>
  <dcterms:modified xsi:type="dcterms:W3CDTF">2023-02-01T13:07:19Z</dcterms:modified>
</cp:coreProperties>
</file>