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57" r:id="rId4"/>
    <p:sldId id="259" r:id="rId5"/>
    <p:sldId id="271" r:id="rId6"/>
    <p:sldId id="260" r:id="rId7"/>
    <p:sldId id="266" r:id="rId8"/>
    <p:sldId id="273" r:id="rId9"/>
    <p:sldId id="263" r:id="rId10"/>
    <p:sldId id="274" r:id="rId11"/>
    <p:sldId id="275" r:id="rId12"/>
    <p:sldId id="265" r:id="rId13"/>
    <p:sldId id="26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 Dyssemark" userId="219ab87e-354a-411b-89f2-14f33a08a1ef" providerId="ADAL" clId="{96091B8F-1945-45FB-A7D4-620D282F7623}"/>
    <pc:docChg chg="undo custSel addSld delSld modSld">
      <pc:chgData name="Tine Dyssemark" userId="219ab87e-354a-411b-89f2-14f33a08a1ef" providerId="ADAL" clId="{96091B8F-1945-45FB-A7D4-620D282F7623}" dt="2025-08-12T09:37:38.841" v="723" actId="20577"/>
      <pc:docMkLst>
        <pc:docMk/>
      </pc:docMkLst>
      <pc:sldChg chg="modSp mod">
        <pc:chgData name="Tine Dyssemark" userId="219ab87e-354a-411b-89f2-14f33a08a1ef" providerId="ADAL" clId="{96091B8F-1945-45FB-A7D4-620D282F7623}" dt="2025-08-12T06:07:22.296" v="4" actId="20577"/>
        <pc:sldMkLst>
          <pc:docMk/>
          <pc:sldMk cId="0" sldId="256"/>
        </pc:sldMkLst>
        <pc:spChg chg="mod">
          <ac:chgData name="Tine Dyssemark" userId="219ab87e-354a-411b-89f2-14f33a08a1ef" providerId="ADAL" clId="{96091B8F-1945-45FB-A7D4-620D282F7623}" dt="2025-08-12T06:07:22.296" v="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Tine Dyssemark" userId="219ab87e-354a-411b-89f2-14f33a08a1ef" providerId="ADAL" clId="{96091B8F-1945-45FB-A7D4-620D282F7623}" dt="2025-08-12T08:01:04.760" v="112" actId="20577"/>
        <pc:sldMkLst>
          <pc:docMk/>
          <pc:sldMk cId="0" sldId="257"/>
        </pc:sldMkLst>
        <pc:spChg chg="mod">
          <ac:chgData name="Tine Dyssemark" userId="219ab87e-354a-411b-89f2-14f33a08a1ef" providerId="ADAL" clId="{96091B8F-1945-45FB-A7D4-620D282F7623}" dt="2025-08-12T08:01:04.760" v="11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Tine Dyssemark" userId="219ab87e-354a-411b-89f2-14f33a08a1ef" providerId="ADAL" clId="{96091B8F-1945-45FB-A7D4-620D282F7623}" dt="2025-08-12T06:09:24.856" v="6" actId="27636"/>
        <pc:sldMkLst>
          <pc:docMk/>
          <pc:sldMk cId="146412695" sldId="263"/>
        </pc:sldMkLst>
        <pc:spChg chg="mod">
          <ac:chgData name="Tine Dyssemark" userId="219ab87e-354a-411b-89f2-14f33a08a1ef" providerId="ADAL" clId="{96091B8F-1945-45FB-A7D4-620D282F7623}" dt="2025-08-12T06:09:24.856" v="6" actId="27636"/>
          <ac:spMkLst>
            <pc:docMk/>
            <pc:sldMk cId="146412695" sldId="263"/>
            <ac:spMk id="4" creationId="{00000000-0000-0000-0000-000000000000}"/>
          </ac:spMkLst>
        </pc:spChg>
      </pc:sldChg>
      <pc:sldChg chg="modSp mod">
        <pc:chgData name="Tine Dyssemark" userId="219ab87e-354a-411b-89f2-14f33a08a1ef" providerId="ADAL" clId="{96091B8F-1945-45FB-A7D4-620D282F7623}" dt="2025-08-12T08:00:01.743" v="87" actId="27636"/>
        <pc:sldMkLst>
          <pc:docMk/>
          <pc:sldMk cId="2675713150" sldId="264"/>
        </pc:sldMkLst>
        <pc:spChg chg="mod">
          <ac:chgData name="Tine Dyssemark" userId="219ab87e-354a-411b-89f2-14f33a08a1ef" providerId="ADAL" clId="{96091B8F-1945-45FB-A7D4-620D282F7623}" dt="2025-08-12T07:59:58.269" v="85" actId="6549"/>
          <ac:spMkLst>
            <pc:docMk/>
            <pc:sldMk cId="2675713150" sldId="264"/>
            <ac:spMk id="5" creationId="{00000000-0000-0000-0000-000000000000}"/>
          </ac:spMkLst>
        </pc:spChg>
        <pc:spChg chg="mod">
          <ac:chgData name="Tine Dyssemark" userId="219ab87e-354a-411b-89f2-14f33a08a1ef" providerId="ADAL" clId="{96091B8F-1945-45FB-A7D4-620D282F7623}" dt="2025-08-12T08:00:01.743" v="87" actId="27636"/>
          <ac:spMkLst>
            <pc:docMk/>
            <pc:sldMk cId="2675713150" sldId="264"/>
            <ac:spMk id="6" creationId="{00000000-0000-0000-0000-000000000000}"/>
          </ac:spMkLst>
        </pc:spChg>
      </pc:sldChg>
      <pc:sldChg chg="modSp mod">
        <pc:chgData name="Tine Dyssemark" userId="219ab87e-354a-411b-89f2-14f33a08a1ef" providerId="ADAL" clId="{96091B8F-1945-45FB-A7D4-620D282F7623}" dt="2025-08-12T06:13:39.458" v="84" actId="20577"/>
        <pc:sldMkLst>
          <pc:docMk/>
          <pc:sldMk cId="351491407" sldId="265"/>
        </pc:sldMkLst>
        <pc:spChg chg="mod">
          <ac:chgData name="Tine Dyssemark" userId="219ab87e-354a-411b-89f2-14f33a08a1ef" providerId="ADAL" clId="{96091B8F-1945-45FB-A7D4-620D282F7623}" dt="2025-08-12T06:13:39.458" v="84" actId="20577"/>
          <ac:spMkLst>
            <pc:docMk/>
            <pc:sldMk cId="351491407" sldId="265"/>
            <ac:spMk id="2" creationId="{00000000-0000-0000-0000-000000000000}"/>
          </ac:spMkLst>
        </pc:spChg>
      </pc:sldChg>
      <pc:sldChg chg="modSp mod">
        <pc:chgData name="Tine Dyssemark" userId="219ab87e-354a-411b-89f2-14f33a08a1ef" providerId="ADAL" clId="{96091B8F-1945-45FB-A7D4-620D282F7623}" dt="2025-08-12T08:03:51.064" v="153" actId="20577"/>
        <pc:sldMkLst>
          <pc:docMk/>
          <pc:sldMk cId="886295429" sldId="268"/>
        </pc:sldMkLst>
        <pc:spChg chg="mod">
          <ac:chgData name="Tine Dyssemark" userId="219ab87e-354a-411b-89f2-14f33a08a1ef" providerId="ADAL" clId="{96091B8F-1945-45FB-A7D4-620D282F7623}" dt="2025-08-12T08:03:51.064" v="153" actId="20577"/>
          <ac:spMkLst>
            <pc:docMk/>
            <pc:sldMk cId="886295429" sldId="268"/>
            <ac:spMk id="4" creationId="{07FB53EC-F021-4C52-8480-5652E93978B6}"/>
          </ac:spMkLst>
        </pc:spChg>
      </pc:sldChg>
      <pc:sldChg chg="modSp mod">
        <pc:chgData name="Tine Dyssemark" userId="219ab87e-354a-411b-89f2-14f33a08a1ef" providerId="ADAL" clId="{96091B8F-1945-45FB-A7D4-620D282F7623}" dt="2025-08-12T06:06:58.914" v="1" actId="27636"/>
        <pc:sldMkLst>
          <pc:docMk/>
          <pc:sldMk cId="2886457513" sldId="270"/>
        </pc:sldMkLst>
        <pc:spChg chg="mod">
          <ac:chgData name="Tine Dyssemark" userId="219ab87e-354a-411b-89f2-14f33a08a1ef" providerId="ADAL" clId="{96091B8F-1945-45FB-A7D4-620D282F7623}" dt="2025-08-12T06:06:58.914" v="1" actId="27636"/>
          <ac:spMkLst>
            <pc:docMk/>
            <pc:sldMk cId="2886457513" sldId="270"/>
            <ac:spMk id="3" creationId="{15B5FBDE-6B1B-B50B-078B-0760556D2939}"/>
          </ac:spMkLst>
        </pc:spChg>
      </pc:sldChg>
      <pc:sldChg chg="new del">
        <pc:chgData name="Tine Dyssemark" userId="219ab87e-354a-411b-89f2-14f33a08a1ef" providerId="ADAL" clId="{96091B8F-1945-45FB-A7D4-620D282F7623}" dt="2025-08-12T08:02:59.979" v="114" actId="2696"/>
        <pc:sldMkLst>
          <pc:docMk/>
          <pc:sldMk cId="1827474817" sldId="274"/>
        </pc:sldMkLst>
      </pc:sldChg>
      <pc:sldChg chg="modSp new mod">
        <pc:chgData name="Tine Dyssemark" userId="219ab87e-354a-411b-89f2-14f33a08a1ef" providerId="ADAL" clId="{96091B8F-1945-45FB-A7D4-620D282F7623}" dt="2025-08-12T09:27:59.379" v="456" actId="20577"/>
        <pc:sldMkLst>
          <pc:docMk/>
          <pc:sldMk cId="4232846002" sldId="274"/>
        </pc:sldMkLst>
        <pc:spChg chg="mod">
          <ac:chgData name="Tine Dyssemark" userId="219ab87e-354a-411b-89f2-14f33a08a1ef" providerId="ADAL" clId="{96091B8F-1945-45FB-A7D4-620D282F7623}" dt="2025-08-12T09:25:44.698" v="169" actId="20577"/>
          <ac:spMkLst>
            <pc:docMk/>
            <pc:sldMk cId="4232846002" sldId="274"/>
            <ac:spMk id="2" creationId="{462A5105-6F5D-1A0A-8158-40E395263B89}"/>
          </ac:spMkLst>
        </pc:spChg>
        <pc:spChg chg="mod">
          <ac:chgData name="Tine Dyssemark" userId="219ab87e-354a-411b-89f2-14f33a08a1ef" providerId="ADAL" clId="{96091B8F-1945-45FB-A7D4-620D282F7623}" dt="2025-08-12T09:27:59.379" v="456" actId="20577"/>
          <ac:spMkLst>
            <pc:docMk/>
            <pc:sldMk cId="4232846002" sldId="274"/>
            <ac:spMk id="3" creationId="{6AFC1486-98DC-432C-5B63-A0E7C3F3E512}"/>
          </ac:spMkLst>
        </pc:spChg>
      </pc:sldChg>
      <pc:sldChg chg="modSp new mod">
        <pc:chgData name="Tine Dyssemark" userId="219ab87e-354a-411b-89f2-14f33a08a1ef" providerId="ADAL" clId="{96091B8F-1945-45FB-A7D4-620D282F7623}" dt="2025-08-12T09:37:38.841" v="723" actId="20577"/>
        <pc:sldMkLst>
          <pc:docMk/>
          <pc:sldMk cId="2226974361" sldId="275"/>
        </pc:sldMkLst>
        <pc:spChg chg="mod">
          <ac:chgData name="Tine Dyssemark" userId="219ab87e-354a-411b-89f2-14f33a08a1ef" providerId="ADAL" clId="{96091B8F-1945-45FB-A7D4-620D282F7623}" dt="2025-08-12T09:28:32.295" v="483" actId="20577"/>
          <ac:spMkLst>
            <pc:docMk/>
            <pc:sldMk cId="2226974361" sldId="275"/>
            <ac:spMk id="2" creationId="{F37F52F9-77C9-49C7-735F-BBF052A2D5AF}"/>
          </ac:spMkLst>
        </pc:spChg>
        <pc:spChg chg="mod">
          <ac:chgData name="Tine Dyssemark" userId="219ab87e-354a-411b-89f2-14f33a08a1ef" providerId="ADAL" clId="{96091B8F-1945-45FB-A7D4-620D282F7623}" dt="2025-08-12T09:37:38.841" v="723" actId="20577"/>
          <ac:spMkLst>
            <pc:docMk/>
            <pc:sldMk cId="2226974361" sldId="275"/>
            <ac:spMk id="3" creationId="{691FF885-3EF5-EFC3-163B-F3C8F243E3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7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1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02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1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5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0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0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24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653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9A40E7-FF8E-4982-8C87-6EE5532B9B91}" type="datetimeFigureOut">
              <a:rPr lang="da-DK" smtClean="0"/>
              <a:pPr/>
              <a:t>11-08-2025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FE6021-3E16-453E-A598-05078609642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9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5" name="Group 205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8146" y="982132"/>
            <a:ext cx="3070512" cy="2823880"/>
          </a:xfrm>
        </p:spPr>
        <p:txBody>
          <a:bodyPr>
            <a:normAutofit/>
          </a:bodyPr>
          <a:lstStyle/>
          <a:p>
            <a:r>
              <a:rPr lang="da-DK" sz="4200">
                <a:solidFill>
                  <a:srgbClr val="262626"/>
                </a:solidFill>
              </a:rPr>
              <a:t>Introduktion til religion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48146" y="4076944"/>
            <a:ext cx="3070512" cy="167962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3w 2025/2026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954" y="982131"/>
            <a:ext cx="3560192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A5105-6F5D-1A0A-8158-40E39526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Walk</a:t>
            </a:r>
            <a:r>
              <a:rPr lang="da-DK" dirty="0"/>
              <a:t> and Talk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FC1486-98DC-432C-5B63-A0E7C3F3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dirty="0"/>
              <a:t>Hvor religiøse er I på en skala fra 1-5?</a:t>
            </a:r>
          </a:p>
          <a:p>
            <a:r>
              <a:rPr lang="da-DK" dirty="0"/>
              <a:t>Gå sammen to og to og udspørg hinanden</a:t>
            </a:r>
          </a:p>
          <a:p>
            <a:r>
              <a:rPr lang="da-DK" dirty="0"/>
              <a:t>Kom ind i klassen igen og skriv jeres makkeres navne ind på skalaen</a:t>
            </a:r>
          </a:p>
          <a:p>
            <a:r>
              <a:rPr lang="da-DK" dirty="0"/>
              <a:t>I hvor høj grad tror I at jeres resultater afspejler danskernes religiøsitet generelt? Eller andre unge danskeres?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23284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F52F9-77C9-49C7-735F-BBF052A2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med religion?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1FF885-3EF5-EFC3-163B-F3C8F243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/>
              <a:t>Diskuter hvorfor </a:t>
            </a:r>
            <a:r>
              <a:rPr lang="da-DK" dirty="0"/>
              <a:t>det er vigtigt at få undervisning i religion.</a:t>
            </a:r>
          </a:p>
          <a:p>
            <a:r>
              <a:rPr lang="da-DK" dirty="0"/>
              <a:t>Find frem til mindst tre grunde til at det er en fordel at vide noget om religion og uddyb hvorfor.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269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/>
              <a:t> En kompleks religionsmodel </a:t>
            </a:r>
            <a:br>
              <a:rPr lang="da-DK" sz="3700" dirty="0"/>
            </a:br>
            <a:r>
              <a:rPr lang="da-DK" sz="1400" dirty="0" err="1"/>
              <a:t>Ninian</a:t>
            </a:r>
            <a:r>
              <a:rPr lang="da-DK" sz="1400" dirty="0"/>
              <a:t> </a:t>
            </a:r>
            <a:r>
              <a:rPr lang="da-DK" sz="1400" dirty="0" err="1"/>
              <a:t>Smarts</a:t>
            </a:r>
            <a:r>
              <a:rPr lang="da-DK" sz="1400" dirty="0"/>
              <a:t> religiøse dimensioner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481" y="2490788"/>
            <a:ext cx="3540976" cy="34448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FB53EC-F021-4C52-8480-5652E939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61" y="1124744"/>
            <a:ext cx="6798734" cy="1303867"/>
          </a:xfrm>
        </p:spPr>
        <p:txBody>
          <a:bodyPr>
            <a:normAutofit/>
          </a:bodyPr>
          <a:lstStyle/>
          <a:p>
            <a:r>
              <a:rPr lang="da-DK" dirty="0"/>
              <a:t>Faglige tilgange i faget</a:t>
            </a:r>
            <a:br>
              <a:rPr lang="da-DK" dirty="0"/>
            </a:br>
            <a:r>
              <a:rPr lang="da-DK" sz="3200" dirty="0"/>
              <a:t>Hvordan kan religion være videnskab?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8F636DD-660A-4B77-A39A-907EE9B17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Religionsfænomenologi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A07A2AF-5598-453B-8862-5573F7AC7D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dirty="0"/>
              <a:t>Man undersøger menneskelig kultur som den kommer til udtryk i religiøse tekster, ritualer, billeder, genstande, rum og arkitektur.</a:t>
            </a:r>
          </a:p>
          <a:p>
            <a:endParaRPr lang="da-DK" dirty="0"/>
          </a:p>
          <a:p>
            <a:r>
              <a:rPr lang="da-DK" dirty="0"/>
              <a:t>Man undersøger </a:t>
            </a:r>
            <a:r>
              <a:rPr lang="da-DK" b="1" dirty="0"/>
              <a:t>religionens indhold </a:t>
            </a:r>
            <a:r>
              <a:rPr lang="da-DK" dirty="0"/>
              <a:t>og laver eventuelle komparative studier af religioners indhold. </a:t>
            </a:r>
          </a:p>
          <a:p>
            <a:endParaRPr lang="da-DK" dirty="0"/>
          </a:p>
          <a:p>
            <a:r>
              <a:rPr lang="da-DK" dirty="0"/>
              <a:t>Man forsøger at forstå religiøse forestillinger, handlinger, symboler, etik, traditioner, kultur, historie eller æstetik. F.eks. korantekster, altertavlen i den lokale kirke, læserbreve, templer, barnedåb, bedetæppe, en filosofisk idé, næstekærlighed eller figurer af Buddha.</a:t>
            </a:r>
          </a:p>
          <a:p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549E114-E105-4405-AD65-B2D6D7DA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dirty="0"/>
              <a:t>Religionssociologi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EEA05FDC-61C1-472F-860C-34A6D2645A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dirty="0"/>
              <a:t>Man undersøger </a:t>
            </a:r>
            <a:r>
              <a:rPr lang="da-DK" b="1" dirty="0"/>
              <a:t>religionens funktion </a:t>
            </a:r>
            <a:r>
              <a:rPr lang="da-DK" dirty="0"/>
              <a:t>i samfundet. Det vil sige at religion ses som et samfundsfænomen. Man undersøger strukturer, relationer og processer på individ-, gruppe- og samfundsniveau.</a:t>
            </a:r>
          </a:p>
          <a:p>
            <a:endParaRPr lang="da-DK" dirty="0"/>
          </a:p>
          <a:p>
            <a:r>
              <a:rPr lang="da-DK" dirty="0"/>
              <a:t>Man forsøger at forklare religionens funktion for individer, relationen imellem individer og for samfundet.</a:t>
            </a:r>
          </a:p>
          <a:p>
            <a:endParaRPr lang="da-DK" dirty="0"/>
          </a:p>
          <a:p>
            <a:r>
              <a:rPr lang="da-DK" dirty="0"/>
              <a:t>Man undersøger og forklarer religiøse bevægelser, religiøse minoriteter/ majoriteter og kulturmøder, religiøs organisation og lederskab, religiøs identitet og konversion, sekularisering, religionens funktion i samfundet, civil religion.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629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71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7F7CE-F00B-E75F-C0DE-BF2D13E0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Fagets genstandsfelt og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B5FBDE-6B1B-B50B-078B-0760556D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Faget omhandler alle verdens religioner – fagets perspektiv er globalt. </a:t>
            </a:r>
          </a:p>
          <a:p>
            <a:r>
              <a:rPr lang="da-DK" dirty="0"/>
              <a:t>På et videnskabeligt grundlag beskrives og forstås religionerne. Religionernes rolle i en dansk sammenhæng tillægges særlig opmærksomhed. </a:t>
            </a:r>
          </a:p>
          <a:p>
            <a:r>
              <a:rPr lang="da-DK" dirty="0"/>
              <a:t>Der arbejdes primært med ”tekster”. Metoden ligner den I kender fra dansk. Der skal analyseres og fortolkes. </a:t>
            </a:r>
          </a:p>
        </p:txBody>
      </p:sp>
    </p:spTree>
    <p:extLst>
      <p:ext uri="{BB962C8B-B14F-4D97-AF65-F5344CB8AC3E}">
        <p14:creationId xmlns:p14="http://schemas.microsoft.com/office/powerpoint/2010/main" val="288645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er rammerne for faget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ligger placeret i 3. g.</a:t>
            </a:r>
          </a:p>
          <a:p>
            <a:r>
              <a:rPr lang="da-DK" dirty="0"/>
              <a:t>Det har 3 blokke på 14 dage (42,58 blokke i alt)</a:t>
            </a:r>
          </a:p>
          <a:p>
            <a:r>
              <a:rPr lang="da-DK" dirty="0"/>
              <a:t>Deltager i forløbet om akademisk skrivning  og kan indgå i SRP sammen med et studieretningsfag.</a:t>
            </a:r>
          </a:p>
          <a:p>
            <a:r>
              <a:rPr lang="da-DK" dirty="0"/>
              <a:t>Det afsluttes med en mundtlig eksamen.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Formålet med religionsundervisningen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skal opnå viden og forståelse for verdensreligionerne. Hvordan de er opstået, hvilken sammenhæng der er imellem dem og hvordan de optræder i dag.</a:t>
            </a:r>
          </a:p>
          <a:p>
            <a:r>
              <a:rPr lang="da-DK" dirty="0"/>
              <a:t>I skal opnå en forståelse for jeres egen og andres religiøse holdninger og kultur.</a:t>
            </a:r>
          </a:p>
          <a:p>
            <a:r>
              <a:rPr lang="da-DK" dirty="0"/>
              <a:t>I skal have viden om og kunne tage stilling til hvilken rolle religion spiller globalt og i Danmark i dag.</a:t>
            </a:r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7B3F3B7-8D92-AF7B-2CA7-D49791200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5" b="-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2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skal vi arbejde med?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/>
              <a:t>Protestantisk luthersk kristendom</a:t>
            </a:r>
            <a:endParaRPr lang="da-DK" dirty="0"/>
          </a:p>
          <a:p>
            <a:r>
              <a:rPr lang="da-DK" dirty="0"/>
              <a:t>Islam</a:t>
            </a:r>
          </a:p>
          <a:p>
            <a:r>
              <a:rPr lang="da-DK" dirty="0"/>
              <a:t>En verdensreligion (buddhisme, hinduisme, kinesiske religioner, japanske religioner, jødedom)</a:t>
            </a:r>
          </a:p>
          <a:p>
            <a:r>
              <a:rPr lang="da-DK" dirty="0"/>
              <a:t>Religionsfaglige grundbegreber f.eks. myte, ritual, åbenbaring, etik, religionsfilosofi. </a:t>
            </a:r>
          </a:p>
          <a:p>
            <a:r>
              <a:rPr lang="da-DK" dirty="0"/>
              <a:t>Overblik over verdensreligionerne og deres sammenhæng.</a:t>
            </a:r>
          </a:p>
          <a:p>
            <a:r>
              <a:rPr lang="da-DK" dirty="0"/>
              <a:t>Religionskritik og religion i  det senmoderne samfund</a:t>
            </a:r>
          </a:p>
          <a:p>
            <a:r>
              <a:rPr lang="da-DK" dirty="0"/>
              <a:t>Ud-af-huset aktiviteter.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6C10B-EBBE-4B6F-AA30-28394DF0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dirty="0"/>
              <a:t>Samtalekort 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287DD70-7B4F-4660-9E78-26FB9B33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38" y="3040939"/>
            <a:ext cx="6799262" cy="2344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2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8B3EC-5B01-EA12-042F-66CEA01E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Er det religion?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0CC27F-8B2B-5BB7-44DB-458C85BF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636912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Beskriv hvad du ser på billederne og gruppér billederne i to kategorier:</a:t>
            </a:r>
          </a:p>
          <a:p>
            <a:pPr marL="914400" lvl="1" indent="-457200">
              <a:buFont typeface="+mj-lt"/>
              <a:buAutoNum type="alphaUcPeriod"/>
            </a:pPr>
            <a:r>
              <a:rPr lang="da-DK" dirty="0"/>
              <a:t>Det er religion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da-DK" dirty="0"/>
              <a:t>Det er ikke-religion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5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4 min. individuel brainstorm på spørgsmålet ”Hvad er religion?”. Skriv stikord.</a:t>
            </a:r>
          </a:p>
          <a:p>
            <a:r>
              <a:rPr lang="da-DK" dirty="0"/>
              <a:t>Find en klassekammerat, som du endnu ikke har talt med, og skriv hinandens stikord af.</a:t>
            </a:r>
          </a:p>
          <a:p>
            <a:r>
              <a:rPr lang="da-DK" dirty="0"/>
              <a:t>Find derefter en ny klassekammerat og formulér en religionsdefinition. Start med ”Religion er …..”. Definitionen må gerne fylde 3-4 linjer. </a:t>
            </a:r>
          </a:p>
          <a:p>
            <a:r>
              <a:rPr lang="da-DK" dirty="0"/>
              <a:t>Skriv jeres definition på tavlen.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41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1162</TotalTime>
  <Words>603</Words>
  <Application>Microsoft Office PowerPoint</Application>
  <PresentationFormat>Skærmshow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Organisk</vt:lpstr>
      <vt:lpstr>Introduktion til religion</vt:lpstr>
      <vt:lpstr>Fagets genstandsfelt og metode</vt:lpstr>
      <vt:lpstr>Hvad er rammerne for faget</vt:lpstr>
      <vt:lpstr>Formålet med religionsundervisningen</vt:lpstr>
      <vt:lpstr>PowerPoint-præsentation</vt:lpstr>
      <vt:lpstr>Hvad skal vi arbejde med?</vt:lpstr>
      <vt:lpstr>Samtalekort </vt:lpstr>
      <vt:lpstr>Øvelse: Er det religion?</vt:lpstr>
      <vt:lpstr>Øvelse</vt:lpstr>
      <vt:lpstr>Walk and Talk</vt:lpstr>
      <vt:lpstr>Hvad skal vi med religion?</vt:lpstr>
      <vt:lpstr> En kompleks religionsmodel  Ninian Smarts religiøse dimensioner</vt:lpstr>
      <vt:lpstr>Faglige tilgange i faget Hvordan kan religion være videnskab?</vt:lpstr>
      <vt:lpstr>PowerPoint-præsentation</vt:lpstr>
    </vt:vector>
  </TitlesOfParts>
  <Company>Hjørring Gymnasium og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på STX</dc:title>
  <dc:creator>bruger</dc:creator>
  <cp:lastModifiedBy>Tine Dyssemark</cp:lastModifiedBy>
  <cp:revision>23</cp:revision>
  <dcterms:created xsi:type="dcterms:W3CDTF">2009-08-11T11:41:50Z</dcterms:created>
  <dcterms:modified xsi:type="dcterms:W3CDTF">2025-08-12T09:37:46Z</dcterms:modified>
</cp:coreProperties>
</file>