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5060A-CF62-F16F-076D-255C03D5E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977621C-0F4B-38E2-512A-A28A1083A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784532A-0404-A9AB-E3A0-375A6181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622-1CED-4E8D-BC17-D620EBDB7AD7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6E52407-75CE-25EE-FAAC-AE3E2AC7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E00E96-F179-AEBC-1815-FED2EC2E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D076-507A-4C69-816C-0C75AF1721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124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081C0-FC84-8950-00D7-4FAA7D3F3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FDC6A9F-D591-0B99-90BC-1F2237020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DBAD672-A6C0-703F-0CAE-7D29D196D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622-1CED-4E8D-BC17-D620EBDB7AD7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DB9CF8-6593-6EB3-3138-C3515D28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123B7E8-6CC9-CCAA-125F-47A106A1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D076-507A-4C69-816C-0C75AF1721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5283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C67876F-BC9B-8B64-BFE9-266E4AA6B7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7A3FDB7-DBA0-C329-535F-0549B0DE5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91F43A-E956-F1AB-F83A-91C80172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622-1CED-4E8D-BC17-D620EBDB7AD7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0BB03FC-E434-AAD6-5D98-80905FBC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AFDC6E8-A0FC-1E40-362C-32122EC42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D076-507A-4C69-816C-0C75AF1721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54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7A6A9-3643-F6F4-5F68-57E72A69A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29F0BE9-2C14-E3E5-2526-9F819F660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292A11-1611-8825-EBFB-E284DA8BA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622-1CED-4E8D-BC17-D620EBDB7AD7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B8174BE-289F-E25C-DF4C-FBB3B580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38574A3-9040-C606-088A-796024F4E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D076-507A-4C69-816C-0C75AF1721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505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7F20F-22DE-255C-2C43-0148B7ED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9371FD-0585-3CA0-9C6F-613A3E480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BC5A92-8BE9-20AD-3270-9B8BE276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622-1CED-4E8D-BC17-D620EBDB7AD7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06F1C3A-6EC3-F5A0-BA91-16DA9426D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63867BC-3EFB-D1EE-213C-8AE714A1F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D076-507A-4C69-816C-0C75AF1721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393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B6604-56D3-8D29-51D7-9C22CFD3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D47A2DC-5AA9-767B-E3B8-C3D7285C1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5487625-AF3E-51DE-68B4-24D2D0A4C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440293-A3FE-81F6-23C0-27B40DEB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622-1CED-4E8D-BC17-D620EBDB7AD7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0822014-6A30-9036-5D6C-4B36A417F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34B7BBF-93B0-8C8E-D087-B376CF2B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D076-507A-4C69-816C-0C75AF1721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365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6D711-9E25-C819-2AF3-E7A1A04E6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EF55B25-9ED4-8244-68EA-64B671F50D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994C128-DB14-4FF0-EF2C-DE3086637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9FD5919-25ED-4ACA-8B82-8DEB132D5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A4DFDD7-1B57-1FD3-D7BF-66D5E0C30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2346029-A08F-3047-3DA0-CEFCEDF3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622-1CED-4E8D-BC17-D620EBDB7AD7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45FBD96-132C-7ED1-3608-E54CD825E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F54BFA82-D306-31C8-603B-88D2D4900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D076-507A-4C69-816C-0C75AF1721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189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18C0F-3592-8410-8191-0228F3E6D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2A57A36-F4AB-380A-A76E-499285B8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622-1CED-4E8D-BC17-D620EBDB7AD7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46EDD89-EBD4-8FB3-771F-5C8E3CF5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60EDD3C-C96F-BA98-8CF1-EC9A7E2D3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D076-507A-4C69-816C-0C75AF1721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82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72A6ED2-409B-B26A-FA2F-F8B42752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622-1CED-4E8D-BC17-D620EBDB7AD7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C0DEEB6-F13C-5E27-4D9C-7A868441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E955954-6E63-9DB9-4261-4B22CA00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D076-507A-4C69-816C-0C75AF1721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090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E897C2-1357-E15F-241F-9BF3F1565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731264-1709-5C58-AB45-B55FFDD1A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1DAF14E-94D2-6CC2-E732-AD1DA5D06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17B7FAB-85EC-65B1-33C6-2A2475A5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622-1CED-4E8D-BC17-D620EBDB7AD7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A883806-D8AC-A472-CCC0-86CB813C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82199AE-B0EF-D859-F9FD-3D20A435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D076-507A-4C69-816C-0C75AF1721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2149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F4C82-560D-0108-46FA-4E3EE04ED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3E5F38A-8C2D-9272-96FE-044FA8196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BB98558-5141-310D-A389-8F99773B8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74E63F-0A0A-48BA-7993-4B8035E29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34622-1CED-4E8D-BC17-D620EBDB7AD7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9BC077A-C52A-6048-6C41-B07407AA6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27B86A7-0ABF-B1D5-BD7E-FCD5A136B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D076-507A-4C69-816C-0C75AF1721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9675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1BBA79A-7304-65CE-F102-8A4723798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ABBA8D1-0836-761C-291F-01ED47E60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49D1B60-534D-5E14-C11E-9B7EE7F078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F34622-1CED-4E8D-BC17-D620EBDB7AD7}" type="datetimeFigureOut">
              <a:rPr lang="da-DK" smtClean="0"/>
              <a:t>18-08-2025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CFAC8A-544B-F468-C890-D36199A77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F8D50A-607A-AA61-1B5A-3B80A7D22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9BD076-507A-4C69-816C-0C75AF1721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43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08B7F-69D8-DEF8-5113-711E24CC3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Solstråling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5A73D0A-1864-2F3D-A375-3C9CAC5E17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078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A072D59-8277-49A0-842C-6421D0D2E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26" t="52246" r="44388" b="1"/>
          <a:stretch/>
        </p:blipFill>
        <p:spPr>
          <a:xfrm rot="5400000">
            <a:off x="603335" y="1526088"/>
            <a:ext cx="4689636" cy="5896306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6FE3DCC3-17BE-404B-8A5C-85590F10BD8E}"/>
              </a:ext>
            </a:extLst>
          </p:cNvPr>
          <p:cNvSpPr txBox="1">
            <a:spLocks/>
          </p:cNvSpPr>
          <p:nvPr/>
        </p:nvSpPr>
        <p:spPr bwMode="blackWhite">
          <a:xfrm>
            <a:off x="0" y="10463"/>
            <a:ext cx="7718731" cy="970699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Strålings-og energi-</a:t>
            </a:r>
            <a:r>
              <a:rPr kumimoji="0" lang="da-DK" sz="3800" b="0" i="0" u="none" strike="noStrike" kern="1200" cap="all" spc="20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bAlance</a:t>
            </a:r>
            <a:endParaRPr kumimoji="0" lang="da-DK" sz="3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ill Sans MT" panose="020B0502020104020203"/>
              <a:ea typeface="+mj-ea"/>
              <a:cs typeface="+mj-cs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9F93033-455C-4A4E-B9A5-95CAC80F9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598"/>
          <a:stretch/>
        </p:blipFill>
        <p:spPr>
          <a:xfrm>
            <a:off x="-33632" y="947056"/>
            <a:ext cx="12225632" cy="590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9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703512" y="620688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a-DK" sz="2800" dirty="0">
                <a:solidFill>
                  <a:prstClr val="black"/>
                </a:solidFill>
                <a:latin typeface="Calibri"/>
              </a:rPr>
              <a:t>Drivhuseffekt – Naturlig og Menneskeskabt</a:t>
            </a:r>
          </a:p>
        </p:txBody>
      </p:sp>
      <p:sp>
        <p:nvSpPr>
          <p:cNvPr id="3" name="Ellipse 2"/>
          <p:cNvSpPr/>
          <p:nvPr/>
        </p:nvSpPr>
        <p:spPr>
          <a:xfrm>
            <a:off x="4007768" y="3501008"/>
            <a:ext cx="2016224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112224" y="-819472"/>
            <a:ext cx="4104456" cy="42484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3647728" y="3140968"/>
            <a:ext cx="2664296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da-DK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1524000" y="3861048"/>
            <a:ext cx="2339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a-DK" dirty="0">
                <a:solidFill>
                  <a:prstClr val="black"/>
                </a:solidFill>
                <a:latin typeface="Calibri"/>
              </a:rPr>
              <a:t>Jordens atmosfære. I den er drivhusgasserne. Uden disse var Jordens overfladetemperatur  34 grader C lavere – dvs. </a:t>
            </a:r>
            <a:r>
              <a:rPr lang="da-DK" dirty="0" err="1">
                <a:solidFill>
                  <a:prstClr val="black"/>
                </a:solidFill>
                <a:latin typeface="Calibri"/>
              </a:rPr>
              <a:t>gennemsitligt</a:t>
            </a:r>
            <a:r>
              <a:rPr lang="da-DK" dirty="0">
                <a:solidFill>
                  <a:prstClr val="black"/>
                </a:solidFill>
                <a:latin typeface="Calibri"/>
              </a:rPr>
              <a:t> -19 grader C. </a:t>
            </a:r>
          </a:p>
        </p:txBody>
      </p:sp>
      <p:sp>
        <p:nvSpPr>
          <p:cNvPr id="10" name="Kombinationstegning 9"/>
          <p:cNvSpPr/>
          <p:nvPr/>
        </p:nvSpPr>
        <p:spPr>
          <a:xfrm>
            <a:off x="5991070" y="1997288"/>
            <a:ext cx="2263515" cy="2330520"/>
          </a:xfrm>
          <a:custGeom>
            <a:avLst/>
            <a:gdLst>
              <a:gd name="connsiteX0" fmla="*/ 2263515 w 2263515"/>
              <a:gd name="connsiteY0" fmla="*/ 71355 h 2330520"/>
              <a:gd name="connsiteX1" fmla="*/ 2128603 w 2263515"/>
              <a:gd name="connsiteY1" fmla="*/ 26384 h 2330520"/>
              <a:gd name="connsiteX2" fmla="*/ 2173574 w 2263515"/>
              <a:gd name="connsiteY2" fmla="*/ 131315 h 2330520"/>
              <a:gd name="connsiteX3" fmla="*/ 2188564 w 2263515"/>
              <a:gd name="connsiteY3" fmla="*/ 176286 h 2330520"/>
              <a:gd name="connsiteX4" fmla="*/ 2218544 w 2263515"/>
              <a:gd name="connsiteY4" fmla="*/ 221256 h 2330520"/>
              <a:gd name="connsiteX5" fmla="*/ 2203554 w 2263515"/>
              <a:gd name="connsiteY5" fmla="*/ 296207 h 2330520"/>
              <a:gd name="connsiteX6" fmla="*/ 2158583 w 2263515"/>
              <a:gd name="connsiteY6" fmla="*/ 281217 h 2330520"/>
              <a:gd name="connsiteX7" fmla="*/ 2113613 w 2263515"/>
              <a:gd name="connsiteY7" fmla="*/ 251237 h 2330520"/>
              <a:gd name="connsiteX8" fmla="*/ 2053652 w 2263515"/>
              <a:gd name="connsiteY8" fmla="*/ 191276 h 2330520"/>
              <a:gd name="connsiteX9" fmla="*/ 1963711 w 2263515"/>
              <a:gd name="connsiteY9" fmla="*/ 206266 h 2330520"/>
              <a:gd name="connsiteX10" fmla="*/ 2038662 w 2263515"/>
              <a:gd name="connsiteY10" fmla="*/ 326187 h 2330520"/>
              <a:gd name="connsiteX11" fmla="*/ 2068642 w 2263515"/>
              <a:gd name="connsiteY11" fmla="*/ 356168 h 2330520"/>
              <a:gd name="connsiteX12" fmla="*/ 2053652 w 2263515"/>
              <a:gd name="connsiteY12" fmla="*/ 431119 h 2330520"/>
              <a:gd name="connsiteX13" fmla="*/ 1993692 w 2263515"/>
              <a:gd name="connsiteY13" fmla="*/ 356168 h 2330520"/>
              <a:gd name="connsiteX14" fmla="*/ 1888761 w 2263515"/>
              <a:gd name="connsiteY14" fmla="*/ 326187 h 2330520"/>
              <a:gd name="connsiteX15" fmla="*/ 1828800 w 2263515"/>
              <a:gd name="connsiteY15" fmla="*/ 341178 h 2330520"/>
              <a:gd name="connsiteX16" fmla="*/ 1888761 w 2263515"/>
              <a:gd name="connsiteY16" fmla="*/ 431119 h 2330520"/>
              <a:gd name="connsiteX17" fmla="*/ 1918741 w 2263515"/>
              <a:gd name="connsiteY17" fmla="*/ 521060 h 2330520"/>
              <a:gd name="connsiteX18" fmla="*/ 1933731 w 2263515"/>
              <a:gd name="connsiteY18" fmla="*/ 566030 h 2330520"/>
              <a:gd name="connsiteX19" fmla="*/ 1918741 w 2263515"/>
              <a:gd name="connsiteY19" fmla="*/ 611001 h 2330520"/>
              <a:gd name="connsiteX20" fmla="*/ 1738859 w 2263515"/>
              <a:gd name="connsiteY20" fmla="*/ 551040 h 2330520"/>
              <a:gd name="connsiteX21" fmla="*/ 1633928 w 2263515"/>
              <a:gd name="connsiteY21" fmla="*/ 521060 h 2330520"/>
              <a:gd name="connsiteX22" fmla="*/ 1588957 w 2263515"/>
              <a:gd name="connsiteY22" fmla="*/ 611001 h 2330520"/>
              <a:gd name="connsiteX23" fmla="*/ 1618938 w 2263515"/>
              <a:gd name="connsiteY23" fmla="*/ 640981 h 2330520"/>
              <a:gd name="connsiteX24" fmla="*/ 1708879 w 2263515"/>
              <a:gd name="connsiteY24" fmla="*/ 700942 h 2330520"/>
              <a:gd name="connsiteX25" fmla="*/ 1723869 w 2263515"/>
              <a:gd name="connsiteY25" fmla="*/ 790882 h 2330520"/>
              <a:gd name="connsiteX26" fmla="*/ 1648918 w 2263515"/>
              <a:gd name="connsiteY26" fmla="*/ 775892 h 2330520"/>
              <a:gd name="connsiteX27" fmla="*/ 1514006 w 2263515"/>
              <a:gd name="connsiteY27" fmla="*/ 700942 h 2330520"/>
              <a:gd name="connsiteX28" fmla="*/ 1499016 w 2263515"/>
              <a:gd name="connsiteY28" fmla="*/ 790882 h 2330520"/>
              <a:gd name="connsiteX29" fmla="*/ 1558977 w 2263515"/>
              <a:gd name="connsiteY29" fmla="*/ 805873 h 2330520"/>
              <a:gd name="connsiteX30" fmla="*/ 1588957 w 2263515"/>
              <a:gd name="connsiteY30" fmla="*/ 895814 h 2330520"/>
              <a:gd name="connsiteX31" fmla="*/ 1603947 w 2263515"/>
              <a:gd name="connsiteY31" fmla="*/ 940784 h 2330520"/>
              <a:gd name="connsiteX32" fmla="*/ 1588957 w 2263515"/>
              <a:gd name="connsiteY32" fmla="*/ 1015735 h 2330520"/>
              <a:gd name="connsiteX33" fmla="*/ 1439056 w 2263515"/>
              <a:gd name="connsiteY33" fmla="*/ 970764 h 2330520"/>
              <a:gd name="connsiteX34" fmla="*/ 1424065 w 2263515"/>
              <a:gd name="connsiteY34" fmla="*/ 925794 h 2330520"/>
              <a:gd name="connsiteX35" fmla="*/ 1289154 w 2263515"/>
              <a:gd name="connsiteY35" fmla="*/ 910804 h 2330520"/>
              <a:gd name="connsiteX36" fmla="*/ 1304144 w 2263515"/>
              <a:gd name="connsiteY36" fmla="*/ 1015735 h 2330520"/>
              <a:gd name="connsiteX37" fmla="*/ 1349115 w 2263515"/>
              <a:gd name="connsiteY37" fmla="*/ 1030725 h 2330520"/>
              <a:gd name="connsiteX38" fmla="*/ 1439056 w 2263515"/>
              <a:gd name="connsiteY38" fmla="*/ 1105676 h 2330520"/>
              <a:gd name="connsiteX39" fmla="*/ 1274164 w 2263515"/>
              <a:gd name="connsiteY39" fmla="*/ 1150646 h 2330520"/>
              <a:gd name="connsiteX40" fmla="*/ 1184223 w 2263515"/>
              <a:gd name="connsiteY40" fmla="*/ 1120666 h 2330520"/>
              <a:gd name="connsiteX41" fmla="*/ 1109272 w 2263515"/>
              <a:gd name="connsiteY41" fmla="*/ 1105676 h 2330520"/>
              <a:gd name="connsiteX42" fmla="*/ 1124262 w 2263515"/>
              <a:gd name="connsiteY42" fmla="*/ 1180627 h 2330520"/>
              <a:gd name="connsiteX43" fmla="*/ 1199213 w 2263515"/>
              <a:gd name="connsiteY43" fmla="*/ 1255578 h 2330520"/>
              <a:gd name="connsiteX44" fmla="*/ 1244183 w 2263515"/>
              <a:gd name="connsiteY44" fmla="*/ 1360509 h 2330520"/>
              <a:gd name="connsiteX45" fmla="*/ 1229193 w 2263515"/>
              <a:gd name="connsiteY45" fmla="*/ 1405479 h 2330520"/>
              <a:gd name="connsiteX46" fmla="*/ 1109272 w 2263515"/>
              <a:gd name="connsiteY46" fmla="*/ 1360509 h 2330520"/>
              <a:gd name="connsiteX47" fmla="*/ 1094282 w 2263515"/>
              <a:gd name="connsiteY47" fmla="*/ 1315538 h 2330520"/>
              <a:gd name="connsiteX48" fmla="*/ 1004341 w 2263515"/>
              <a:gd name="connsiteY48" fmla="*/ 1270568 h 2330520"/>
              <a:gd name="connsiteX49" fmla="*/ 929390 w 2263515"/>
              <a:gd name="connsiteY49" fmla="*/ 1255578 h 2330520"/>
              <a:gd name="connsiteX50" fmla="*/ 944380 w 2263515"/>
              <a:gd name="connsiteY50" fmla="*/ 1345519 h 2330520"/>
              <a:gd name="connsiteX51" fmla="*/ 1019331 w 2263515"/>
              <a:gd name="connsiteY51" fmla="*/ 1405479 h 2330520"/>
              <a:gd name="connsiteX52" fmla="*/ 1034321 w 2263515"/>
              <a:gd name="connsiteY52" fmla="*/ 1540391 h 2330520"/>
              <a:gd name="connsiteX53" fmla="*/ 1004341 w 2263515"/>
              <a:gd name="connsiteY53" fmla="*/ 1510410 h 2330520"/>
              <a:gd name="connsiteX54" fmla="*/ 959370 w 2263515"/>
              <a:gd name="connsiteY54" fmla="*/ 1480430 h 2330520"/>
              <a:gd name="connsiteX55" fmla="*/ 929390 w 2263515"/>
              <a:gd name="connsiteY55" fmla="*/ 1435460 h 2330520"/>
              <a:gd name="connsiteX56" fmla="*/ 809469 w 2263515"/>
              <a:gd name="connsiteY56" fmla="*/ 1435460 h 2330520"/>
              <a:gd name="connsiteX57" fmla="*/ 824459 w 2263515"/>
              <a:gd name="connsiteY57" fmla="*/ 1510410 h 2330520"/>
              <a:gd name="connsiteX58" fmla="*/ 884420 w 2263515"/>
              <a:gd name="connsiteY58" fmla="*/ 1570371 h 2330520"/>
              <a:gd name="connsiteX59" fmla="*/ 914400 w 2263515"/>
              <a:gd name="connsiteY59" fmla="*/ 1615342 h 2330520"/>
              <a:gd name="connsiteX60" fmla="*/ 884420 w 2263515"/>
              <a:gd name="connsiteY60" fmla="*/ 1660312 h 2330520"/>
              <a:gd name="connsiteX61" fmla="*/ 824459 w 2263515"/>
              <a:gd name="connsiteY61" fmla="*/ 1645322 h 2330520"/>
              <a:gd name="connsiteX62" fmla="*/ 779488 w 2263515"/>
              <a:gd name="connsiteY62" fmla="*/ 1615342 h 2330520"/>
              <a:gd name="connsiteX63" fmla="*/ 689547 w 2263515"/>
              <a:gd name="connsiteY63" fmla="*/ 1570371 h 2330520"/>
              <a:gd name="connsiteX64" fmla="*/ 659567 w 2263515"/>
              <a:gd name="connsiteY64" fmla="*/ 1615342 h 2330520"/>
              <a:gd name="connsiteX65" fmla="*/ 749508 w 2263515"/>
              <a:gd name="connsiteY65" fmla="*/ 1675302 h 2330520"/>
              <a:gd name="connsiteX66" fmla="*/ 794479 w 2263515"/>
              <a:gd name="connsiteY66" fmla="*/ 1705282 h 2330520"/>
              <a:gd name="connsiteX67" fmla="*/ 779488 w 2263515"/>
              <a:gd name="connsiteY67" fmla="*/ 1840194 h 2330520"/>
              <a:gd name="connsiteX68" fmla="*/ 719528 w 2263515"/>
              <a:gd name="connsiteY68" fmla="*/ 1825204 h 2330520"/>
              <a:gd name="connsiteX69" fmla="*/ 644577 w 2263515"/>
              <a:gd name="connsiteY69" fmla="*/ 1735263 h 2330520"/>
              <a:gd name="connsiteX70" fmla="*/ 584616 w 2263515"/>
              <a:gd name="connsiteY70" fmla="*/ 1675302 h 2330520"/>
              <a:gd name="connsiteX71" fmla="*/ 509665 w 2263515"/>
              <a:gd name="connsiteY71" fmla="*/ 1690292 h 2330520"/>
              <a:gd name="connsiteX72" fmla="*/ 494675 w 2263515"/>
              <a:gd name="connsiteY72" fmla="*/ 1795223 h 2330520"/>
              <a:gd name="connsiteX73" fmla="*/ 524656 w 2263515"/>
              <a:gd name="connsiteY73" fmla="*/ 1825204 h 2330520"/>
              <a:gd name="connsiteX74" fmla="*/ 584616 w 2263515"/>
              <a:gd name="connsiteY74" fmla="*/ 1855184 h 2330520"/>
              <a:gd name="connsiteX75" fmla="*/ 629587 w 2263515"/>
              <a:gd name="connsiteY75" fmla="*/ 1945125 h 2330520"/>
              <a:gd name="connsiteX76" fmla="*/ 599606 w 2263515"/>
              <a:gd name="connsiteY76" fmla="*/ 1975105 h 2330520"/>
              <a:gd name="connsiteX77" fmla="*/ 494675 w 2263515"/>
              <a:gd name="connsiteY77" fmla="*/ 1960115 h 2330520"/>
              <a:gd name="connsiteX78" fmla="*/ 404734 w 2263515"/>
              <a:gd name="connsiteY78" fmla="*/ 1900155 h 2330520"/>
              <a:gd name="connsiteX79" fmla="*/ 359764 w 2263515"/>
              <a:gd name="connsiteY79" fmla="*/ 1915145 h 2330520"/>
              <a:gd name="connsiteX80" fmla="*/ 374754 w 2263515"/>
              <a:gd name="connsiteY80" fmla="*/ 1975105 h 2330520"/>
              <a:gd name="connsiteX81" fmla="*/ 434715 w 2263515"/>
              <a:gd name="connsiteY81" fmla="*/ 2035066 h 2330520"/>
              <a:gd name="connsiteX82" fmla="*/ 464695 w 2263515"/>
              <a:gd name="connsiteY82" fmla="*/ 2080037 h 2330520"/>
              <a:gd name="connsiteX83" fmla="*/ 449705 w 2263515"/>
              <a:gd name="connsiteY83" fmla="*/ 2125007 h 2330520"/>
              <a:gd name="connsiteX84" fmla="*/ 284813 w 2263515"/>
              <a:gd name="connsiteY84" fmla="*/ 2065046 h 2330520"/>
              <a:gd name="connsiteX85" fmla="*/ 239842 w 2263515"/>
              <a:gd name="connsiteY85" fmla="*/ 2035066 h 2330520"/>
              <a:gd name="connsiteX86" fmla="*/ 209862 w 2263515"/>
              <a:gd name="connsiteY86" fmla="*/ 2080037 h 2330520"/>
              <a:gd name="connsiteX87" fmla="*/ 194872 w 2263515"/>
              <a:gd name="connsiteY87" fmla="*/ 2319879 h 2330520"/>
              <a:gd name="connsiteX88" fmla="*/ 74951 w 2263515"/>
              <a:gd name="connsiteY88" fmla="*/ 2289899 h 2330520"/>
              <a:gd name="connsiteX89" fmla="*/ 44970 w 2263515"/>
              <a:gd name="connsiteY89" fmla="*/ 2259919 h 2330520"/>
              <a:gd name="connsiteX90" fmla="*/ 0 w 2263515"/>
              <a:gd name="connsiteY90" fmla="*/ 2244928 h 233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263515" h="2330520">
                <a:moveTo>
                  <a:pt x="2263515" y="71355"/>
                </a:moveTo>
                <a:cubicBezTo>
                  <a:pt x="2160427" y="2629"/>
                  <a:pt x="2207757" y="0"/>
                  <a:pt x="2128603" y="26384"/>
                </a:cubicBezTo>
                <a:cubicBezTo>
                  <a:pt x="2163670" y="201723"/>
                  <a:pt x="2115977" y="35321"/>
                  <a:pt x="2173574" y="131315"/>
                </a:cubicBezTo>
                <a:cubicBezTo>
                  <a:pt x="2181704" y="144864"/>
                  <a:pt x="2181498" y="162153"/>
                  <a:pt x="2188564" y="176286"/>
                </a:cubicBezTo>
                <a:cubicBezTo>
                  <a:pt x="2196621" y="192400"/>
                  <a:pt x="2208551" y="206266"/>
                  <a:pt x="2218544" y="221256"/>
                </a:cubicBezTo>
                <a:cubicBezTo>
                  <a:pt x="2213547" y="246240"/>
                  <a:pt x="2221570" y="278191"/>
                  <a:pt x="2203554" y="296207"/>
                </a:cubicBezTo>
                <a:cubicBezTo>
                  <a:pt x="2192381" y="307380"/>
                  <a:pt x="2172716" y="288283"/>
                  <a:pt x="2158583" y="281217"/>
                </a:cubicBezTo>
                <a:cubicBezTo>
                  <a:pt x="2142469" y="273160"/>
                  <a:pt x="2127292" y="262961"/>
                  <a:pt x="2113613" y="251237"/>
                </a:cubicBezTo>
                <a:cubicBezTo>
                  <a:pt x="2092152" y="232842"/>
                  <a:pt x="2053652" y="191276"/>
                  <a:pt x="2053652" y="191276"/>
                </a:cubicBezTo>
                <a:cubicBezTo>
                  <a:pt x="2023672" y="196273"/>
                  <a:pt x="1978790" y="179877"/>
                  <a:pt x="1963711" y="206266"/>
                </a:cubicBezTo>
                <a:cubicBezTo>
                  <a:pt x="1926394" y="271571"/>
                  <a:pt x="2009010" y="302465"/>
                  <a:pt x="2038662" y="326187"/>
                </a:cubicBezTo>
                <a:cubicBezTo>
                  <a:pt x="2049698" y="335016"/>
                  <a:pt x="2058649" y="346174"/>
                  <a:pt x="2068642" y="356168"/>
                </a:cubicBezTo>
                <a:cubicBezTo>
                  <a:pt x="2072765" y="368536"/>
                  <a:pt x="2108525" y="431119"/>
                  <a:pt x="2053652" y="431119"/>
                </a:cubicBezTo>
                <a:cubicBezTo>
                  <a:pt x="2038373" y="431119"/>
                  <a:pt x="1996532" y="358440"/>
                  <a:pt x="1993692" y="356168"/>
                </a:cubicBezTo>
                <a:cubicBezTo>
                  <a:pt x="1983919" y="348350"/>
                  <a:pt x="1892675" y="327166"/>
                  <a:pt x="1888761" y="326187"/>
                </a:cubicBezTo>
                <a:cubicBezTo>
                  <a:pt x="1868774" y="331184"/>
                  <a:pt x="1838014" y="322751"/>
                  <a:pt x="1828800" y="341178"/>
                </a:cubicBezTo>
                <a:cubicBezTo>
                  <a:pt x="1792622" y="413533"/>
                  <a:pt x="1853275" y="419290"/>
                  <a:pt x="1888761" y="431119"/>
                </a:cubicBezTo>
                <a:lnTo>
                  <a:pt x="1918741" y="521060"/>
                </a:lnTo>
                <a:lnTo>
                  <a:pt x="1933731" y="566030"/>
                </a:lnTo>
                <a:cubicBezTo>
                  <a:pt x="1928734" y="581020"/>
                  <a:pt x="1934235" y="607902"/>
                  <a:pt x="1918741" y="611001"/>
                </a:cubicBezTo>
                <a:cubicBezTo>
                  <a:pt x="1755570" y="643635"/>
                  <a:pt x="1819192" y="604595"/>
                  <a:pt x="1738859" y="551040"/>
                </a:cubicBezTo>
                <a:cubicBezTo>
                  <a:pt x="1725957" y="542439"/>
                  <a:pt x="1641923" y="523059"/>
                  <a:pt x="1633928" y="521060"/>
                </a:cubicBezTo>
                <a:cubicBezTo>
                  <a:pt x="1565135" y="538258"/>
                  <a:pt x="1550281" y="520759"/>
                  <a:pt x="1588957" y="611001"/>
                </a:cubicBezTo>
                <a:cubicBezTo>
                  <a:pt x="1594524" y="623991"/>
                  <a:pt x="1607632" y="632501"/>
                  <a:pt x="1618938" y="640981"/>
                </a:cubicBezTo>
                <a:cubicBezTo>
                  <a:pt x="1647764" y="662600"/>
                  <a:pt x="1708879" y="700942"/>
                  <a:pt x="1708879" y="700942"/>
                </a:cubicBezTo>
                <a:cubicBezTo>
                  <a:pt x="1713315" y="707597"/>
                  <a:pt x="1774646" y="773956"/>
                  <a:pt x="1723869" y="790882"/>
                </a:cubicBezTo>
                <a:cubicBezTo>
                  <a:pt x="1699698" y="798939"/>
                  <a:pt x="1673902" y="780889"/>
                  <a:pt x="1648918" y="775892"/>
                </a:cubicBezTo>
                <a:cubicBezTo>
                  <a:pt x="1545830" y="707167"/>
                  <a:pt x="1593160" y="727326"/>
                  <a:pt x="1514006" y="700942"/>
                </a:cubicBezTo>
                <a:cubicBezTo>
                  <a:pt x="1497823" y="725217"/>
                  <a:pt x="1458541" y="758502"/>
                  <a:pt x="1499016" y="790882"/>
                </a:cubicBezTo>
                <a:cubicBezTo>
                  <a:pt x="1515104" y="803752"/>
                  <a:pt x="1538990" y="800876"/>
                  <a:pt x="1558977" y="805873"/>
                </a:cubicBezTo>
                <a:lnTo>
                  <a:pt x="1588957" y="895814"/>
                </a:lnTo>
                <a:lnTo>
                  <a:pt x="1603947" y="940784"/>
                </a:lnTo>
                <a:cubicBezTo>
                  <a:pt x="1598950" y="965768"/>
                  <a:pt x="1612239" y="1005387"/>
                  <a:pt x="1588957" y="1015735"/>
                </a:cubicBezTo>
                <a:cubicBezTo>
                  <a:pt x="1507816" y="1051798"/>
                  <a:pt x="1478996" y="1010705"/>
                  <a:pt x="1439056" y="970764"/>
                </a:cubicBezTo>
                <a:cubicBezTo>
                  <a:pt x="1434059" y="955774"/>
                  <a:pt x="1433936" y="938132"/>
                  <a:pt x="1424065" y="925794"/>
                </a:cubicBezTo>
                <a:cubicBezTo>
                  <a:pt x="1382735" y="874133"/>
                  <a:pt x="1348059" y="900987"/>
                  <a:pt x="1289154" y="910804"/>
                </a:cubicBezTo>
                <a:cubicBezTo>
                  <a:pt x="1294151" y="945781"/>
                  <a:pt x="1288343" y="984133"/>
                  <a:pt x="1304144" y="1015735"/>
                </a:cubicBezTo>
                <a:cubicBezTo>
                  <a:pt x="1311211" y="1029868"/>
                  <a:pt x="1335396" y="1022885"/>
                  <a:pt x="1349115" y="1030725"/>
                </a:cubicBezTo>
                <a:cubicBezTo>
                  <a:pt x="1390682" y="1054478"/>
                  <a:pt x="1408209" y="1074830"/>
                  <a:pt x="1439056" y="1105676"/>
                </a:cubicBezTo>
                <a:cubicBezTo>
                  <a:pt x="1413346" y="1208511"/>
                  <a:pt x="1441004" y="1181929"/>
                  <a:pt x="1274164" y="1150646"/>
                </a:cubicBezTo>
                <a:cubicBezTo>
                  <a:pt x="1243103" y="1144822"/>
                  <a:pt x="1184223" y="1120666"/>
                  <a:pt x="1184223" y="1120666"/>
                </a:cubicBezTo>
                <a:cubicBezTo>
                  <a:pt x="1177880" y="1114323"/>
                  <a:pt x="1128731" y="1047299"/>
                  <a:pt x="1109272" y="1105676"/>
                </a:cubicBezTo>
                <a:cubicBezTo>
                  <a:pt x="1101215" y="1129847"/>
                  <a:pt x="1115316" y="1156771"/>
                  <a:pt x="1124262" y="1180627"/>
                </a:cubicBezTo>
                <a:cubicBezTo>
                  <a:pt x="1140917" y="1225042"/>
                  <a:pt x="1162571" y="1231150"/>
                  <a:pt x="1199213" y="1255578"/>
                </a:cubicBezTo>
                <a:cubicBezTo>
                  <a:pt x="1223692" y="1292296"/>
                  <a:pt x="1244183" y="1312109"/>
                  <a:pt x="1244183" y="1360509"/>
                </a:cubicBezTo>
                <a:cubicBezTo>
                  <a:pt x="1244183" y="1376310"/>
                  <a:pt x="1234190" y="1390489"/>
                  <a:pt x="1229193" y="1405479"/>
                </a:cubicBezTo>
                <a:cubicBezTo>
                  <a:pt x="1188565" y="1397353"/>
                  <a:pt x="1138680" y="1397270"/>
                  <a:pt x="1109272" y="1360509"/>
                </a:cubicBezTo>
                <a:cubicBezTo>
                  <a:pt x="1099401" y="1348170"/>
                  <a:pt x="1102412" y="1329087"/>
                  <a:pt x="1094282" y="1315538"/>
                </a:cubicBezTo>
                <a:cubicBezTo>
                  <a:pt x="1070698" y="1276232"/>
                  <a:pt x="1047451" y="1281346"/>
                  <a:pt x="1004341" y="1270568"/>
                </a:cubicBezTo>
                <a:cubicBezTo>
                  <a:pt x="999931" y="1266158"/>
                  <a:pt x="946688" y="1195036"/>
                  <a:pt x="929390" y="1255578"/>
                </a:cubicBezTo>
                <a:cubicBezTo>
                  <a:pt x="921040" y="1284802"/>
                  <a:pt x="933708" y="1317060"/>
                  <a:pt x="944380" y="1345519"/>
                </a:cubicBezTo>
                <a:cubicBezTo>
                  <a:pt x="951499" y="1364504"/>
                  <a:pt x="1007983" y="1397914"/>
                  <a:pt x="1019331" y="1405479"/>
                </a:cubicBezTo>
                <a:cubicBezTo>
                  <a:pt x="1048644" y="1449449"/>
                  <a:pt x="1081840" y="1477032"/>
                  <a:pt x="1034321" y="1540391"/>
                </a:cubicBezTo>
                <a:cubicBezTo>
                  <a:pt x="1025841" y="1551697"/>
                  <a:pt x="1015377" y="1519239"/>
                  <a:pt x="1004341" y="1510410"/>
                </a:cubicBezTo>
                <a:cubicBezTo>
                  <a:pt x="990273" y="1499155"/>
                  <a:pt x="974360" y="1490423"/>
                  <a:pt x="959370" y="1480430"/>
                </a:cubicBezTo>
                <a:cubicBezTo>
                  <a:pt x="949377" y="1465440"/>
                  <a:pt x="943458" y="1446714"/>
                  <a:pt x="929390" y="1435460"/>
                </a:cubicBezTo>
                <a:cubicBezTo>
                  <a:pt x="892513" y="1405958"/>
                  <a:pt x="847889" y="1427776"/>
                  <a:pt x="809469" y="1435460"/>
                </a:cubicBezTo>
                <a:cubicBezTo>
                  <a:pt x="814466" y="1460443"/>
                  <a:pt x="812086" y="1488138"/>
                  <a:pt x="824459" y="1510410"/>
                </a:cubicBezTo>
                <a:cubicBezTo>
                  <a:pt x="838186" y="1535119"/>
                  <a:pt x="868741" y="1546852"/>
                  <a:pt x="884420" y="1570371"/>
                </a:cubicBezTo>
                <a:lnTo>
                  <a:pt x="914400" y="1615342"/>
                </a:lnTo>
                <a:cubicBezTo>
                  <a:pt x="904407" y="1630332"/>
                  <a:pt x="901511" y="1654615"/>
                  <a:pt x="884420" y="1660312"/>
                </a:cubicBezTo>
                <a:cubicBezTo>
                  <a:pt x="864875" y="1666827"/>
                  <a:pt x="843395" y="1653437"/>
                  <a:pt x="824459" y="1645322"/>
                </a:cubicBezTo>
                <a:cubicBezTo>
                  <a:pt x="807900" y="1638225"/>
                  <a:pt x="795602" y="1623399"/>
                  <a:pt x="779488" y="1615342"/>
                </a:cubicBezTo>
                <a:cubicBezTo>
                  <a:pt x="655364" y="1553279"/>
                  <a:pt x="818428" y="1656290"/>
                  <a:pt x="689547" y="1570371"/>
                </a:cubicBezTo>
                <a:cubicBezTo>
                  <a:pt x="679554" y="1585361"/>
                  <a:pt x="650629" y="1599700"/>
                  <a:pt x="659567" y="1615342"/>
                </a:cubicBezTo>
                <a:cubicBezTo>
                  <a:pt x="677444" y="1646626"/>
                  <a:pt x="719528" y="1655315"/>
                  <a:pt x="749508" y="1675302"/>
                </a:cubicBezTo>
                <a:lnTo>
                  <a:pt x="794479" y="1705282"/>
                </a:lnTo>
                <a:cubicBezTo>
                  <a:pt x="789482" y="1750253"/>
                  <a:pt x="803469" y="1801824"/>
                  <a:pt x="779488" y="1840194"/>
                </a:cubicBezTo>
                <a:cubicBezTo>
                  <a:pt x="768569" y="1857664"/>
                  <a:pt x="737955" y="1834417"/>
                  <a:pt x="719528" y="1825204"/>
                </a:cubicBezTo>
                <a:cubicBezTo>
                  <a:pt x="699981" y="1815430"/>
                  <a:pt x="648355" y="1739581"/>
                  <a:pt x="644577" y="1735263"/>
                </a:cubicBezTo>
                <a:cubicBezTo>
                  <a:pt x="625964" y="1713991"/>
                  <a:pt x="584616" y="1675302"/>
                  <a:pt x="584616" y="1675302"/>
                </a:cubicBezTo>
                <a:cubicBezTo>
                  <a:pt x="559632" y="1680299"/>
                  <a:pt x="531786" y="1677651"/>
                  <a:pt x="509665" y="1690292"/>
                </a:cubicBezTo>
                <a:cubicBezTo>
                  <a:pt x="466472" y="1714974"/>
                  <a:pt x="477357" y="1760588"/>
                  <a:pt x="494675" y="1795223"/>
                </a:cubicBezTo>
                <a:cubicBezTo>
                  <a:pt x="500996" y="1807864"/>
                  <a:pt x="512897" y="1817364"/>
                  <a:pt x="524656" y="1825204"/>
                </a:cubicBezTo>
                <a:cubicBezTo>
                  <a:pt x="543249" y="1837599"/>
                  <a:pt x="564629" y="1845191"/>
                  <a:pt x="584616" y="1855184"/>
                </a:cubicBezTo>
                <a:cubicBezTo>
                  <a:pt x="594330" y="1869756"/>
                  <a:pt x="634361" y="1921255"/>
                  <a:pt x="629587" y="1945125"/>
                </a:cubicBezTo>
                <a:cubicBezTo>
                  <a:pt x="626815" y="1958983"/>
                  <a:pt x="609600" y="1965112"/>
                  <a:pt x="599606" y="1975105"/>
                </a:cubicBezTo>
                <a:cubicBezTo>
                  <a:pt x="564629" y="1970108"/>
                  <a:pt x="527652" y="1972798"/>
                  <a:pt x="494675" y="1960115"/>
                </a:cubicBezTo>
                <a:cubicBezTo>
                  <a:pt x="461045" y="1947180"/>
                  <a:pt x="404734" y="1900155"/>
                  <a:pt x="404734" y="1900155"/>
                </a:cubicBezTo>
                <a:cubicBezTo>
                  <a:pt x="389744" y="1905152"/>
                  <a:pt x="365632" y="1900474"/>
                  <a:pt x="359764" y="1915145"/>
                </a:cubicBezTo>
                <a:cubicBezTo>
                  <a:pt x="352113" y="1934273"/>
                  <a:pt x="363835" y="1957635"/>
                  <a:pt x="374754" y="1975105"/>
                </a:cubicBezTo>
                <a:cubicBezTo>
                  <a:pt x="389735" y="1999074"/>
                  <a:pt x="419036" y="2011547"/>
                  <a:pt x="434715" y="2035066"/>
                </a:cubicBezTo>
                <a:lnTo>
                  <a:pt x="464695" y="2080037"/>
                </a:lnTo>
                <a:cubicBezTo>
                  <a:pt x="459698" y="2095027"/>
                  <a:pt x="465199" y="2121908"/>
                  <a:pt x="449705" y="2125007"/>
                </a:cubicBezTo>
                <a:cubicBezTo>
                  <a:pt x="278865" y="2159175"/>
                  <a:pt x="347067" y="2127300"/>
                  <a:pt x="284813" y="2065046"/>
                </a:cubicBezTo>
                <a:cubicBezTo>
                  <a:pt x="272074" y="2052307"/>
                  <a:pt x="254832" y="2045059"/>
                  <a:pt x="239842" y="2035066"/>
                </a:cubicBezTo>
                <a:cubicBezTo>
                  <a:pt x="229849" y="2050056"/>
                  <a:pt x="212672" y="2062241"/>
                  <a:pt x="209862" y="2080037"/>
                </a:cubicBezTo>
                <a:cubicBezTo>
                  <a:pt x="197369" y="2159160"/>
                  <a:pt x="224622" y="2245505"/>
                  <a:pt x="194872" y="2319879"/>
                </a:cubicBezTo>
                <a:cubicBezTo>
                  <a:pt x="190616" y="2330520"/>
                  <a:pt x="90641" y="2295129"/>
                  <a:pt x="74951" y="2289899"/>
                </a:cubicBezTo>
                <a:cubicBezTo>
                  <a:pt x="64957" y="2279906"/>
                  <a:pt x="57089" y="2267190"/>
                  <a:pt x="44970" y="2259919"/>
                </a:cubicBezTo>
                <a:cubicBezTo>
                  <a:pt x="31421" y="2251789"/>
                  <a:pt x="0" y="2244928"/>
                  <a:pt x="0" y="2244928"/>
                </a:cubicBezTo>
              </a:path>
            </a:pathLst>
          </a:custGeom>
          <a:ln w="2222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da-DK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kstboks 12"/>
          <p:cNvSpPr txBox="1"/>
          <p:nvPr/>
        </p:nvSpPr>
        <p:spPr>
          <a:xfrm>
            <a:off x="6672064" y="2636912"/>
            <a:ext cx="1512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a-DK" dirty="0">
                <a:solidFill>
                  <a:prstClr val="black"/>
                </a:solidFill>
                <a:latin typeface="Calibri"/>
              </a:rPr>
              <a:t>Kortbølget stråling – LYS. Kommer uhindret til Jorden</a:t>
            </a:r>
          </a:p>
        </p:txBody>
      </p:sp>
      <p:sp>
        <p:nvSpPr>
          <p:cNvPr id="16" name="Tekstboks 15"/>
          <p:cNvSpPr txBox="1"/>
          <p:nvPr/>
        </p:nvSpPr>
        <p:spPr>
          <a:xfrm>
            <a:off x="6096000" y="4293097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a-DK" dirty="0">
                <a:solidFill>
                  <a:prstClr val="black"/>
                </a:solidFill>
                <a:latin typeface="Calibri"/>
              </a:rPr>
              <a:t>Lysets energi opvarmer jorden</a:t>
            </a:r>
          </a:p>
        </p:txBody>
      </p:sp>
      <p:sp>
        <p:nvSpPr>
          <p:cNvPr id="17" name="Kombinationstegning 16"/>
          <p:cNvSpPr/>
          <p:nvPr/>
        </p:nvSpPr>
        <p:spPr>
          <a:xfrm>
            <a:off x="4410075" y="1845740"/>
            <a:ext cx="1077036" cy="1659461"/>
          </a:xfrm>
          <a:custGeom>
            <a:avLst/>
            <a:gdLst>
              <a:gd name="connsiteX0" fmla="*/ 457200 w 1077036"/>
              <a:gd name="connsiteY0" fmla="*/ 1659461 h 1659461"/>
              <a:gd name="connsiteX1" fmla="*/ 323850 w 1077036"/>
              <a:gd name="connsiteY1" fmla="*/ 1649936 h 1659461"/>
              <a:gd name="connsiteX2" fmla="*/ 209550 w 1077036"/>
              <a:gd name="connsiteY2" fmla="*/ 1630886 h 1659461"/>
              <a:gd name="connsiteX3" fmla="*/ 133350 w 1077036"/>
              <a:gd name="connsiteY3" fmla="*/ 1602311 h 1659461"/>
              <a:gd name="connsiteX4" fmla="*/ 104775 w 1077036"/>
              <a:gd name="connsiteY4" fmla="*/ 1583261 h 1659461"/>
              <a:gd name="connsiteX5" fmla="*/ 85725 w 1077036"/>
              <a:gd name="connsiteY5" fmla="*/ 1554686 h 1659461"/>
              <a:gd name="connsiteX6" fmla="*/ 57150 w 1077036"/>
              <a:gd name="connsiteY6" fmla="*/ 1507061 h 1659461"/>
              <a:gd name="connsiteX7" fmla="*/ 28575 w 1077036"/>
              <a:gd name="connsiteY7" fmla="*/ 1468961 h 1659461"/>
              <a:gd name="connsiteX8" fmla="*/ 76200 w 1077036"/>
              <a:gd name="connsiteY8" fmla="*/ 1278461 h 1659461"/>
              <a:gd name="connsiteX9" fmla="*/ 133350 w 1077036"/>
              <a:gd name="connsiteY9" fmla="*/ 1268936 h 1659461"/>
              <a:gd name="connsiteX10" fmla="*/ 333375 w 1077036"/>
              <a:gd name="connsiteY10" fmla="*/ 1278461 h 1659461"/>
              <a:gd name="connsiteX11" fmla="*/ 466725 w 1077036"/>
              <a:gd name="connsiteY11" fmla="*/ 1316561 h 1659461"/>
              <a:gd name="connsiteX12" fmla="*/ 514350 w 1077036"/>
              <a:gd name="connsiteY12" fmla="*/ 1326086 h 1659461"/>
              <a:gd name="connsiteX13" fmla="*/ 647700 w 1077036"/>
              <a:gd name="connsiteY13" fmla="*/ 1345136 h 1659461"/>
              <a:gd name="connsiteX14" fmla="*/ 685800 w 1077036"/>
              <a:gd name="connsiteY14" fmla="*/ 1354661 h 1659461"/>
              <a:gd name="connsiteX15" fmla="*/ 923925 w 1077036"/>
              <a:gd name="connsiteY15" fmla="*/ 1345136 h 1659461"/>
              <a:gd name="connsiteX16" fmla="*/ 962025 w 1077036"/>
              <a:gd name="connsiteY16" fmla="*/ 1316561 h 1659461"/>
              <a:gd name="connsiteX17" fmla="*/ 1009650 w 1077036"/>
              <a:gd name="connsiteY17" fmla="*/ 1249886 h 1659461"/>
              <a:gd name="connsiteX18" fmla="*/ 971550 w 1077036"/>
              <a:gd name="connsiteY18" fmla="*/ 1087961 h 1659461"/>
              <a:gd name="connsiteX19" fmla="*/ 895350 w 1077036"/>
              <a:gd name="connsiteY19" fmla="*/ 1068911 h 1659461"/>
              <a:gd name="connsiteX20" fmla="*/ 819150 w 1077036"/>
              <a:gd name="connsiteY20" fmla="*/ 1049861 h 1659461"/>
              <a:gd name="connsiteX21" fmla="*/ 781050 w 1077036"/>
              <a:gd name="connsiteY21" fmla="*/ 1040336 h 1659461"/>
              <a:gd name="connsiteX22" fmla="*/ 714375 w 1077036"/>
              <a:gd name="connsiteY22" fmla="*/ 1011761 h 1659461"/>
              <a:gd name="connsiteX23" fmla="*/ 628650 w 1077036"/>
              <a:gd name="connsiteY23" fmla="*/ 983186 h 1659461"/>
              <a:gd name="connsiteX24" fmla="*/ 542925 w 1077036"/>
              <a:gd name="connsiteY24" fmla="*/ 964136 h 1659461"/>
              <a:gd name="connsiteX25" fmla="*/ 276225 w 1077036"/>
              <a:gd name="connsiteY25" fmla="*/ 954611 h 1659461"/>
              <a:gd name="connsiteX26" fmla="*/ 247650 w 1077036"/>
              <a:gd name="connsiteY26" fmla="*/ 945086 h 1659461"/>
              <a:gd name="connsiteX27" fmla="*/ 95250 w 1077036"/>
              <a:gd name="connsiteY27" fmla="*/ 926036 h 1659461"/>
              <a:gd name="connsiteX28" fmla="*/ 66675 w 1077036"/>
              <a:gd name="connsiteY28" fmla="*/ 906986 h 1659461"/>
              <a:gd name="connsiteX29" fmla="*/ 66675 w 1077036"/>
              <a:gd name="connsiteY29" fmla="*/ 773636 h 1659461"/>
              <a:gd name="connsiteX30" fmla="*/ 133350 w 1077036"/>
              <a:gd name="connsiteY30" fmla="*/ 764111 h 1659461"/>
              <a:gd name="connsiteX31" fmla="*/ 209550 w 1077036"/>
              <a:gd name="connsiteY31" fmla="*/ 745061 h 1659461"/>
              <a:gd name="connsiteX32" fmla="*/ 923925 w 1077036"/>
              <a:gd name="connsiteY32" fmla="*/ 735536 h 1659461"/>
              <a:gd name="connsiteX33" fmla="*/ 990600 w 1077036"/>
              <a:gd name="connsiteY33" fmla="*/ 706961 h 1659461"/>
              <a:gd name="connsiteX34" fmla="*/ 1009650 w 1077036"/>
              <a:gd name="connsiteY34" fmla="*/ 678386 h 1659461"/>
              <a:gd name="connsiteX35" fmla="*/ 1000125 w 1077036"/>
              <a:gd name="connsiteY35" fmla="*/ 611711 h 1659461"/>
              <a:gd name="connsiteX36" fmla="*/ 914400 w 1077036"/>
              <a:gd name="connsiteY36" fmla="*/ 545036 h 1659461"/>
              <a:gd name="connsiteX37" fmla="*/ 857250 w 1077036"/>
              <a:gd name="connsiteY37" fmla="*/ 525986 h 1659461"/>
              <a:gd name="connsiteX38" fmla="*/ 828675 w 1077036"/>
              <a:gd name="connsiteY38" fmla="*/ 516461 h 1659461"/>
              <a:gd name="connsiteX39" fmla="*/ 590550 w 1077036"/>
              <a:gd name="connsiteY39" fmla="*/ 525986 h 1659461"/>
              <a:gd name="connsiteX40" fmla="*/ 409575 w 1077036"/>
              <a:gd name="connsiteY40" fmla="*/ 535511 h 1659461"/>
              <a:gd name="connsiteX41" fmla="*/ 142875 w 1077036"/>
              <a:gd name="connsiteY41" fmla="*/ 525986 h 1659461"/>
              <a:gd name="connsiteX42" fmla="*/ 114300 w 1077036"/>
              <a:gd name="connsiteY42" fmla="*/ 506936 h 1659461"/>
              <a:gd name="connsiteX43" fmla="*/ 57150 w 1077036"/>
              <a:gd name="connsiteY43" fmla="*/ 497411 h 1659461"/>
              <a:gd name="connsiteX44" fmla="*/ 28575 w 1077036"/>
              <a:gd name="connsiteY44" fmla="*/ 487886 h 1659461"/>
              <a:gd name="connsiteX45" fmla="*/ 0 w 1077036"/>
              <a:gd name="connsiteY45" fmla="*/ 430736 h 1659461"/>
              <a:gd name="connsiteX46" fmla="*/ 9525 w 1077036"/>
              <a:gd name="connsiteY46" fmla="*/ 392636 h 1659461"/>
              <a:gd name="connsiteX47" fmla="*/ 47625 w 1077036"/>
              <a:gd name="connsiteY47" fmla="*/ 383111 h 1659461"/>
              <a:gd name="connsiteX48" fmla="*/ 95250 w 1077036"/>
              <a:gd name="connsiteY48" fmla="*/ 373586 h 1659461"/>
              <a:gd name="connsiteX49" fmla="*/ 200025 w 1077036"/>
              <a:gd name="connsiteY49" fmla="*/ 335486 h 1659461"/>
              <a:gd name="connsiteX50" fmla="*/ 238125 w 1077036"/>
              <a:gd name="connsiteY50" fmla="*/ 325961 h 1659461"/>
              <a:gd name="connsiteX51" fmla="*/ 266700 w 1077036"/>
              <a:gd name="connsiteY51" fmla="*/ 316436 h 1659461"/>
              <a:gd name="connsiteX52" fmla="*/ 371475 w 1077036"/>
              <a:gd name="connsiteY52" fmla="*/ 306911 h 1659461"/>
              <a:gd name="connsiteX53" fmla="*/ 400050 w 1077036"/>
              <a:gd name="connsiteY53" fmla="*/ 297386 h 1659461"/>
              <a:gd name="connsiteX54" fmla="*/ 752475 w 1077036"/>
              <a:gd name="connsiteY54" fmla="*/ 297386 h 1659461"/>
              <a:gd name="connsiteX55" fmla="*/ 981075 w 1077036"/>
              <a:gd name="connsiteY55" fmla="*/ 287861 h 1659461"/>
              <a:gd name="connsiteX56" fmla="*/ 1009650 w 1077036"/>
              <a:gd name="connsiteY56" fmla="*/ 278336 h 1659461"/>
              <a:gd name="connsiteX57" fmla="*/ 1038225 w 1077036"/>
              <a:gd name="connsiteY57" fmla="*/ 259286 h 1659461"/>
              <a:gd name="connsiteX58" fmla="*/ 1057275 w 1077036"/>
              <a:gd name="connsiteY58" fmla="*/ 230711 h 1659461"/>
              <a:gd name="connsiteX59" fmla="*/ 1076325 w 1077036"/>
              <a:gd name="connsiteY59" fmla="*/ 173561 h 1659461"/>
              <a:gd name="connsiteX60" fmla="*/ 1066800 w 1077036"/>
              <a:gd name="connsiteY60" fmla="*/ 116411 h 1659461"/>
              <a:gd name="connsiteX61" fmla="*/ 1028700 w 1077036"/>
              <a:gd name="connsiteY61" fmla="*/ 97361 h 1659461"/>
              <a:gd name="connsiteX62" fmla="*/ 952500 w 1077036"/>
              <a:gd name="connsiteY62" fmla="*/ 78311 h 1659461"/>
              <a:gd name="connsiteX63" fmla="*/ 857250 w 1077036"/>
              <a:gd name="connsiteY63" fmla="*/ 49736 h 1659461"/>
              <a:gd name="connsiteX64" fmla="*/ 800100 w 1077036"/>
              <a:gd name="connsiteY64" fmla="*/ 40211 h 1659461"/>
              <a:gd name="connsiteX65" fmla="*/ 752475 w 1077036"/>
              <a:gd name="connsiteY65" fmla="*/ 21161 h 1659461"/>
              <a:gd name="connsiteX66" fmla="*/ 390525 w 1077036"/>
              <a:gd name="connsiteY66" fmla="*/ 21161 h 1659461"/>
              <a:gd name="connsiteX67" fmla="*/ 219075 w 1077036"/>
              <a:gd name="connsiteY67" fmla="*/ 30686 h 165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077036" h="1659461">
                <a:moveTo>
                  <a:pt x="457200" y="1659461"/>
                </a:moveTo>
                <a:cubicBezTo>
                  <a:pt x="412750" y="1656286"/>
                  <a:pt x="368120" y="1655044"/>
                  <a:pt x="323850" y="1649936"/>
                </a:cubicBezTo>
                <a:cubicBezTo>
                  <a:pt x="285479" y="1645509"/>
                  <a:pt x="209550" y="1630886"/>
                  <a:pt x="209550" y="1630886"/>
                </a:cubicBezTo>
                <a:cubicBezTo>
                  <a:pt x="142537" y="1586210"/>
                  <a:pt x="227511" y="1637621"/>
                  <a:pt x="133350" y="1602311"/>
                </a:cubicBezTo>
                <a:cubicBezTo>
                  <a:pt x="122631" y="1598291"/>
                  <a:pt x="114300" y="1589611"/>
                  <a:pt x="104775" y="1583261"/>
                </a:cubicBezTo>
                <a:cubicBezTo>
                  <a:pt x="98425" y="1573736"/>
                  <a:pt x="91792" y="1564394"/>
                  <a:pt x="85725" y="1554686"/>
                </a:cubicBezTo>
                <a:cubicBezTo>
                  <a:pt x="75913" y="1538987"/>
                  <a:pt x="67419" y="1522465"/>
                  <a:pt x="57150" y="1507061"/>
                </a:cubicBezTo>
                <a:cubicBezTo>
                  <a:pt x="48344" y="1493852"/>
                  <a:pt x="38100" y="1481661"/>
                  <a:pt x="28575" y="1468961"/>
                </a:cubicBezTo>
                <a:cubicBezTo>
                  <a:pt x="34125" y="1419007"/>
                  <a:pt x="2720" y="1302954"/>
                  <a:pt x="76200" y="1278461"/>
                </a:cubicBezTo>
                <a:cubicBezTo>
                  <a:pt x="94522" y="1272354"/>
                  <a:pt x="114300" y="1272111"/>
                  <a:pt x="133350" y="1268936"/>
                </a:cubicBezTo>
                <a:cubicBezTo>
                  <a:pt x="200025" y="1272111"/>
                  <a:pt x="267295" y="1269021"/>
                  <a:pt x="333375" y="1278461"/>
                </a:cubicBezTo>
                <a:cubicBezTo>
                  <a:pt x="379139" y="1284999"/>
                  <a:pt x="421394" y="1307495"/>
                  <a:pt x="466725" y="1316561"/>
                </a:cubicBezTo>
                <a:lnTo>
                  <a:pt x="514350" y="1326086"/>
                </a:lnTo>
                <a:cubicBezTo>
                  <a:pt x="712211" y="1362061"/>
                  <a:pt x="399301" y="1303736"/>
                  <a:pt x="647700" y="1345136"/>
                </a:cubicBezTo>
                <a:cubicBezTo>
                  <a:pt x="660613" y="1347288"/>
                  <a:pt x="673100" y="1351486"/>
                  <a:pt x="685800" y="1354661"/>
                </a:cubicBezTo>
                <a:cubicBezTo>
                  <a:pt x="765175" y="1351486"/>
                  <a:pt x="845232" y="1355990"/>
                  <a:pt x="923925" y="1345136"/>
                </a:cubicBezTo>
                <a:cubicBezTo>
                  <a:pt x="939651" y="1342967"/>
                  <a:pt x="950800" y="1327786"/>
                  <a:pt x="962025" y="1316561"/>
                </a:cubicBezTo>
                <a:cubicBezTo>
                  <a:pt x="973840" y="1304746"/>
                  <a:pt x="998833" y="1266111"/>
                  <a:pt x="1009650" y="1249886"/>
                </a:cubicBezTo>
                <a:cubicBezTo>
                  <a:pt x="1008447" y="1241465"/>
                  <a:pt x="1010544" y="1119156"/>
                  <a:pt x="971550" y="1087961"/>
                </a:cubicBezTo>
                <a:cubicBezTo>
                  <a:pt x="961707" y="1080087"/>
                  <a:pt x="897850" y="1069488"/>
                  <a:pt x="895350" y="1068911"/>
                </a:cubicBezTo>
                <a:cubicBezTo>
                  <a:pt x="869839" y="1063024"/>
                  <a:pt x="844550" y="1056211"/>
                  <a:pt x="819150" y="1049861"/>
                </a:cubicBezTo>
                <a:cubicBezTo>
                  <a:pt x="806450" y="1046686"/>
                  <a:pt x="793469" y="1044476"/>
                  <a:pt x="781050" y="1040336"/>
                </a:cubicBezTo>
                <a:cubicBezTo>
                  <a:pt x="664100" y="1001353"/>
                  <a:pt x="867386" y="1070611"/>
                  <a:pt x="714375" y="1011761"/>
                </a:cubicBezTo>
                <a:cubicBezTo>
                  <a:pt x="686262" y="1000948"/>
                  <a:pt x="657225" y="992711"/>
                  <a:pt x="628650" y="983186"/>
                </a:cubicBezTo>
                <a:cubicBezTo>
                  <a:pt x="595448" y="972119"/>
                  <a:pt x="583636" y="966531"/>
                  <a:pt x="542925" y="964136"/>
                </a:cubicBezTo>
                <a:cubicBezTo>
                  <a:pt x="454122" y="958912"/>
                  <a:pt x="365125" y="957786"/>
                  <a:pt x="276225" y="954611"/>
                </a:cubicBezTo>
                <a:cubicBezTo>
                  <a:pt x="266700" y="951436"/>
                  <a:pt x="257495" y="947055"/>
                  <a:pt x="247650" y="945086"/>
                </a:cubicBezTo>
                <a:cubicBezTo>
                  <a:pt x="213673" y="938291"/>
                  <a:pt x="124966" y="929338"/>
                  <a:pt x="95250" y="926036"/>
                </a:cubicBezTo>
                <a:cubicBezTo>
                  <a:pt x="85725" y="919686"/>
                  <a:pt x="73025" y="916511"/>
                  <a:pt x="66675" y="906986"/>
                </a:cubicBezTo>
                <a:cubicBezTo>
                  <a:pt x="47726" y="878562"/>
                  <a:pt x="59956" y="782875"/>
                  <a:pt x="66675" y="773636"/>
                </a:cubicBezTo>
                <a:cubicBezTo>
                  <a:pt x="79880" y="755479"/>
                  <a:pt x="111335" y="768514"/>
                  <a:pt x="133350" y="764111"/>
                </a:cubicBezTo>
                <a:cubicBezTo>
                  <a:pt x="159023" y="758976"/>
                  <a:pt x="183371" y="745410"/>
                  <a:pt x="209550" y="745061"/>
                </a:cubicBezTo>
                <a:lnTo>
                  <a:pt x="923925" y="735536"/>
                </a:lnTo>
                <a:cubicBezTo>
                  <a:pt x="943777" y="728919"/>
                  <a:pt x="974907" y="720039"/>
                  <a:pt x="990600" y="706961"/>
                </a:cubicBezTo>
                <a:cubicBezTo>
                  <a:pt x="999394" y="699632"/>
                  <a:pt x="1003300" y="687911"/>
                  <a:pt x="1009650" y="678386"/>
                </a:cubicBezTo>
                <a:cubicBezTo>
                  <a:pt x="1006475" y="656161"/>
                  <a:pt x="1008463" y="632556"/>
                  <a:pt x="1000125" y="611711"/>
                </a:cubicBezTo>
                <a:cubicBezTo>
                  <a:pt x="992539" y="592745"/>
                  <a:pt x="919567" y="546758"/>
                  <a:pt x="914400" y="545036"/>
                </a:cubicBezTo>
                <a:lnTo>
                  <a:pt x="857250" y="525986"/>
                </a:lnTo>
                <a:lnTo>
                  <a:pt x="828675" y="516461"/>
                </a:lnTo>
                <a:lnTo>
                  <a:pt x="590550" y="525986"/>
                </a:lnTo>
                <a:cubicBezTo>
                  <a:pt x="530204" y="528729"/>
                  <a:pt x="469983" y="535511"/>
                  <a:pt x="409575" y="535511"/>
                </a:cubicBezTo>
                <a:cubicBezTo>
                  <a:pt x="320618" y="535511"/>
                  <a:pt x="231775" y="529161"/>
                  <a:pt x="142875" y="525986"/>
                </a:cubicBezTo>
                <a:cubicBezTo>
                  <a:pt x="133350" y="519636"/>
                  <a:pt x="125160" y="510556"/>
                  <a:pt x="114300" y="506936"/>
                </a:cubicBezTo>
                <a:cubicBezTo>
                  <a:pt x="95978" y="500829"/>
                  <a:pt x="76003" y="501601"/>
                  <a:pt x="57150" y="497411"/>
                </a:cubicBezTo>
                <a:cubicBezTo>
                  <a:pt x="47349" y="495233"/>
                  <a:pt x="38100" y="491061"/>
                  <a:pt x="28575" y="487886"/>
                </a:cubicBezTo>
                <a:cubicBezTo>
                  <a:pt x="18943" y="473439"/>
                  <a:pt x="0" y="450454"/>
                  <a:pt x="0" y="430736"/>
                </a:cubicBezTo>
                <a:cubicBezTo>
                  <a:pt x="0" y="417645"/>
                  <a:pt x="268" y="401893"/>
                  <a:pt x="9525" y="392636"/>
                </a:cubicBezTo>
                <a:cubicBezTo>
                  <a:pt x="18782" y="383379"/>
                  <a:pt x="34846" y="385951"/>
                  <a:pt x="47625" y="383111"/>
                </a:cubicBezTo>
                <a:cubicBezTo>
                  <a:pt x="63429" y="379599"/>
                  <a:pt x="79631" y="377846"/>
                  <a:pt x="95250" y="373586"/>
                </a:cubicBezTo>
                <a:cubicBezTo>
                  <a:pt x="180862" y="350237"/>
                  <a:pt x="123332" y="361050"/>
                  <a:pt x="200025" y="335486"/>
                </a:cubicBezTo>
                <a:cubicBezTo>
                  <a:pt x="212444" y="331346"/>
                  <a:pt x="225538" y="329557"/>
                  <a:pt x="238125" y="325961"/>
                </a:cubicBezTo>
                <a:cubicBezTo>
                  <a:pt x="247779" y="323203"/>
                  <a:pt x="256761" y="317856"/>
                  <a:pt x="266700" y="316436"/>
                </a:cubicBezTo>
                <a:cubicBezTo>
                  <a:pt x="301417" y="311476"/>
                  <a:pt x="336550" y="310086"/>
                  <a:pt x="371475" y="306911"/>
                </a:cubicBezTo>
                <a:cubicBezTo>
                  <a:pt x="381000" y="303736"/>
                  <a:pt x="390205" y="299355"/>
                  <a:pt x="400050" y="297386"/>
                </a:cubicBezTo>
                <a:cubicBezTo>
                  <a:pt x="521637" y="273069"/>
                  <a:pt x="611682" y="292693"/>
                  <a:pt x="752475" y="297386"/>
                </a:cubicBezTo>
                <a:cubicBezTo>
                  <a:pt x="828675" y="294211"/>
                  <a:pt x="905017" y="293495"/>
                  <a:pt x="981075" y="287861"/>
                </a:cubicBezTo>
                <a:cubicBezTo>
                  <a:pt x="991088" y="287119"/>
                  <a:pt x="1000670" y="282826"/>
                  <a:pt x="1009650" y="278336"/>
                </a:cubicBezTo>
                <a:cubicBezTo>
                  <a:pt x="1019889" y="273216"/>
                  <a:pt x="1028700" y="265636"/>
                  <a:pt x="1038225" y="259286"/>
                </a:cubicBezTo>
                <a:cubicBezTo>
                  <a:pt x="1044575" y="249761"/>
                  <a:pt x="1052626" y="241172"/>
                  <a:pt x="1057275" y="230711"/>
                </a:cubicBezTo>
                <a:cubicBezTo>
                  <a:pt x="1065430" y="212361"/>
                  <a:pt x="1076325" y="173561"/>
                  <a:pt x="1076325" y="173561"/>
                </a:cubicBezTo>
                <a:cubicBezTo>
                  <a:pt x="1073150" y="154511"/>
                  <a:pt x="1077036" y="132788"/>
                  <a:pt x="1066800" y="116411"/>
                </a:cubicBezTo>
                <a:cubicBezTo>
                  <a:pt x="1059275" y="104370"/>
                  <a:pt x="1042170" y="101851"/>
                  <a:pt x="1028700" y="97361"/>
                </a:cubicBezTo>
                <a:cubicBezTo>
                  <a:pt x="1003862" y="89082"/>
                  <a:pt x="977338" y="86590"/>
                  <a:pt x="952500" y="78311"/>
                </a:cubicBezTo>
                <a:cubicBezTo>
                  <a:pt x="916053" y="66162"/>
                  <a:pt x="893238" y="56934"/>
                  <a:pt x="857250" y="49736"/>
                </a:cubicBezTo>
                <a:cubicBezTo>
                  <a:pt x="838312" y="45948"/>
                  <a:pt x="819150" y="43386"/>
                  <a:pt x="800100" y="40211"/>
                </a:cubicBezTo>
                <a:cubicBezTo>
                  <a:pt x="784225" y="33861"/>
                  <a:pt x="769241" y="24514"/>
                  <a:pt x="752475" y="21161"/>
                </a:cubicBezTo>
                <a:cubicBezTo>
                  <a:pt x="646671" y="0"/>
                  <a:pt x="471767" y="18259"/>
                  <a:pt x="390525" y="21161"/>
                </a:cubicBezTo>
                <a:cubicBezTo>
                  <a:pt x="309302" y="41467"/>
                  <a:pt x="365516" y="30686"/>
                  <a:pt x="219075" y="30686"/>
                </a:cubicBezTo>
              </a:path>
            </a:pathLst>
          </a:cu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da-DK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Kombinationstegning 17"/>
          <p:cNvSpPr/>
          <p:nvPr/>
        </p:nvSpPr>
        <p:spPr>
          <a:xfrm>
            <a:off x="5667376" y="3514726"/>
            <a:ext cx="466595" cy="428625"/>
          </a:xfrm>
          <a:custGeom>
            <a:avLst/>
            <a:gdLst>
              <a:gd name="connsiteX0" fmla="*/ 180975 w 466595"/>
              <a:gd name="connsiteY0" fmla="*/ 428625 h 428625"/>
              <a:gd name="connsiteX1" fmla="*/ 161925 w 466595"/>
              <a:gd name="connsiteY1" fmla="*/ 390525 h 428625"/>
              <a:gd name="connsiteX2" fmla="*/ 104775 w 466595"/>
              <a:gd name="connsiteY2" fmla="*/ 333375 h 428625"/>
              <a:gd name="connsiteX3" fmla="*/ 57150 w 466595"/>
              <a:gd name="connsiteY3" fmla="*/ 276225 h 428625"/>
              <a:gd name="connsiteX4" fmla="*/ 28575 w 466595"/>
              <a:gd name="connsiteY4" fmla="*/ 190500 h 428625"/>
              <a:gd name="connsiteX5" fmla="*/ 19050 w 466595"/>
              <a:gd name="connsiteY5" fmla="*/ 161925 h 428625"/>
              <a:gd name="connsiteX6" fmla="*/ 0 w 466595"/>
              <a:gd name="connsiteY6" fmla="*/ 133350 h 428625"/>
              <a:gd name="connsiteX7" fmla="*/ 9525 w 466595"/>
              <a:gd name="connsiteY7" fmla="*/ 47625 h 428625"/>
              <a:gd name="connsiteX8" fmla="*/ 19050 w 466595"/>
              <a:gd name="connsiteY8" fmla="*/ 19050 h 428625"/>
              <a:gd name="connsiteX9" fmla="*/ 85725 w 466595"/>
              <a:gd name="connsiteY9" fmla="*/ 0 h 428625"/>
              <a:gd name="connsiteX10" fmla="*/ 133350 w 466595"/>
              <a:gd name="connsiteY10" fmla="*/ 9525 h 428625"/>
              <a:gd name="connsiteX11" fmla="*/ 180975 w 466595"/>
              <a:gd name="connsiteY11" fmla="*/ 95250 h 428625"/>
              <a:gd name="connsiteX12" fmla="*/ 190500 w 466595"/>
              <a:gd name="connsiteY12" fmla="*/ 123825 h 428625"/>
              <a:gd name="connsiteX13" fmla="*/ 200025 w 466595"/>
              <a:gd name="connsiteY13" fmla="*/ 152400 h 428625"/>
              <a:gd name="connsiteX14" fmla="*/ 238125 w 466595"/>
              <a:gd name="connsiteY14" fmla="*/ 209550 h 428625"/>
              <a:gd name="connsiteX15" fmla="*/ 257175 w 466595"/>
              <a:gd name="connsiteY15" fmla="*/ 238125 h 428625"/>
              <a:gd name="connsiteX16" fmla="*/ 285750 w 466595"/>
              <a:gd name="connsiteY16" fmla="*/ 266700 h 428625"/>
              <a:gd name="connsiteX17" fmla="*/ 314325 w 466595"/>
              <a:gd name="connsiteY17" fmla="*/ 323850 h 428625"/>
              <a:gd name="connsiteX18" fmla="*/ 342900 w 466595"/>
              <a:gd name="connsiteY18" fmla="*/ 342900 h 428625"/>
              <a:gd name="connsiteX19" fmla="*/ 400050 w 466595"/>
              <a:gd name="connsiteY19" fmla="*/ 390525 h 428625"/>
              <a:gd name="connsiteX20" fmla="*/ 457200 w 466595"/>
              <a:gd name="connsiteY20" fmla="*/ 352425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6595" h="428625">
                <a:moveTo>
                  <a:pt x="180975" y="428625"/>
                </a:moveTo>
                <a:cubicBezTo>
                  <a:pt x="174625" y="415925"/>
                  <a:pt x="170795" y="401613"/>
                  <a:pt x="161925" y="390525"/>
                </a:cubicBezTo>
                <a:cubicBezTo>
                  <a:pt x="145095" y="369488"/>
                  <a:pt x="119719" y="355791"/>
                  <a:pt x="104775" y="333375"/>
                </a:cubicBezTo>
                <a:cubicBezTo>
                  <a:pt x="78253" y="293592"/>
                  <a:pt x="93820" y="312895"/>
                  <a:pt x="57150" y="276225"/>
                </a:cubicBezTo>
                <a:lnTo>
                  <a:pt x="28575" y="190500"/>
                </a:lnTo>
                <a:cubicBezTo>
                  <a:pt x="25400" y="180975"/>
                  <a:pt x="24619" y="170279"/>
                  <a:pt x="19050" y="161925"/>
                </a:cubicBezTo>
                <a:lnTo>
                  <a:pt x="0" y="133350"/>
                </a:lnTo>
                <a:cubicBezTo>
                  <a:pt x="3175" y="104775"/>
                  <a:pt x="4798" y="75985"/>
                  <a:pt x="9525" y="47625"/>
                </a:cubicBezTo>
                <a:cubicBezTo>
                  <a:pt x="11176" y="37721"/>
                  <a:pt x="11950" y="26150"/>
                  <a:pt x="19050" y="19050"/>
                </a:cubicBezTo>
                <a:cubicBezTo>
                  <a:pt x="23605" y="14495"/>
                  <a:pt x="85395" y="82"/>
                  <a:pt x="85725" y="0"/>
                </a:cubicBezTo>
                <a:cubicBezTo>
                  <a:pt x="101600" y="3175"/>
                  <a:pt x="118870" y="2285"/>
                  <a:pt x="133350" y="9525"/>
                </a:cubicBezTo>
                <a:cubicBezTo>
                  <a:pt x="167569" y="26635"/>
                  <a:pt x="170418" y="63579"/>
                  <a:pt x="180975" y="95250"/>
                </a:cubicBezTo>
                <a:lnTo>
                  <a:pt x="190500" y="123825"/>
                </a:lnTo>
                <a:cubicBezTo>
                  <a:pt x="193675" y="133350"/>
                  <a:pt x="194456" y="144046"/>
                  <a:pt x="200025" y="152400"/>
                </a:cubicBezTo>
                <a:lnTo>
                  <a:pt x="238125" y="209550"/>
                </a:lnTo>
                <a:cubicBezTo>
                  <a:pt x="244475" y="219075"/>
                  <a:pt x="249080" y="230030"/>
                  <a:pt x="257175" y="238125"/>
                </a:cubicBezTo>
                <a:lnTo>
                  <a:pt x="285750" y="266700"/>
                </a:lnTo>
                <a:cubicBezTo>
                  <a:pt x="293497" y="289941"/>
                  <a:pt x="295861" y="305386"/>
                  <a:pt x="314325" y="323850"/>
                </a:cubicBezTo>
                <a:cubicBezTo>
                  <a:pt x="322420" y="331945"/>
                  <a:pt x="334106" y="335571"/>
                  <a:pt x="342900" y="342900"/>
                </a:cubicBezTo>
                <a:cubicBezTo>
                  <a:pt x="416239" y="404016"/>
                  <a:pt x="329104" y="343227"/>
                  <a:pt x="400050" y="390525"/>
                </a:cubicBezTo>
                <a:cubicBezTo>
                  <a:pt x="466595" y="379434"/>
                  <a:pt x="457200" y="400313"/>
                  <a:pt x="457200" y="352425"/>
                </a:cubicBezTo>
              </a:path>
            </a:pathLst>
          </a:cu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da-DK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0" name="Lige pilforbindelse 19"/>
          <p:cNvCxnSpPr>
            <a:stCxn id="18" idx="20"/>
          </p:cNvCxnSpPr>
          <p:nvPr/>
        </p:nvCxnSpPr>
        <p:spPr>
          <a:xfrm flipH="1">
            <a:off x="5951985" y="3867150"/>
            <a:ext cx="172591" cy="28193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boks 20"/>
          <p:cNvSpPr txBox="1"/>
          <p:nvPr/>
        </p:nvSpPr>
        <p:spPr>
          <a:xfrm>
            <a:off x="2711624" y="1412777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a-DK" dirty="0">
                <a:solidFill>
                  <a:prstClr val="black"/>
                </a:solidFill>
                <a:latin typeface="Calibri"/>
              </a:rPr>
              <a:t>Langbølget stråling – VARME. Noget kommer ud – noget fanges af drivhusgasserne…</a:t>
            </a:r>
          </a:p>
        </p:txBody>
      </p:sp>
      <p:sp>
        <p:nvSpPr>
          <p:cNvPr id="22" name="Tekstboks 21"/>
          <p:cNvSpPr txBox="1"/>
          <p:nvPr/>
        </p:nvSpPr>
        <p:spPr>
          <a:xfrm>
            <a:off x="5231904" y="256490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a-DK" dirty="0">
                <a:solidFill>
                  <a:prstClr val="black"/>
                </a:solidFill>
                <a:latin typeface="Calibri"/>
              </a:rPr>
              <a:t>… og sendes tilbage til Jorden</a:t>
            </a:r>
          </a:p>
        </p:txBody>
      </p:sp>
      <p:sp>
        <p:nvSpPr>
          <p:cNvPr id="23" name="Tekstboks 22"/>
          <p:cNvSpPr txBox="1"/>
          <p:nvPr/>
        </p:nvSpPr>
        <p:spPr>
          <a:xfrm>
            <a:off x="7680176" y="4365104"/>
            <a:ext cx="2987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da-DK" b="1" dirty="0">
                <a:solidFill>
                  <a:prstClr val="black"/>
                </a:solidFill>
                <a:latin typeface="Calibri"/>
              </a:rPr>
              <a:t>Menneskeskabt: Flere drivhusgasser, mere varmestråling sendes tilbage til Jorden – Jordens opvarmes mere</a:t>
            </a:r>
          </a:p>
        </p:txBody>
      </p:sp>
    </p:spTree>
    <p:extLst>
      <p:ext uri="{BB962C8B-B14F-4D97-AF65-F5344CB8AC3E}">
        <p14:creationId xmlns:p14="http://schemas.microsoft.com/office/powerpoint/2010/main" val="243355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3" grpId="0"/>
      <p:bldP spid="16" grpId="0"/>
      <p:bldP spid="17" grpId="0" animBg="1"/>
      <p:bldP spid="18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BB7A228-58E6-4CA8-B6A5-83C744F65A85}"/>
              </a:ext>
            </a:extLst>
          </p:cNvPr>
          <p:cNvSpPr txBox="1">
            <a:spLocks/>
          </p:cNvSpPr>
          <p:nvPr/>
        </p:nvSpPr>
        <p:spPr bwMode="black">
          <a:xfrm>
            <a:off x="161036" y="189992"/>
            <a:ext cx="3928364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ill Sans MT" panose="020B0502020104020203"/>
                <a:ea typeface="+mj-ea"/>
                <a:cs typeface="+mj-cs"/>
              </a:rPr>
              <a:t>Albedo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261B05A5-21EB-46DD-BE8B-8D6463D3FF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3" t="21974" r="14944" b="41527"/>
          <a:stretch/>
        </p:blipFill>
        <p:spPr>
          <a:xfrm>
            <a:off x="24882" y="1536700"/>
            <a:ext cx="12149234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39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83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Gill Sans MT</vt:lpstr>
      <vt:lpstr>Office-tema</vt:lpstr>
      <vt:lpstr>Solstråling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Vigga Nørgaard Madsbøll</dc:creator>
  <cp:lastModifiedBy>Vigga Nørgaard Madsbøll</cp:lastModifiedBy>
  <cp:revision>1</cp:revision>
  <dcterms:created xsi:type="dcterms:W3CDTF">2025-08-18T07:02:21Z</dcterms:created>
  <dcterms:modified xsi:type="dcterms:W3CDTF">2025-08-18T07:03:49Z</dcterms:modified>
</cp:coreProperties>
</file>