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7" r:id="rId9"/>
    <p:sldId id="261" r:id="rId10"/>
    <p:sldId id="268" r:id="rId11"/>
    <p:sldId id="263" r:id="rId12"/>
    <p:sldId id="264" r:id="rId13"/>
    <p:sldId id="269" r:id="rId14"/>
    <p:sldId id="262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BD3AB-4E00-4018-B612-B362242529B2}" v="676" dt="2025-08-08T11:45:58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ja Droob" userId="f2b9f7fe8b9fa05b" providerId="LiveId" clId="{0252A727-55FF-40A2-99CF-559F5FF46ED2}"/>
    <pc:docChg chg="custSel modSld">
      <pc:chgData name="Natasja Droob" userId="f2b9f7fe8b9fa05b" providerId="LiveId" clId="{0252A727-55FF-40A2-99CF-559F5FF46ED2}" dt="2025-04-07T10:25:14.705" v="633" actId="404"/>
      <pc:docMkLst>
        <pc:docMk/>
      </pc:docMkLst>
      <pc:sldChg chg="addSp modSp mod">
        <pc:chgData name="Natasja Droob" userId="f2b9f7fe8b9fa05b" providerId="LiveId" clId="{0252A727-55FF-40A2-99CF-559F5FF46ED2}" dt="2025-04-07T10:25:14.705" v="633" actId="404"/>
        <pc:sldMkLst>
          <pc:docMk/>
          <pc:sldMk cId="627085377" sldId="261"/>
        </pc:sldMkLst>
      </pc:sldChg>
    </pc:docChg>
  </pc:docChgLst>
  <pc:docChgLst>
    <pc:chgData name="Natasja Droob" userId="f2b9f7fe8b9fa05b" providerId="LiveId" clId="{6A3BD3AB-4E00-4018-B612-B362242529B2}"/>
    <pc:docChg chg="custSel addSld delSld modSld sldOrd">
      <pc:chgData name="Natasja Droob" userId="f2b9f7fe8b9fa05b" providerId="LiveId" clId="{6A3BD3AB-4E00-4018-B612-B362242529B2}" dt="2025-08-15T07:03:50.463" v="2456" actId="20577"/>
      <pc:docMkLst>
        <pc:docMk/>
      </pc:docMkLst>
      <pc:sldChg chg="modSp mod">
        <pc:chgData name="Natasja Droob" userId="f2b9f7fe8b9fa05b" providerId="LiveId" clId="{6A3BD3AB-4E00-4018-B612-B362242529B2}" dt="2025-08-08T08:29:06.231" v="288" actId="20577"/>
        <pc:sldMkLst>
          <pc:docMk/>
          <pc:sldMk cId="2162187235" sldId="257"/>
        </pc:sldMkLst>
        <pc:spChg chg="mod">
          <ac:chgData name="Natasja Droob" userId="f2b9f7fe8b9fa05b" providerId="LiveId" clId="{6A3BD3AB-4E00-4018-B612-B362242529B2}" dt="2025-08-08T08:29:06.231" v="288" actId="20577"/>
          <ac:spMkLst>
            <pc:docMk/>
            <pc:sldMk cId="2162187235" sldId="257"/>
            <ac:spMk id="3" creationId="{1B9650DF-56A0-B694-3DE2-AF6989657F06}"/>
          </ac:spMkLst>
        </pc:spChg>
      </pc:sldChg>
      <pc:sldChg chg="modSp">
        <pc:chgData name="Natasja Droob" userId="f2b9f7fe8b9fa05b" providerId="LiveId" clId="{6A3BD3AB-4E00-4018-B612-B362242529B2}" dt="2025-08-08T09:40:33.174" v="671" actId="113"/>
        <pc:sldMkLst>
          <pc:docMk/>
          <pc:sldMk cId="1558565638" sldId="258"/>
        </pc:sldMkLst>
        <pc:spChg chg="mod">
          <ac:chgData name="Natasja Droob" userId="f2b9f7fe8b9fa05b" providerId="LiveId" clId="{6A3BD3AB-4E00-4018-B612-B362242529B2}" dt="2025-08-08T09:40:33.174" v="671" actId="113"/>
          <ac:spMkLst>
            <pc:docMk/>
            <pc:sldMk cId="1558565638" sldId="258"/>
            <ac:spMk id="3" creationId="{9BE93567-110B-5645-B1A6-CB21C4311293}"/>
          </ac:spMkLst>
        </pc:spChg>
      </pc:sldChg>
      <pc:sldChg chg="modSp">
        <pc:chgData name="Natasja Droob" userId="f2b9f7fe8b9fa05b" providerId="LiveId" clId="{6A3BD3AB-4E00-4018-B612-B362242529B2}" dt="2025-08-08T09:17:44.218" v="592" actId="20577"/>
        <pc:sldMkLst>
          <pc:docMk/>
          <pc:sldMk cId="2824637742" sldId="259"/>
        </pc:sldMkLst>
        <pc:spChg chg="mod">
          <ac:chgData name="Natasja Droob" userId="f2b9f7fe8b9fa05b" providerId="LiveId" clId="{6A3BD3AB-4E00-4018-B612-B362242529B2}" dt="2025-08-08T09:17:44.218" v="592" actId="20577"/>
          <ac:spMkLst>
            <pc:docMk/>
            <pc:sldMk cId="2824637742" sldId="259"/>
            <ac:spMk id="3" creationId="{CC2F888B-AB08-04B7-1AFC-A23126DAF8E7}"/>
          </ac:spMkLst>
        </pc:spChg>
      </pc:sldChg>
      <pc:sldChg chg="addSp delSp modSp mod modAnim">
        <pc:chgData name="Natasja Droob" userId="f2b9f7fe8b9fa05b" providerId="LiveId" clId="{6A3BD3AB-4E00-4018-B612-B362242529B2}" dt="2025-08-08T10:06:13.123" v="1831" actId="27636"/>
        <pc:sldMkLst>
          <pc:docMk/>
          <pc:sldMk cId="627085377" sldId="261"/>
        </pc:sldMkLst>
        <pc:spChg chg="mod">
          <ac:chgData name="Natasja Droob" userId="f2b9f7fe8b9fa05b" providerId="LiveId" clId="{6A3BD3AB-4E00-4018-B612-B362242529B2}" dt="2025-08-08T10:05:50.630" v="1824" actId="1076"/>
          <ac:spMkLst>
            <pc:docMk/>
            <pc:sldMk cId="627085377" sldId="261"/>
            <ac:spMk id="2" creationId="{995A33E4-64E5-3572-527A-F202F28BD2E2}"/>
          </ac:spMkLst>
        </pc:spChg>
        <pc:spChg chg="mod">
          <ac:chgData name="Natasja Droob" userId="f2b9f7fe8b9fa05b" providerId="LiveId" clId="{6A3BD3AB-4E00-4018-B612-B362242529B2}" dt="2025-08-08T10:06:13.123" v="1831" actId="27636"/>
          <ac:spMkLst>
            <pc:docMk/>
            <pc:sldMk cId="627085377" sldId="261"/>
            <ac:spMk id="8" creationId="{647350C3-7A9F-A62F-DACB-2EB6B12FE035}"/>
          </ac:spMkLst>
        </pc:spChg>
        <pc:spChg chg="add">
          <ac:chgData name="Natasja Droob" userId="f2b9f7fe8b9fa05b" providerId="LiveId" clId="{6A3BD3AB-4E00-4018-B612-B362242529B2}" dt="2025-08-08T09:21:20.401" v="595" actId="26606"/>
          <ac:spMkLst>
            <pc:docMk/>
            <pc:sldMk cId="627085377" sldId="261"/>
            <ac:spMk id="1049" creationId="{744CAA32-F237-419C-A2DD-43C28D920D3C}"/>
          </ac:spMkLst>
        </pc:spChg>
        <pc:picChg chg="add mod">
          <ac:chgData name="Natasja Droob" userId="f2b9f7fe8b9fa05b" providerId="LiveId" clId="{6A3BD3AB-4E00-4018-B612-B362242529B2}" dt="2025-08-08T09:21:51.832" v="601" actId="14100"/>
          <ac:picMkLst>
            <pc:docMk/>
            <pc:sldMk cId="627085377" sldId="261"/>
            <ac:picMk id="3" creationId="{ABE6C110-45F6-8723-7310-257BB6FA09F3}"/>
          </ac:picMkLst>
        </pc:picChg>
        <pc:picChg chg="mod ord">
          <ac:chgData name="Natasja Droob" userId="f2b9f7fe8b9fa05b" providerId="LiveId" clId="{6A3BD3AB-4E00-4018-B612-B362242529B2}" dt="2025-08-08T09:22:07.824" v="605" actId="1076"/>
          <ac:picMkLst>
            <pc:docMk/>
            <pc:sldMk cId="627085377" sldId="261"/>
            <ac:picMk id="4" creationId="{972B2B04-B0A3-05DC-B6C8-94B70FC98AEE}"/>
          </ac:picMkLst>
        </pc:picChg>
        <pc:cxnChg chg="add">
          <ac:chgData name="Natasja Droob" userId="f2b9f7fe8b9fa05b" providerId="LiveId" clId="{6A3BD3AB-4E00-4018-B612-B362242529B2}" dt="2025-08-08T09:21:20.401" v="595" actId="26606"/>
          <ac:cxnSpMkLst>
            <pc:docMk/>
            <pc:sldMk cId="627085377" sldId="261"/>
            <ac:cxnSpMk id="1051" creationId="{753FE100-D0AB-4AE2-824B-60CFA31EC6A2}"/>
          </ac:cxnSpMkLst>
        </pc:cxnChg>
      </pc:sldChg>
      <pc:sldChg chg="ord">
        <pc:chgData name="Natasja Droob" userId="f2b9f7fe8b9fa05b" providerId="LiveId" clId="{6A3BD3AB-4E00-4018-B612-B362242529B2}" dt="2025-08-08T09:16:08.833" v="589"/>
        <pc:sldMkLst>
          <pc:docMk/>
          <pc:sldMk cId="4219364465" sldId="262"/>
        </pc:sldMkLst>
      </pc:sldChg>
      <pc:sldChg chg="ord">
        <pc:chgData name="Natasja Droob" userId="f2b9f7fe8b9fa05b" providerId="LiveId" clId="{6A3BD3AB-4E00-4018-B612-B362242529B2}" dt="2025-08-08T10:03:42.730" v="1818"/>
        <pc:sldMkLst>
          <pc:docMk/>
          <pc:sldMk cId="822047121" sldId="264"/>
        </pc:sldMkLst>
      </pc:sldChg>
      <pc:sldChg chg="modSp new mod">
        <pc:chgData name="Natasja Droob" userId="f2b9f7fe8b9fa05b" providerId="LiveId" clId="{6A3BD3AB-4E00-4018-B612-B362242529B2}" dt="2025-08-08T09:53:00.307" v="1219" actId="20577"/>
        <pc:sldMkLst>
          <pc:docMk/>
          <pc:sldMk cId="1599013681" sldId="265"/>
        </pc:sldMkLst>
        <pc:spChg chg="mod">
          <ac:chgData name="Natasja Droob" userId="f2b9f7fe8b9fa05b" providerId="LiveId" clId="{6A3BD3AB-4E00-4018-B612-B362242529B2}" dt="2025-08-08T09:47:46.028" v="713" actId="20577"/>
          <ac:spMkLst>
            <pc:docMk/>
            <pc:sldMk cId="1599013681" sldId="265"/>
            <ac:spMk id="2" creationId="{30C1516F-F9A7-2AB8-7657-56A4EA5811A4}"/>
          </ac:spMkLst>
        </pc:spChg>
        <pc:spChg chg="mod">
          <ac:chgData name="Natasja Droob" userId="f2b9f7fe8b9fa05b" providerId="LiveId" clId="{6A3BD3AB-4E00-4018-B612-B362242529B2}" dt="2025-08-08T09:53:00.307" v="1219" actId="20577"/>
          <ac:spMkLst>
            <pc:docMk/>
            <pc:sldMk cId="1599013681" sldId="265"/>
            <ac:spMk id="3" creationId="{6C89AC5B-E4A3-3BA6-4457-15363A36A707}"/>
          </ac:spMkLst>
        </pc:spChg>
      </pc:sldChg>
      <pc:sldChg chg="modSp new del mod ord">
        <pc:chgData name="Natasja Droob" userId="f2b9f7fe8b9fa05b" providerId="LiveId" clId="{6A3BD3AB-4E00-4018-B612-B362242529B2}" dt="2025-08-08T09:40:02.238" v="667" actId="47"/>
        <pc:sldMkLst>
          <pc:docMk/>
          <pc:sldMk cId="2730283872" sldId="265"/>
        </pc:sldMkLst>
      </pc:sldChg>
      <pc:sldChg chg="del">
        <pc:chgData name="Natasja Droob" userId="f2b9f7fe8b9fa05b" providerId="LiveId" clId="{6A3BD3AB-4E00-4018-B612-B362242529B2}" dt="2025-08-08T08:29:48.883" v="289" actId="47"/>
        <pc:sldMkLst>
          <pc:docMk/>
          <pc:sldMk cId="3616246402" sldId="265"/>
        </pc:sldMkLst>
      </pc:sldChg>
      <pc:sldChg chg="modSp new mod modAnim">
        <pc:chgData name="Natasja Droob" userId="f2b9f7fe8b9fa05b" providerId="LiveId" clId="{6A3BD3AB-4E00-4018-B612-B362242529B2}" dt="2025-08-08T09:59:29.956" v="1680" actId="20577"/>
        <pc:sldMkLst>
          <pc:docMk/>
          <pc:sldMk cId="4260731650" sldId="266"/>
        </pc:sldMkLst>
        <pc:spChg chg="mod">
          <ac:chgData name="Natasja Droob" userId="f2b9f7fe8b9fa05b" providerId="LiveId" clId="{6A3BD3AB-4E00-4018-B612-B362242529B2}" dt="2025-08-08T09:55:13.909" v="1249" actId="20577"/>
          <ac:spMkLst>
            <pc:docMk/>
            <pc:sldMk cId="4260731650" sldId="266"/>
            <ac:spMk id="2" creationId="{46021D55-244A-E683-2EDC-463EDD9D644B}"/>
          </ac:spMkLst>
        </pc:spChg>
        <pc:spChg chg="mod">
          <ac:chgData name="Natasja Droob" userId="f2b9f7fe8b9fa05b" providerId="LiveId" clId="{6A3BD3AB-4E00-4018-B612-B362242529B2}" dt="2025-08-08T09:59:29.956" v="1680" actId="20577"/>
          <ac:spMkLst>
            <pc:docMk/>
            <pc:sldMk cId="4260731650" sldId="266"/>
            <ac:spMk id="3" creationId="{F55EEA32-5379-D947-37CF-9E06F19A1C55}"/>
          </ac:spMkLst>
        </pc:spChg>
      </pc:sldChg>
      <pc:sldChg chg="modSp new mod ord">
        <pc:chgData name="Natasja Droob" userId="f2b9f7fe8b9fa05b" providerId="LiveId" clId="{6A3BD3AB-4E00-4018-B612-B362242529B2}" dt="2025-08-08T09:59:52.307" v="1702" actId="20577"/>
        <pc:sldMkLst>
          <pc:docMk/>
          <pc:sldMk cId="2297403633" sldId="267"/>
        </pc:sldMkLst>
        <pc:spChg chg="mod">
          <ac:chgData name="Natasja Droob" userId="f2b9f7fe8b9fa05b" providerId="LiveId" clId="{6A3BD3AB-4E00-4018-B612-B362242529B2}" dt="2025-08-08T09:59:52.307" v="1702" actId="20577"/>
          <ac:spMkLst>
            <pc:docMk/>
            <pc:sldMk cId="2297403633" sldId="267"/>
            <ac:spMk id="2" creationId="{2542EF1F-77F0-62B3-8970-E2A9BC4BBC12}"/>
          </ac:spMkLst>
        </pc:spChg>
      </pc:sldChg>
      <pc:sldChg chg="modSp new mod">
        <pc:chgData name="Natasja Droob" userId="f2b9f7fe8b9fa05b" providerId="LiveId" clId="{6A3BD3AB-4E00-4018-B612-B362242529B2}" dt="2025-08-15T07:03:50.463" v="2456" actId="20577"/>
        <pc:sldMkLst>
          <pc:docMk/>
          <pc:sldMk cId="3038056338" sldId="268"/>
        </pc:sldMkLst>
        <pc:spChg chg="mod">
          <ac:chgData name="Natasja Droob" userId="f2b9f7fe8b9fa05b" providerId="LiveId" clId="{6A3BD3AB-4E00-4018-B612-B362242529B2}" dt="2025-08-08T10:22:39.083" v="1900" actId="20577"/>
          <ac:spMkLst>
            <pc:docMk/>
            <pc:sldMk cId="3038056338" sldId="268"/>
            <ac:spMk id="2" creationId="{E67C0C29-4A9B-8C7F-3C5E-7918AE536061}"/>
          </ac:spMkLst>
        </pc:spChg>
        <pc:spChg chg="mod">
          <ac:chgData name="Natasja Droob" userId="f2b9f7fe8b9fa05b" providerId="LiveId" clId="{6A3BD3AB-4E00-4018-B612-B362242529B2}" dt="2025-08-15T07:03:50.463" v="2456" actId="20577"/>
          <ac:spMkLst>
            <pc:docMk/>
            <pc:sldMk cId="3038056338" sldId="268"/>
            <ac:spMk id="3" creationId="{A50EF8E4-7A10-0790-5A50-F9A07A3E8AF8}"/>
          </ac:spMkLst>
        </pc:spChg>
      </pc:sldChg>
      <pc:sldChg chg="addSp delSp modSp new mod">
        <pc:chgData name="Natasja Droob" userId="f2b9f7fe8b9fa05b" providerId="LiveId" clId="{6A3BD3AB-4E00-4018-B612-B362242529B2}" dt="2025-08-08T11:45:58.605" v="2082" actId="20577"/>
        <pc:sldMkLst>
          <pc:docMk/>
          <pc:sldMk cId="882830373" sldId="269"/>
        </pc:sldMkLst>
        <pc:spChg chg="mod">
          <ac:chgData name="Natasja Droob" userId="f2b9f7fe8b9fa05b" providerId="LiveId" clId="{6A3BD3AB-4E00-4018-B612-B362242529B2}" dt="2025-08-08T11:45:30.508" v="1988" actId="20577"/>
          <ac:spMkLst>
            <pc:docMk/>
            <pc:sldMk cId="882830373" sldId="269"/>
            <ac:spMk id="2" creationId="{8A933AB2-FD58-CA31-1D00-BCC6D140D6D7}"/>
          </ac:spMkLst>
        </pc:spChg>
        <pc:graphicFrameChg chg="add mod modGraphic">
          <ac:chgData name="Natasja Droob" userId="f2b9f7fe8b9fa05b" providerId="LiveId" clId="{6A3BD3AB-4E00-4018-B612-B362242529B2}" dt="2025-08-08T11:45:58.605" v="2082" actId="20577"/>
          <ac:graphicFrameMkLst>
            <pc:docMk/>
            <pc:sldMk cId="882830373" sldId="269"/>
            <ac:graphicFrameMk id="4" creationId="{758BCC6A-EAF6-0A7C-3562-FDA12F31582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0360D-7B18-45D0-A2B1-E4EA5992272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4BD7B66-D573-4FD1-A0F8-BA725409A6B5}">
      <dgm:prSet phldrT="[Tekst]"/>
      <dgm:spPr/>
      <dgm:t>
        <a:bodyPr/>
        <a:lstStyle/>
        <a:p>
          <a:r>
            <a:rPr lang="da-DK" dirty="0"/>
            <a:t>Forberedelsesfasen</a:t>
          </a:r>
        </a:p>
      </dgm:t>
    </dgm:pt>
    <dgm:pt modelId="{58AAD9CE-75F1-4783-B141-563D72604A46}" type="parTrans" cxnId="{B0D9F076-7E74-4A8C-BAD9-AB45162FFC88}">
      <dgm:prSet/>
      <dgm:spPr/>
      <dgm:t>
        <a:bodyPr/>
        <a:lstStyle/>
        <a:p>
          <a:endParaRPr lang="da-DK"/>
        </a:p>
      </dgm:t>
    </dgm:pt>
    <dgm:pt modelId="{28427320-DA3D-4E49-98A5-126466A56C40}" type="sibTrans" cxnId="{B0D9F076-7E74-4A8C-BAD9-AB45162FFC88}">
      <dgm:prSet/>
      <dgm:spPr/>
      <dgm:t>
        <a:bodyPr/>
        <a:lstStyle/>
        <a:p>
          <a:endParaRPr lang="da-DK"/>
        </a:p>
      </dgm:t>
    </dgm:pt>
    <dgm:pt modelId="{1AFD6311-F647-43C4-91EB-FBE4A63D18CD}">
      <dgm:prSet phldrT="[Tekst]"/>
      <dgm:spPr/>
      <dgm:t>
        <a:bodyPr/>
        <a:lstStyle/>
        <a:p>
          <a:r>
            <a:rPr lang="da-DK" dirty="0"/>
            <a:t>Beslutningsfasen</a:t>
          </a:r>
        </a:p>
      </dgm:t>
    </dgm:pt>
    <dgm:pt modelId="{0F1ADC26-D1FC-4C75-876C-3844334D26A4}" type="parTrans" cxnId="{69C20D7F-FFFE-40E2-BE09-C02A33EC8366}">
      <dgm:prSet/>
      <dgm:spPr/>
      <dgm:t>
        <a:bodyPr/>
        <a:lstStyle/>
        <a:p>
          <a:endParaRPr lang="da-DK"/>
        </a:p>
      </dgm:t>
    </dgm:pt>
    <dgm:pt modelId="{B7410A0D-3FD3-497C-B983-20A6A39061E2}" type="sibTrans" cxnId="{69C20D7F-FFFE-40E2-BE09-C02A33EC8366}">
      <dgm:prSet/>
      <dgm:spPr/>
      <dgm:t>
        <a:bodyPr/>
        <a:lstStyle/>
        <a:p>
          <a:endParaRPr lang="da-DK"/>
        </a:p>
      </dgm:t>
    </dgm:pt>
    <dgm:pt modelId="{6186108E-CF03-4964-B009-7D730F3F64ED}">
      <dgm:prSet phldrT="[Tekst]"/>
      <dgm:spPr/>
      <dgm:t>
        <a:bodyPr/>
        <a:lstStyle/>
        <a:p>
          <a:r>
            <a:rPr lang="da-DK" dirty="0"/>
            <a:t>Implementeringsfasen</a:t>
          </a:r>
        </a:p>
      </dgm:t>
    </dgm:pt>
    <dgm:pt modelId="{3F1ED28B-38D1-4525-A367-0AF2682AD292}" type="parTrans" cxnId="{A427B375-5E27-4727-9F77-C4447D916090}">
      <dgm:prSet/>
      <dgm:spPr/>
      <dgm:t>
        <a:bodyPr/>
        <a:lstStyle/>
        <a:p>
          <a:endParaRPr lang="da-DK"/>
        </a:p>
      </dgm:t>
    </dgm:pt>
    <dgm:pt modelId="{B4CCE5AE-F6AB-4314-AAC4-31373410BD65}" type="sibTrans" cxnId="{A427B375-5E27-4727-9F77-C4447D916090}">
      <dgm:prSet/>
      <dgm:spPr/>
      <dgm:t>
        <a:bodyPr/>
        <a:lstStyle/>
        <a:p>
          <a:endParaRPr lang="da-DK"/>
        </a:p>
      </dgm:t>
    </dgm:pt>
    <dgm:pt modelId="{215C620C-E106-4FA6-99EC-4E2F80CDD194}" type="pres">
      <dgm:prSet presAssocID="{E550360D-7B18-45D0-A2B1-E4EA59922723}" presName="Name0" presStyleCnt="0">
        <dgm:presLayoutVars>
          <dgm:dir/>
          <dgm:resizeHandles val="exact"/>
        </dgm:presLayoutVars>
      </dgm:prSet>
      <dgm:spPr/>
    </dgm:pt>
    <dgm:pt modelId="{EF47051E-3099-4A01-B0E7-55A2BCEFA2AE}" type="pres">
      <dgm:prSet presAssocID="{24BD7B66-D573-4FD1-A0F8-BA725409A6B5}" presName="node" presStyleLbl="node1" presStyleIdx="0" presStyleCnt="3">
        <dgm:presLayoutVars>
          <dgm:bulletEnabled val="1"/>
        </dgm:presLayoutVars>
      </dgm:prSet>
      <dgm:spPr/>
    </dgm:pt>
    <dgm:pt modelId="{F1F487A9-ADB2-44E4-AC22-3613B2774453}" type="pres">
      <dgm:prSet presAssocID="{28427320-DA3D-4E49-98A5-126466A56C40}" presName="sibTrans" presStyleLbl="sibTrans2D1" presStyleIdx="0" presStyleCnt="2"/>
      <dgm:spPr/>
    </dgm:pt>
    <dgm:pt modelId="{71342AFF-3852-4C2A-BF0F-BE15693FF025}" type="pres">
      <dgm:prSet presAssocID="{28427320-DA3D-4E49-98A5-126466A56C40}" presName="connectorText" presStyleLbl="sibTrans2D1" presStyleIdx="0" presStyleCnt="2"/>
      <dgm:spPr/>
    </dgm:pt>
    <dgm:pt modelId="{185DA6A3-9855-4625-9AAA-3D18BF2E2F4B}" type="pres">
      <dgm:prSet presAssocID="{1AFD6311-F647-43C4-91EB-FBE4A63D18CD}" presName="node" presStyleLbl="node1" presStyleIdx="1" presStyleCnt="3">
        <dgm:presLayoutVars>
          <dgm:bulletEnabled val="1"/>
        </dgm:presLayoutVars>
      </dgm:prSet>
      <dgm:spPr/>
    </dgm:pt>
    <dgm:pt modelId="{DE7CD4B3-7D51-4E34-96EE-3E913E3AD915}" type="pres">
      <dgm:prSet presAssocID="{B7410A0D-3FD3-497C-B983-20A6A39061E2}" presName="sibTrans" presStyleLbl="sibTrans2D1" presStyleIdx="1" presStyleCnt="2"/>
      <dgm:spPr/>
    </dgm:pt>
    <dgm:pt modelId="{9BCD5B9E-F9A5-4644-ABBC-39F5A22CBE3C}" type="pres">
      <dgm:prSet presAssocID="{B7410A0D-3FD3-497C-B983-20A6A39061E2}" presName="connectorText" presStyleLbl="sibTrans2D1" presStyleIdx="1" presStyleCnt="2"/>
      <dgm:spPr/>
    </dgm:pt>
    <dgm:pt modelId="{E07D28E7-F9C4-4BE9-8C6E-8809472FBF01}" type="pres">
      <dgm:prSet presAssocID="{6186108E-CF03-4964-B009-7D730F3F64ED}" presName="node" presStyleLbl="node1" presStyleIdx="2" presStyleCnt="3">
        <dgm:presLayoutVars>
          <dgm:bulletEnabled val="1"/>
        </dgm:presLayoutVars>
      </dgm:prSet>
      <dgm:spPr/>
    </dgm:pt>
  </dgm:ptLst>
  <dgm:cxnLst>
    <dgm:cxn modelId="{14D76E15-ADEE-42AF-A21B-43F816B0D2D2}" type="presOf" srcId="{1AFD6311-F647-43C4-91EB-FBE4A63D18CD}" destId="{185DA6A3-9855-4625-9AAA-3D18BF2E2F4B}" srcOrd="0" destOrd="0" presId="urn:microsoft.com/office/officeart/2005/8/layout/process1"/>
    <dgm:cxn modelId="{3E02D01A-7541-4FBD-A2F1-3051078DE2BA}" type="presOf" srcId="{B7410A0D-3FD3-497C-B983-20A6A39061E2}" destId="{9BCD5B9E-F9A5-4644-ABBC-39F5A22CBE3C}" srcOrd="1" destOrd="0" presId="urn:microsoft.com/office/officeart/2005/8/layout/process1"/>
    <dgm:cxn modelId="{1BADF871-6039-4A8D-860E-7D86E87B3A96}" type="presOf" srcId="{6186108E-CF03-4964-B009-7D730F3F64ED}" destId="{E07D28E7-F9C4-4BE9-8C6E-8809472FBF01}" srcOrd="0" destOrd="0" presId="urn:microsoft.com/office/officeart/2005/8/layout/process1"/>
    <dgm:cxn modelId="{A427B375-5E27-4727-9F77-C4447D916090}" srcId="{E550360D-7B18-45D0-A2B1-E4EA59922723}" destId="{6186108E-CF03-4964-B009-7D730F3F64ED}" srcOrd="2" destOrd="0" parTransId="{3F1ED28B-38D1-4525-A367-0AF2682AD292}" sibTransId="{B4CCE5AE-F6AB-4314-AAC4-31373410BD65}"/>
    <dgm:cxn modelId="{B0D9F076-7E74-4A8C-BAD9-AB45162FFC88}" srcId="{E550360D-7B18-45D0-A2B1-E4EA59922723}" destId="{24BD7B66-D573-4FD1-A0F8-BA725409A6B5}" srcOrd="0" destOrd="0" parTransId="{58AAD9CE-75F1-4783-B141-563D72604A46}" sibTransId="{28427320-DA3D-4E49-98A5-126466A56C40}"/>
    <dgm:cxn modelId="{69C20D7F-FFFE-40E2-BE09-C02A33EC8366}" srcId="{E550360D-7B18-45D0-A2B1-E4EA59922723}" destId="{1AFD6311-F647-43C4-91EB-FBE4A63D18CD}" srcOrd="1" destOrd="0" parTransId="{0F1ADC26-D1FC-4C75-876C-3844334D26A4}" sibTransId="{B7410A0D-3FD3-497C-B983-20A6A39061E2}"/>
    <dgm:cxn modelId="{925B65A9-0237-4E56-808F-6D03EA804536}" type="presOf" srcId="{B7410A0D-3FD3-497C-B983-20A6A39061E2}" destId="{DE7CD4B3-7D51-4E34-96EE-3E913E3AD915}" srcOrd="0" destOrd="0" presId="urn:microsoft.com/office/officeart/2005/8/layout/process1"/>
    <dgm:cxn modelId="{9D3DD9CC-B20C-4099-BDEC-8A9A110DA894}" type="presOf" srcId="{E550360D-7B18-45D0-A2B1-E4EA59922723}" destId="{215C620C-E106-4FA6-99EC-4E2F80CDD194}" srcOrd="0" destOrd="0" presId="urn:microsoft.com/office/officeart/2005/8/layout/process1"/>
    <dgm:cxn modelId="{40C972D5-61B5-456A-BF12-49CAB369D082}" type="presOf" srcId="{28427320-DA3D-4E49-98A5-126466A56C40}" destId="{F1F487A9-ADB2-44E4-AC22-3613B2774453}" srcOrd="0" destOrd="0" presId="urn:microsoft.com/office/officeart/2005/8/layout/process1"/>
    <dgm:cxn modelId="{B81386DE-D95D-43B0-BE9F-1E208E064050}" type="presOf" srcId="{28427320-DA3D-4E49-98A5-126466A56C40}" destId="{71342AFF-3852-4C2A-BF0F-BE15693FF025}" srcOrd="1" destOrd="0" presId="urn:microsoft.com/office/officeart/2005/8/layout/process1"/>
    <dgm:cxn modelId="{52CEE2E7-ADC7-47B1-9FA2-2638F28A6217}" type="presOf" srcId="{24BD7B66-D573-4FD1-A0F8-BA725409A6B5}" destId="{EF47051E-3099-4A01-B0E7-55A2BCEFA2AE}" srcOrd="0" destOrd="0" presId="urn:microsoft.com/office/officeart/2005/8/layout/process1"/>
    <dgm:cxn modelId="{768A8CB9-D67E-4F5F-A8C2-6E29CA976152}" type="presParOf" srcId="{215C620C-E106-4FA6-99EC-4E2F80CDD194}" destId="{EF47051E-3099-4A01-B0E7-55A2BCEFA2AE}" srcOrd="0" destOrd="0" presId="urn:microsoft.com/office/officeart/2005/8/layout/process1"/>
    <dgm:cxn modelId="{81EA80CC-D0DF-4E17-B10F-587CE09F8FDE}" type="presParOf" srcId="{215C620C-E106-4FA6-99EC-4E2F80CDD194}" destId="{F1F487A9-ADB2-44E4-AC22-3613B2774453}" srcOrd="1" destOrd="0" presId="urn:microsoft.com/office/officeart/2005/8/layout/process1"/>
    <dgm:cxn modelId="{0B2AA061-7785-4698-9D2A-39990D041901}" type="presParOf" srcId="{F1F487A9-ADB2-44E4-AC22-3613B2774453}" destId="{71342AFF-3852-4C2A-BF0F-BE15693FF025}" srcOrd="0" destOrd="0" presId="urn:microsoft.com/office/officeart/2005/8/layout/process1"/>
    <dgm:cxn modelId="{917170DD-291D-4CD0-9AF2-62E3B8D06E55}" type="presParOf" srcId="{215C620C-E106-4FA6-99EC-4E2F80CDD194}" destId="{185DA6A3-9855-4625-9AAA-3D18BF2E2F4B}" srcOrd="2" destOrd="0" presId="urn:microsoft.com/office/officeart/2005/8/layout/process1"/>
    <dgm:cxn modelId="{07B1D99B-1898-4739-883F-EEFDB88530A1}" type="presParOf" srcId="{215C620C-E106-4FA6-99EC-4E2F80CDD194}" destId="{DE7CD4B3-7D51-4E34-96EE-3E913E3AD915}" srcOrd="3" destOrd="0" presId="urn:microsoft.com/office/officeart/2005/8/layout/process1"/>
    <dgm:cxn modelId="{BE86F54C-77F8-4896-A5CB-12D902313354}" type="presParOf" srcId="{DE7CD4B3-7D51-4E34-96EE-3E913E3AD915}" destId="{9BCD5B9E-F9A5-4644-ABBC-39F5A22CBE3C}" srcOrd="0" destOrd="0" presId="urn:microsoft.com/office/officeart/2005/8/layout/process1"/>
    <dgm:cxn modelId="{2705A660-06B4-4A1B-8468-B1E9B1F6713B}" type="presParOf" srcId="{215C620C-E106-4FA6-99EC-4E2F80CDD194}" destId="{E07D28E7-F9C4-4BE9-8C6E-8809472FBF0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7051E-3099-4A01-B0E7-55A2BCEFA2AE}">
      <dsp:nvSpPr>
        <dsp:cNvPr id="0" name=""/>
        <dsp:cNvSpPr/>
      </dsp:nvSpPr>
      <dsp:spPr>
        <a:xfrm>
          <a:off x="9572" y="924392"/>
          <a:ext cx="2861234" cy="1716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Forberedelsesfasen</a:t>
          </a:r>
        </a:p>
      </dsp:txBody>
      <dsp:txXfrm>
        <a:off x="59854" y="974674"/>
        <a:ext cx="2760670" cy="1616176"/>
      </dsp:txXfrm>
    </dsp:sp>
    <dsp:sp modelId="{F1F487A9-ADB2-44E4-AC22-3613B2774453}">
      <dsp:nvSpPr>
        <dsp:cNvPr id="0" name=""/>
        <dsp:cNvSpPr/>
      </dsp:nvSpPr>
      <dsp:spPr>
        <a:xfrm>
          <a:off x="3156930" y="1427969"/>
          <a:ext cx="606581" cy="7095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700" kern="1200"/>
        </a:p>
      </dsp:txBody>
      <dsp:txXfrm>
        <a:off x="3156930" y="1569886"/>
        <a:ext cx="424607" cy="425752"/>
      </dsp:txXfrm>
    </dsp:sp>
    <dsp:sp modelId="{185DA6A3-9855-4625-9AAA-3D18BF2E2F4B}">
      <dsp:nvSpPr>
        <dsp:cNvPr id="0" name=""/>
        <dsp:cNvSpPr/>
      </dsp:nvSpPr>
      <dsp:spPr>
        <a:xfrm>
          <a:off x="4015301" y="924392"/>
          <a:ext cx="2861234" cy="1716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Beslutningsfasen</a:t>
          </a:r>
        </a:p>
      </dsp:txBody>
      <dsp:txXfrm>
        <a:off x="4065583" y="974674"/>
        <a:ext cx="2760670" cy="1616176"/>
      </dsp:txXfrm>
    </dsp:sp>
    <dsp:sp modelId="{DE7CD4B3-7D51-4E34-96EE-3E913E3AD915}">
      <dsp:nvSpPr>
        <dsp:cNvPr id="0" name=""/>
        <dsp:cNvSpPr/>
      </dsp:nvSpPr>
      <dsp:spPr>
        <a:xfrm>
          <a:off x="7162659" y="1427969"/>
          <a:ext cx="606581" cy="7095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700" kern="1200"/>
        </a:p>
      </dsp:txBody>
      <dsp:txXfrm>
        <a:off x="7162659" y="1569886"/>
        <a:ext cx="424607" cy="425752"/>
      </dsp:txXfrm>
    </dsp:sp>
    <dsp:sp modelId="{E07D28E7-F9C4-4BE9-8C6E-8809472FBF01}">
      <dsp:nvSpPr>
        <dsp:cNvPr id="0" name=""/>
        <dsp:cNvSpPr/>
      </dsp:nvSpPr>
      <dsp:spPr>
        <a:xfrm>
          <a:off x="8021029" y="924392"/>
          <a:ext cx="2861234" cy="1716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Implementeringsfasen</a:t>
          </a:r>
        </a:p>
      </dsp:txBody>
      <dsp:txXfrm>
        <a:off x="8071311" y="974674"/>
        <a:ext cx="2760670" cy="1616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8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28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2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05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4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8/15/2025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8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8/15/2025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0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8/15/2025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4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6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7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86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w1_cWH63g4&amp;t=26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GXDR-KS7a2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4" name="Picture 3" descr="Vektor af levende farvers baggrund">
            <a:extLst>
              <a:ext uri="{FF2B5EF4-FFF2-40B4-BE49-F238E27FC236}">
                <a16:creationId xmlns:a16="http://schemas.microsoft.com/office/drawing/2014/main" id="{EAD080CD-8A25-2D9B-14DD-BFF6D9C938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8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136311-C81B-47C5-AE0A-5641A5A59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600" y="1066800"/>
            <a:ext cx="4681728" cy="4724400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853E0B-6887-8AA4-B740-2CEAB9C4A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9722" y="1562101"/>
            <a:ext cx="3884568" cy="2738530"/>
          </a:xfrm>
        </p:spPr>
        <p:txBody>
          <a:bodyPr anchor="t">
            <a:normAutofit/>
          </a:bodyPr>
          <a:lstStyle/>
          <a:p>
            <a:r>
              <a:rPr lang="da-DK" sz="4800" dirty="0"/>
              <a:t>EU’s institutioner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31FC9F8-FC0C-D386-16D8-D530725DE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9722" y="4321622"/>
            <a:ext cx="3813048" cy="941832"/>
          </a:xfrm>
        </p:spPr>
        <p:txBody>
          <a:bodyPr>
            <a:normAutofit/>
          </a:bodyPr>
          <a:lstStyle/>
          <a:p>
            <a:endParaRPr lang="da-DK" sz="2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619035" y="3435440"/>
            <a:ext cx="0" cy="46908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178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C0C29-4A9B-8C7F-3C5E-7918AE53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Forordninger (overstatsligt) og direktiver (mellemstatsligt)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0EF8E4-7A10-0790-5A50-F9A07A3E8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da-DK" b="1" dirty="0"/>
              <a:t>Forordninger</a:t>
            </a:r>
            <a:r>
              <a:rPr lang="da-DK" dirty="0"/>
              <a:t> – </a:t>
            </a:r>
            <a:r>
              <a:rPr lang="da-DK" b="1" dirty="0"/>
              <a:t>overstatslig</a:t>
            </a:r>
            <a:r>
              <a:rPr lang="da-DK" dirty="0"/>
              <a:t> – en slags lov der henvender sig direkte til alle medlemslandenes borgere og virksomheder. EU lov trumfer her national lovgivning. Staterne afgiver suverænitet (ret til selvbestemmelse)</a:t>
            </a:r>
          </a:p>
          <a:p>
            <a:pPr lvl="1"/>
            <a:r>
              <a:rPr lang="da-DK" b="1" dirty="0"/>
              <a:t>Direktiver</a:t>
            </a:r>
            <a:r>
              <a:rPr lang="da-DK" dirty="0"/>
              <a:t> – </a:t>
            </a:r>
            <a:r>
              <a:rPr lang="da-DK" b="1" dirty="0"/>
              <a:t>mellemstatslig</a:t>
            </a:r>
            <a:r>
              <a:rPr lang="da-DK" dirty="0"/>
              <a:t> – en slags lov, der kræver en efterfølgende national lovgivning for at kunne træde i kraft. Direktiverne er her henvendt til medlemslandene (dem, der skal lave en lovgivning på baggrund af EU-direktivet). Medlemslandene beholder deres suverænitet.</a:t>
            </a:r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r>
              <a:rPr lang="da-DK" dirty="0"/>
              <a:t>En </a:t>
            </a:r>
            <a:r>
              <a:rPr lang="da-DK" b="1" dirty="0"/>
              <a:t>traktat</a:t>
            </a:r>
            <a:r>
              <a:rPr lang="da-DK" dirty="0"/>
              <a:t> er en juridisk bindende aftale indgået mellem medlemslandene i EU. Traktater beskriver bl.a. EU’s målsætninger, kompetence samt politiske og juridiske instrumenter. Udgør grundlaget for al anden EU-ret og alle andre regler – forordninger, direktiver mm. – skal udformes og vedtages i overensstemmelse med traktaterne.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805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6B6F9-EBE2-B8F3-CDEE-1A1BA4DB6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Gruppearbejde: EU’s institutioner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13D333-C322-1A14-E775-3BD2CF823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7774" indent="-285750">
              <a:lnSpc>
                <a:spcPct val="107000"/>
              </a:lnSpc>
              <a:buFont typeface="+mj-lt"/>
              <a:buAutoNum type="alphaLcPeriod"/>
            </a:pPr>
            <a:r>
              <a:rPr lang="da-DK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følgende video om EU’s institutioner: </a:t>
            </a:r>
            <a:r>
              <a:rPr lang="da-DK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https://www.youtube.com/watch?v=7w1_cWH63g4&amp;t=26s</a:t>
            </a:r>
            <a:endParaRPr lang="da-DK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7774" indent="-285750">
              <a:lnSpc>
                <a:spcPct val="107000"/>
              </a:lnSpc>
              <a:buFont typeface="+mj-lt"/>
              <a:buAutoNum type="alphaLcPeriod"/>
            </a:pPr>
            <a:r>
              <a:rPr lang="da-DK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skal alle udfylde skemaet nedenfor. Det er vigtigt, at I alle arbejder med alle institutioner, så I lærer dem at kende. Derfor må I selvfølgelig stadig godt arbejde sammen</a:t>
            </a:r>
            <a:r>
              <a:rPr lang="da-DK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😊</a:t>
            </a:r>
            <a:r>
              <a:rPr lang="da-DK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Udfyld kun de hvide felter – De grå felter udfylder vi senere.</a:t>
            </a:r>
          </a:p>
          <a:p>
            <a:pPr marL="477774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da-DK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Gennemgang af skemaet/fælles noter i docs.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1726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965883-1458-C458-BA1B-17CA29C0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737859" cy="1097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3400"/>
              <a:t>Gruppearbejde: Lovgivningsprocessen i EU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006A20-F0C0-F67F-EBC2-BCEC6D2EB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236"/>
            <a:ext cx="5737860" cy="3666980"/>
          </a:xfrm>
        </p:spPr>
        <p:txBody>
          <a:bodyPr>
            <a:normAutofit/>
          </a:bodyPr>
          <a:lstStyle/>
          <a:p>
            <a:pPr marL="477774" indent="-285750">
              <a:buFont typeface="+mj-lt"/>
              <a:buAutoNum type="alphaLcPeriod"/>
            </a:pPr>
            <a:r>
              <a:rPr lang="da-DK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videoen – Sådan lovgiver EU: </a:t>
            </a:r>
            <a:r>
              <a:rPr lang="da-DK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https://www.youtube.com/watch?v=GXDR-KS7a2k</a:t>
            </a:r>
            <a:endParaRPr lang="da-DK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5256" lvl="1">
              <a:buFont typeface="+mj-lt"/>
              <a:buAutoNum type="alphaLcPeriod"/>
            </a:pPr>
            <a:r>
              <a:rPr lang="da-DK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Udfyld gerne de grå felter undervejs i skemaet ovenfor</a:t>
            </a:r>
          </a:p>
          <a:p>
            <a:pPr marL="905256" lvl="1">
              <a:spcAft>
                <a:spcPts val="800"/>
              </a:spcAft>
              <a:buFont typeface="+mj-lt"/>
              <a:buAutoNum type="alphaLcPeriod"/>
            </a:pPr>
            <a:r>
              <a:rPr lang="da-DK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Kig derefter på figur 15.3, hvis ikke I når at skrive det hele ind, mens I ser filmen.</a:t>
            </a:r>
          </a:p>
          <a:p>
            <a:pPr marL="676656" lvl="1" indent="0">
              <a:spcAft>
                <a:spcPts val="800"/>
              </a:spcAft>
              <a:buNone/>
            </a:pPr>
            <a:r>
              <a:rPr lang="da-DK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udfylder nu sammen de grå felter i skemaet på docs.</a:t>
            </a:r>
          </a:p>
          <a:p>
            <a:endParaRPr lang="da-DK" dirty="0"/>
          </a:p>
        </p:txBody>
      </p:sp>
      <p:pic>
        <p:nvPicPr>
          <p:cNvPr id="4" name="Billede 3" descr="Et billede, der indeholder tekst, skærmbillede, software, Computerikon&#10;&#10;Indhold genereret af kunstig intelligens kan være forkert.">
            <a:extLst>
              <a:ext uri="{FF2B5EF4-FFF2-40B4-BE49-F238E27FC236}">
                <a16:creationId xmlns:a16="http://schemas.microsoft.com/office/drawing/2014/main" id="{8FFAC967-867F-AA4F-FF40-B0703F03BC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29" t="21030" r="55177" b="13116"/>
          <a:stretch/>
        </p:blipFill>
        <p:spPr bwMode="auto">
          <a:xfrm>
            <a:off x="7018018" y="119521"/>
            <a:ext cx="4460749" cy="669145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2047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933AB2-FD58-CA31-1D00-BCC6D140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Lovgivningsprocessen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758BCC6A-EAF6-0A7C-3562-FDA12F3158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354312"/>
              </p:ext>
            </p:extLst>
          </p:nvPr>
        </p:nvGraphicFramePr>
        <p:xfrm>
          <a:off x="639763" y="2633663"/>
          <a:ext cx="10891837" cy="356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830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ACCCA-BBD5-8CD1-24EE-63D02AC09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Lovgivningsprocessen – Hvordan adskiller EU’s politiske system sig fra Danmarks?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90C667C-C9FA-0698-EE94-3A58C1FE9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124" y="2706625"/>
            <a:ext cx="10404837" cy="3895343"/>
          </a:xfrm>
        </p:spPr>
      </p:pic>
    </p:spTree>
    <p:extLst>
      <p:ext uri="{BB962C8B-B14F-4D97-AF65-F5344CB8AC3E}">
        <p14:creationId xmlns:p14="http://schemas.microsoft.com/office/powerpoint/2010/main" val="421936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7DD09-69BE-929E-1203-3BBDE6E2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program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9650DF-56A0-B694-3DE2-AF6989657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Opsamling på forrige lektion med øvelsen: Quiz og byt. </a:t>
            </a:r>
          </a:p>
          <a:p>
            <a:r>
              <a:rPr lang="da-DK" dirty="0"/>
              <a:t>Hvad er forskellen på EU’s og Danmarks politiske system?</a:t>
            </a:r>
          </a:p>
          <a:p>
            <a:r>
              <a:rPr lang="da-DK" dirty="0"/>
              <a:t>Gruppearbejde: EU’s institutioner</a:t>
            </a:r>
          </a:p>
          <a:p>
            <a:pPr lvl="1"/>
            <a:r>
              <a:rPr lang="da-DK" dirty="0"/>
              <a:t>Opsamling på klassen.</a:t>
            </a:r>
          </a:p>
          <a:p>
            <a:r>
              <a:rPr lang="da-DK" dirty="0"/>
              <a:t>Gruppearbejde: Lovgivningsprocessen i EU</a:t>
            </a:r>
          </a:p>
        </p:txBody>
      </p:sp>
    </p:spTree>
    <p:extLst>
      <p:ext uri="{BB962C8B-B14F-4D97-AF65-F5344CB8AC3E}">
        <p14:creationId xmlns:p14="http://schemas.microsoft.com/office/powerpoint/2010/main" val="216218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1516F-F9A7-2AB8-7657-56A4EA58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Quiz og byt om dagens lektie - begreber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89AC5B-E4A3-3BA6-4457-15363A36A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Skimt hurtigt jeres noter fra dagens lektie.</a:t>
            </a:r>
          </a:p>
          <a:p>
            <a:r>
              <a:rPr lang="da-DK" dirty="0"/>
              <a:t>I trækker hver et begrebskort og bevæger jer derpå rundt mellem hinanden. Når I finder en makker, læser I forklaringen til jeres begreb op (den lange tekst), så jeres makker kan gætte begrebet på sedlen. Når I begge har besvaret spørgsmålet, bytter I kort og finder en ny makker.</a:t>
            </a:r>
          </a:p>
          <a:p>
            <a:r>
              <a:rPr lang="da-DK" dirty="0"/>
              <a:t>Nu skal I vende jeres kort rundt, så I nu kun nævner begrebet på jeres seddel. Nu er det op til jeres makker at komme med forklaringen på begrebet.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Servicemeddelelse: hvis ikke man har gjort det, vil jeg anbefale jer, at I laver en begrebsliste, hvor I skriver definitionerne ind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901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021D55-244A-E683-2EDC-463EDD9D6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Opsummerende på EU’s formål: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5EEA32-5379-D947-37CF-9E06F19A1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er EU’s formål?</a:t>
            </a:r>
          </a:p>
          <a:p>
            <a:r>
              <a:rPr lang="da-DK" dirty="0"/>
              <a:t>Det grundlæggende formål med samarbejdet har altid været </a:t>
            </a:r>
            <a:r>
              <a:rPr lang="da-DK" i="1" dirty="0"/>
              <a:t>”en proces hen imod en stadig snævrere union mellem de europæiske folk” </a:t>
            </a:r>
            <a:r>
              <a:rPr lang="da-DK" dirty="0"/>
              <a:t>og ”</a:t>
            </a:r>
            <a:r>
              <a:rPr lang="da-DK" i="1" dirty="0"/>
              <a:t>Formålet med en snævrere union er, at samarbejdet skal fremme freden, sine værdier og befolkningens velfærd”. </a:t>
            </a:r>
            <a:endParaRPr lang="da-DK" dirty="0"/>
          </a:p>
          <a:p>
            <a:r>
              <a:rPr lang="da-DK" dirty="0"/>
              <a:t>Altså at sikre de 3 f’er, som alle understøtter hinanden.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073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97EF1F-93D8-DD4E-9DF3-1F3FB416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Hvordan adskiller EU’s politiske system sig fra Danmarks?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E93567-110B-5645-B1A6-CB21C4311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Tre forskelle mellem EU og medlemsnationerne, der øger kompleksiteten i EU’s beslutningssystem:</a:t>
            </a:r>
          </a:p>
          <a:p>
            <a:pPr marL="0" indent="0">
              <a:buNone/>
            </a:pPr>
            <a:r>
              <a:rPr lang="da-DK" dirty="0"/>
              <a:t>1. Skelnen mellem to slags love henvendt til hver sin type modtager:</a:t>
            </a:r>
          </a:p>
          <a:p>
            <a:pPr lvl="1"/>
            <a:r>
              <a:rPr lang="da-DK" b="1" dirty="0"/>
              <a:t>Forordninger</a:t>
            </a:r>
            <a:r>
              <a:rPr lang="da-DK" dirty="0"/>
              <a:t> – </a:t>
            </a:r>
            <a:r>
              <a:rPr lang="da-DK" b="1" dirty="0"/>
              <a:t>overstatslig</a:t>
            </a:r>
            <a:r>
              <a:rPr lang="da-DK" dirty="0"/>
              <a:t> – en slags lov der henvender sig direkte til alle medlemslandenes borgere og virksomheder. EU lov trumfer her national lovgivning. Staterne afgiver suverænitet (ret til selvbestemmelse)</a:t>
            </a:r>
          </a:p>
          <a:p>
            <a:pPr lvl="1"/>
            <a:r>
              <a:rPr lang="da-DK" b="1" dirty="0"/>
              <a:t>Direktiver</a:t>
            </a:r>
            <a:r>
              <a:rPr lang="da-DK" dirty="0"/>
              <a:t> – </a:t>
            </a:r>
            <a:r>
              <a:rPr lang="da-DK" b="1" dirty="0"/>
              <a:t>mellemstatslig</a:t>
            </a:r>
            <a:r>
              <a:rPr lang="da-DK" dirty="0"/>
              <a:t> – en slags lov, der kræver en efterfølgende national lovgivning for at kunne træde i kraft. Direktiverne er her henvendt til medlemslandene (dem, der skal lave en lovgivning på baggrund af EU-direktivet). Medlemslandene beholder deres suverænitet.</a:t>
            </a:r>
          </a:p>
        </p:txBody>
      </p:sp>
    </p:spTree>
    <p:extLst>
      <p:ext uri="{BB962C8B-B14F-4D97-AF65-F5344CB8AC3E}">
        <p14:creationId xmlns:p14="http://schemas.microsoft.com/office/powerpoint/2010/main" val="15585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24325-98A9-6327-AEE8-FE03C01C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Hvordan adskiller EU’s politiske system sig fra Danmarks?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2F888B-AB08-04B7-1AFC-A23126DAF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dirty="0"/>
              <a:t>2. Beslutningen om en lov skal vedtages, ændres eller forkastes, foregår i DK i samspil mellem Folketinget (den lovgivende magt) og regeringen (den udøvende og lovgivende magt). I EU foregår samspillet mellem tre organer: EU-Parlamentet, Ministerrådet og Kommissionen:</a:t>
            </a:r>
          </a:p>
          <a:p>
            <a:pPr>
              <a:buFontTx/>
              <a:buChar char="-"/>
            </a:pPr>
            <a:r>
              <a:rPr lang="da-DK" dirty="0"/>
              <a:t>Den lovgivende magt er opdelt i to adskilte dele: EU-Parlamentet og Ministerrådet. Dette er nødvendigt, da EU ikke er en stat, men en international organisation. Det betyder, at de enkelte medlemslande ikke tillader EU-Parlamentet den fulde beslutningsret, fordi repræsentanterne er valgt ud fra politiske holdninger og ikke ud fra nationalt tilhørsforhold. </a:t>
            </a:r>
          </a:p>
          <a:p>
            <a:pPr>
              <a:buFontTx/>
              <a:buChar char="-"/>
            </a:pPr>
            <a:r>
              <a:rPr lang="da-DK" dirty="0"/>
              <a:t>Derfor er Ministerrådet blevet et organ, der har til opgave at sikre varetagelsen af hver enkelt stats interesser. Ministrene i Ministerrådet er repræsentanter for medlemslandenes regeringer, og de forventes at forhandle ud fra de mandater, de har hjemmefra.</a:t>
            </a:r>
          </a:p>
          <a:p>
            <a:pPr marL="0" indent="0">
              <a:buNone/>
            </a:pPr>
            <a:r>
              <a:rPr lang="da-DK" dirty="0"/>
              <a:t>Med andre ord: det ene organ repræsenterer EU-borgerne (EU-Parlamentet) og det andet repræsenterer staterne (Ministerrådet).</a:t>
            </a:r>
          </a:p>
        </p:txBody>
      </p:sp>
    </p:spTree>
    <p:extLst>
      <p:ext uri="{BB962C8B-B14F-4D97-AF65-F5344CB8AC3E}">
        <p14:creationId xmlns:p14="http://schemas.microsoft.com/office/powerpoint/2010/main" val="282463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45BD9-AACC-4944-1199-B6BD0E98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Hvordan adskiller EU’s politiske system sig fra Danmarks?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9D8CA8-89FE-37FB-BE55-4007F2315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3. Den tredje forskel vedrørende det politiske system omhandler, de omfattende forberedelser der skal til før et forslag overhovedet kan stilles.</a:t>
            </a:r>
          </a:p>
          <a:p>
            <a:pPr>
              <a:buFontTx/>
              <a:buChar char="-"/>
            </a:pPr>
            <a:r>
              <a:rPr lang="da-DK" dirty="0"/>
              <a:t>I DK kan både regeringen og medlemmer af Folketinget stille forslag. Det giver en relativ kortere vej fra idé til lovforslag, og forberedelserne kan gå relativt hurtigt.</a:t>
            </a:r>
          </a:p>
          <a:p>
            <a:pPr>
              <a:buFontTx/>
              <a:buChar char="-"/>
            </a:pPr>
            <a:r>
              <a:rPr lang="da-DK" dirty="0"/>
              <a:t>I EU er det kun EU-Kommissionen, der alene har initiativretten til at fremsætte lovforslag. Før et lovforslag overhovedet bliver fremsat, skal der laves grundige forberedelser: høringer, konsekvensanalyser, konsultationer med medlemslande, interessegrupper, ekspert osv. Dette gør alt sammen beslutningsprocessen lang og teknokratisk, men også mere konsensusbaseret.</a:t>
            </a:r>
          </a:p>
        </p:txBody>
      </p:sp>
    </p:spTree>
    <p:extLst>
      <p:ext uri="{BB962C8B-B14F-4D97-AF65-F5344CB8AC3E}">
        <p14:creationId xmlns:p14="http://schemas.microsoft.com/office/powerpoint/2010/main" val="367119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42EF1F-77F0-62B3-8970-E2A9BC4B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EU’s institutioner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E8EDBC-83D7-F64A-0DF8-A2B56D7A3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740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5A33E4-64E5-3572-527A-F202F28B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00" y="1132827"/>
            <a:ext cx="5752093" cy="69040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Eastons model</a:t>
            </a:r>
          </a:p>
        </p:txBody>
      </p:sp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647350C3-7A9F-A62F-DACB-2EB6B12FE035}"/>
              </a:ext>
            </a:extLst>
          </p:cNvPr>
          <p:cNvSpPr txBox="1"/>
          <p:nvPr/>
        </p:nvSpPr>
        <p:spPr>
          <a:xfrm>
            <a:off x="-352926" y="1823229"/>
            <a:ext cx="5503873" cy="5034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1">
              <a:lnSpc>
                <a:spcPct val="110000"/>
              </a:lnSpc>
              <a:buSzPct val="87000"/>
              <a:buFont typeface="Arial" panose="020B0604020202020204" pitchFamily="34" charset="0"/>
              <a:buChar char="•"/>
            </a:pPr>
            <a:r>
              <a:rPr lang="da-DK" sz="1300" noProof="0" dirty="0"/>
              <a:t> </a:t>
            </a:r>
            <a:r>
              <a:rPr lang="da-DK" sz="1600" b="1" noProof="0" dirty="0"/>
              <a:t>Forskelle mellem det politiske system i DK og i EU:</a:t>
            </a:r>
          </a:p>
          <a:p>
            <a:pPr marL="685800" lvl="1" indent="-228600">
              <a:lnSpc>
                <a:spcPct val="110000"/>
              </a:lnSpc>
              <a:buSzPct val="87000"/>
              <a:buFont typeface="Arial" panose="020B0604020202020204" pitchFamily="34" charset="0"/>
              <a:buChar char="•"/>
            </a:pPr>
            <a:r>
              <a:rPr lang="da-DK" sz="1600" noProof="0" dirty="0"/>
              <a:t>Forskelle i modtagere af outcome</a:t>
            </a:r>
          </a:p>
          <a:p>
            <a:pPr marL="1143000" lvl="2" indent="-228600">
              <a:lnSpc>
                <a:spcPct val="110000"/>
              </a:lnSpc>
              <a:buSzPct val="87000"/>
              <a:buFont typeface="Arial" panose="020B0604020202020204" pitchFamily="34" charset="0"/>
              <a:buChar char="•"/>
            </a:pPr>
            <a:r>
              <a:rPr lang="da-DK" sz="1600" noProof="0" dirty="0"/>
              <a:t>Mange medlemslande med forskellige kulturer, økonomier, interesser osv. – mange måder at implementere på – dermed kan outcome også se forskelligt ud.</a:t>
            </a:r>
          </a:p>
          <a:p>
            <a:pPr marL="685800" lvl="1" indent="-228600">
              <a:lnSpc>
                <a:spcPct val="110000"/>
              </a:lnSpc>
              <a:buSzPct val="87000"/>
              <a:buFont typeface="Arial" panose="020B0604020202020204" pitchFamily="34" charset="0"/>
              <a:buChar char="•"/>
            </a:pPr>
            <a:r>
              <a:rPr lang="da-DK" sz="1600" noProof="0" dirty="0"/>
              <a:t>Forskelle i det konkrete politiske system</a:t>
            </a:r>
          </a:p>
          <a:p>
            <a:pPr marL="1143000" lvl="2" indent="-228600">
              <a:lnSpc>
                <a:spcPct val="110000"/>
              </a:lnSpc>
              <a:buSzPct val="87000"/>
              <a:buFont typeface="Arial" panose="020B0604020202020204" pitchFamily="34" charset="0"/>
              <a:buChar char="•"/>
            </a:pPr>
            <a:r>
              <a:rPr lang="da-DK" sz="1600" noProof="0" dirty="0"/>
              <a:t>DK – én regering og ét parlament, som laver lovene.</a:t>
            </a:r>
          </a:p>
          <a:p>
            <a:pPr marL="1143000" lvl="2" indent="-228600">
              <a:lnSpc>
                <a:spcPct val="110000"/>
              </a:lnSpc>
              <a:buSzPct val="87000"/>
              <a:buFont typeface="Arial" panose="020B0604020202020204" pitchFamily="34" charset="0"/>
              <a:buChar char="•"/>
            </a:pPr>
            <a:r>
              <a:rPr lang="da-DK" sz="1600" noProof="0" dirty="0"/>
              <a:t>EU- mange magtcentre: Kommissionen, Ministerrådet og EU-Parlamentet. Beslutninger kræver forhandling og enighed – mere komplekst og med flere lag.</a:t>
            </a:r>
          </a:p>
          <a:p>
            <a:pPr marL="685800" lvl="1" indent="-228600">
              <a:lnSpc>
                <a:spcPct val="110000"/>
              </a:lnSpc>
              <a:spcAft>
                <a:spcPts val="800"/>
              </a:spcAft>
              <a:buSzPct val="87000"/>
              <a:buFont typeface="Arial" panose="020B0604020202020204" pitchFamily="34" charset="0"/>
              <a:buChar char="•"/>
            </a:pPr>
            <a:r>
              <a:rPr lang="da-DK" sz="1600" noProof="0" dirty="0"/>
              <a:t>Forskelle i outputfasen</a:t>
            </a:r>
          </a:p>
          <a:p>
            <a:pPr marL="1143000" lvl="2" indent="-228600">
              <a:lnSpc>
                <a:spcPct val="110000"/>
              </a:lnSpc>
              <a:spcAft>
                <a:spcPts val="800"/>
              </a:spcAft>
              <a:buSzPct val="87000"/>
              <a:buFont typeface="Arial" panose="020B0604020202020204" pitchFamily="34" charset="0"/>
              <a:buChar char="•"/>
            </a:pPr>
            <a:r>
              <a:rPr lang="da-DK" sz="1600" noProof="0" dirty="0"/>
              <a:t>DK – output er nationale love, som træder direkte i kraft for borgerne.</a:t>
            </a:r>
          </a:p>
          <a:p>
            <a:pPr marL="1143000" lvl="2" indent="-228600">
              <a:lnSpc>
                <a:spcPct val="110000"/>
              </a:lnSpc>
              <a:spcAft>
                <a:spcPts val="800"/>
              </a:spcAft>
              <a:buSzPct val="87000"/>
              <a:buFont typeface="Arial" panose="020B0604020202020204" pitchFamily="34" charset="0"/>
              <a:buChar char="•"/>
            </a:pPr>
            <a:r>
              <a:rPr lang="da-DK" sz="1600" noProof="0" dirty="0"/>
              <a:t>EU – Output er direktiver og forordninger – mellemstatslig og overstatslig. Især er output for direktiverne forskellige.</a:t>
            </a:r>
          </a:p>
          <a:p>
            <a:pPr marL="685800" lvl="1" indent="-228600">
              <a:lnSpc>
                <a:spcPct val="110000"/>
              </a:lnSpc>
              <a:spcAft>
                <a:spcPts val="800"/>
              </a:spcAft>
              <a:buSzPct val="87000"/>
              <a:buFont typeface="Arial" panose="020B0604020202020204" pitchFamily="34" charset="0"/>
              <a:buChar char="•"/>
            </a:pPr>
            <a:r>
              <a:rPr lang="da-DK" sz="1600" dirty="0"/>
              <a:t>EU er dermed et meget komplekst system – men det kigger vi nærmere på nu </a:t>
            </a:r>
            <a:r>
              <a:rPr lang="da-DK" sz="1600" dirty="0">
                <a:sym typeface="Wingdings" panose="05000000000000000000" pitchFamily="2" charset="2"/>
              </a:rPr>
              <a:t></a:t>
            </a:r>
            <a:endParaRPr lang="da-DK" sz="1600" noProof="0" dirty="0"/>
          </a:p>
        </p:txBody>
      </p:sp>
      <p:pic>
        <p:nvPicPr>
          <p:cNvPr id="3" name="Billede 2" descr="Et billede, der indeholder tekst, skærmbillede, Font/skrifttype, linje/række&#10;&#10;Automatisk genereret beskrivelse">
            <a:extLst>
              <a:ext uri="{FF2B5EF4-FFF2-40B4-BE49-F238E27FC236}">
                <a16:creationId xmlns:a16="http://schemas.microsoft.com/office/drawing/2014/main" id="{ABE6C110-45F6-8723-7310-257BB6FA0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8118" y="1031001"/>
            <a:ext cx="6080413" cy="2249752"/>
          </a:xfrm>
          <a:prstGeom prst="rect">
            <a:avLst/>
          </a:prstGeom>
          <a:noFill/>
        </p:spPr>
      </p:pic>
      <p:pic>
        <p:nvPicPr>
          <p:cNvPr id="4" name="Billede 3" descr="Et billede, der indeholder tekst, skærmbillede, software, Computerikon&#10;&#10;Automatisk genereret beskrivelse">
            <a:extLst>
              <a:ext uri="{FF2B5EF4-FFF2-40B4-BE49-F238E27FC236}">
                <a16:creationId xmlns:a16="http://schemas.microsoft.com/office/drawing/2014/main" id="{972B2B04-B0A3-05DC-B6C8-94B70FC98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" t="28811" r="47707" b="27664"/>
          <a:stretch/>
        </p:blipFill>
        <p:spPr bwMode="auto">
          <a:xfrm>
            <a:off x="5328748" y="3280753"/>
            <a:ext cx="6397583" cy="345024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708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1099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Grandview Display</vt:lpstr>
      <vt:lpstr>Wingdings</vt:lpstr>
      <vt:lpstr>DashVTI</vt:lpstr>
      <vt:lpstr>EU’s institutioner</vt:lpstr>
      <vt:lpstr>Dagens program </vt:lpstr>
      <vt:lpstr>Quiz og byt om dagens lektie - begreber</vt:lpstr>
      <vt:lpstr>Opsummerende på EU’s formål:</vt:lpstr>
      <vt:lpstr>Hvordan adskiller EU’s politiske system sig fra Danmarks?</vt:lpstr>
      <vt:lpstr>Hvordan adskiller EU’s politiske system sig fra Danmarks?</vt:lpstr>
      <vt:lpstr>Hvordan adskiller EU’s politiske system sig fra Danmarks?</vt:lpstr>
      <vt:lpstr>EU’s institutioner</vt:lpstr>
      <vt:lpstr>Eastons model</vt:lpstr>
      <vt:lpstr>Forordninger (overstatsligt) og direktiver (mellemstatsligt)</vt:lpstr>
      <vt:lpstr>Gruppearbejde: EU’s institutioner</vt:lpstr>
      <vt:lpstr>Gruppearbejde: Lovgivningsprocessen i EU</vt:lpstr>
      <vt:lpstr>Lovgivningsprocessen</vt:lpstr>
      <vt:lpstr>Lovgivningsprocessen – Hvordan adskiller EU’s politiske system sig fra Danmarks?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Natasja Droob</dc:creator>
  <cp:lastModifiedBy>Natasja Droob</cp:lastModifiedBy>
  <cp:revision>1</cp:revision>
  <dcterms:created xsi:type="dcterms:W3CDTF">2025-04-07T09:13:11Z</dcterms:created>
  <dcterms:modified xsi:type="dcterms:W3CDTF">2025-08-15T07:03:59Z</dcterms:modified>
</cp:coreProperties>
</file>